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264" r:id="rId12"/>
    <p:sldId id="265" r:id="rId14"/>
    <p:sldId id="311" r:id="rId15"/>
    <p:sldId id="295" r:id="rId16"/>
    <p:sldId id="308" r:id="rId17"/>
    <p:sldId id="309" r:id="rId18"/>
    <p:sldId id="310" r:id="rId19"/>
    <p:sldId id="312" r:id="rId20"/>
    <p:sldId id="313" r:id="rId21"/>
    <p:sldId id="286" r:id="rId22"/>
    <p:sldId id="314" r:id="rId23"/>
    <p:sldId id="315" r:id="rId24"/>
    <p:sldId id="347" r:id="rId25"/>
    <p:sldId id="316" r:id="rId26"/>
    <p:sldId id="317" r:id="rId27"/>
    <p:sldId id="318" r:id="rId28"/>
    <p:sldId id="321" r:id="rId29"/>
    <p:sldId id="320" r:id="rId30"/>
    <p:sldId id="322" r:id="rId31"/>
    <p:sldId id="328" r:id="rId32"/>
    <p:sldId id="329" r:id="rId33"/>
    <p:sldId id="330" r:id="rId34"/>
    <p:sldId id="331" r:id="rId35"/>
    <p:sldId id="332" r:id="rId36"/>
    <p:sldId id="334" r:id="rId37"/>
    <p:sldId id="336" r:id="rId38"/>
    <p:sldId id="337" r:id="rId39"/>
    <p:sldId id="339" r:id="rId40"/>
    <p:sldId id="343" r:id="rId41"/>
    <p:sldId id="344" r:id="rId42"/>
    <p:sldId id="365"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8A1"/>
    <a:srgbClr val="92D050"/>
    <a:srgbClr val="4DCEB8"/>
    <a:srgbClr val="B95F95"/>
    <a:srgbClr val="002B2E"/>
    <a:srgbClr val="F79E5A"/>
    <a:srgbClr val="FF3B3B"/>
    <a:srgbClr val="F3F3F3"/>
    <a:srgbClr val="00B0F0"/>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994" autoAdjust="0"/>
    <p:restoredTop sz="94660"/>
  </p:normalViewPr>
  <p:slideViewPr>
    <p:cSldViewPr snapToGrid="0" showGuides="1">
      <p:cViewPr varScale="1">
        <p:scale>
          <a:sx n="122" d="100"/>
          <a:sy n="122" d="100"/>
        </p:scale>
        <p:origin x="-32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80435F3-CE51-FE47-901D-12AFFB0ECEA9}"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rPr>
              <a:t>xiaoer.yanj.cn</a:t>
            </a:r>
            <a:endParaRPr kumimoji="0" lang="en-US" sz="1600" b="0" i="0" u="none" strike="noStrike" kern="1200" cap="none" spc="0" normalizeH="0" baseline="0" noProof="0" dirty="0">
              <a:ln>
                <a:noFill/>
              </a:ln>
              <a:solidFill>
                <a:prstClr val="white">
                  <a:lumMod val="65000"/>
                </a:prstClr>
              </a:solidFill>
              <a:effectLst/>
              <a:uLnTx/>
              <a:uFillTx/>
              <a:latin typeface="LiHei Pro" panose="020B0500000000000000" pitchFamily="34" charset="-122"/>
              <a:ea typeface="LiHei Pro" panose="020B0500000000000000" pitchFamily="34" charset="-122"/>
              <a:cs typeface="+mn-cs"/>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4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4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cxnSp>
        <p:nvCxnSpPr>
          <p:cNvPr id="7" name="直接连接符 6"/>
          <p:cNvCxnSpPr/>
          <p:nvPr userDrawn="1"/>
        </p:nvCxnSpPr>
        <p:spPr>
          <a:xfrm flipV="1">
            <a:off x="3025297" y="479822"/>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3800" y="175628"/>
            <a:ext cx="838200" cy="743862"/>
            <a:chOff x="39833" y="101457"/>
            <a:chExt cx="838200" cy="74386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3"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900056" y="6451898"/>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灯片编号占位符 8"/>
          <p:cNvSpPr>
            <a:spLocks noGrp="1"/>
          </p:cNvSpPr>
          <p:nvPr>
            <p:ph type="sldNum" sz="quarter" idx="12"/>
          </p:nvPr>
        </p:nvSpPr>
        <p:spPr>
          <a:xfrm>
            <a:off x="4673600" y="6396226"/>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ITC Avant Garde Std Bk" panose="020B0502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6620504-D840-6A40-90BC-6F3747762FA2}" type="datetime1">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WWW.DESIGNERSPARADISE.COM</a:t>
            </a:r>
            <a:endParaRPr kumimoji="0" lang="en-US"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fld id="{857B18ED-D931-45F4-8873-1BEDAB4DC03E}" type="slidenum">
              <a:rPr kumimoji="0" lang="en-US" sz="1600" b="0" i="0" u="none" strike="noStrike" kern="1200" cap="none" spc="0" normalizeH="0" baseline="0" noProof="0" smtClean="0">
                <a:ln>
                  <a:noFill/>
                </a:ln>
                <a:solidFill>
                  <a:prstClr val="black">
                    <a:lumMod val="50000"/>
                    <a:lumOff val="50000"/>
                  </a:prstClr>
                </a:solidFill>
                <a:effectLst/>
                <a:uLnTx/>
                <a:uFillTx/>
                <a:latin typeface="Impact" panose="020B0806030902050204" pitchFamily="34" charset="0"/>
              </a:rPr>
            </a:fld>
            <a:endParaRPr kumimoji="0" lang="en-US" sz="160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3.xml"/><Relationship Id="rId5" Type="http://schemas.openxmlformats.org/officeDocument/2006/relationships/image" Target="../media/image8.GIF"/><Relationship Id="rId4" Type="http://schemas.openxmlformats.org/officeDocument/2006/relationships/image" Target="../media/image7.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3.xml"/><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3.xml"/><Relationship Id="rId2" Type="http://schemas.openxmlformats.org/officeDocument/2006/relationships/slide" Target="slide13.xml"/><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3.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3.xml"/><Relationship Id="rId3" Type="http://schemas.openxmlformats.org/officeDocument/2006/relationships/slide" Target="slide2.xml"/><Relationship Id="rId2" Type="http://schemas.openxmlformats.org/officeDocument/2006/relationships/slide" Target="slide13.xml"/><Relationship Id="rId1" Type="http://schemas.openxmlformats.org/officeDocument/2006/relationships/slide" Target="slide10.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3.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3.xml"/><Relationship Id="rId4" Type="http://schemas.openxmlformats.org/officeDocument/2006/relationships/slide" Target="slide2.xml"/><Relationship Id="rId3" Type="http://schemas.openxmlformats.org/officeDocument/2006/relationships/slide" Target="slide13.xml"/><Relationship Id="rId2" Type="http://schemas.openxmlformats.org/officeDocument/2006/relationships/slide" Target="slide10.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43.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3.xml"/><Relationship Id="rId2" Type="http://schemas.openxmlformats.org/officeDocument/2006/relationships/image" Target="../media/image41.png"/><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3.xml"/><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3.xml"/><Relationship Id="rId2" Type="http://schemas.openxmlformats.org/officeDocument/2006/relationships/image" Target="../media/image44.jpe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43.xml"/><Relationship Id="rId2" Type="http://schemas.openxmlformats.org/officeDocument/2006/relationships/image" Target="../media/image46.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3.xml"/><Relationship Id="rId2" Type="http://schemas.openxmlformats.org/officeDocument/2006/relationships/slide" Target="slide2.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43.xml"/><Relationship Id="rId3" Type="http://schemas.openxmlformats.org/officeDocument/2006/relationships/tags" Target="../tags/tag1.xml"/><Relationship Id="rId2" Type="http://schemas.microsoft.com/office/2007/relationships/hdphoto" Target="../media/image50.wdp"/><Relationship Id="rId1" Type="http://schemas.openxmlformats.org/officeDocument/2006/relationships/image" Target="../media/image49.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43.xml"/><Relationship Id="rId5" Type="http://schemas.openxmlformats.org/officeDocument/2006/relationships/image" Target="../media/image8.GIF"/><Relationship Id="rId4" Type="http://schemas.openxmlformats.org/officeDocument/2006/relationships/image" Target="../media/image7.png"/><Relationship Id="rId3" Type="http://schemas.microsoft.com/office/2007/relationships/media" Target="../media/media1.mp3"/><Relationship Id="rId2" Type="http://schemas.openxmlformats.org/officeDocument/2006/relationships/video" Target="../media/media1.mp3"/><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4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3.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3.xml"/><Relationship Id="rId2" Type="http://schemas.openxmlformats.org/officeDocument/2006/relationships/slide" Target="slide10.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9087" y="-14514"/>
            <a:ext cx="12215601" cy="4516906"/>
          </a:xfrm>
          <a:prstGeom prst="rect">
            <a:avLst/>
          </a:prstGeom>
          <a:blipFill>
            <a:blip r:embed="rId1"/>
            <a:tile tx="0" ty="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欧美快节奏Chairlift - Bruises.mp3">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251565" y="-891686"/>
            <a:ext cx="609706" cy="609741"/>
          </a:xfrm>
          <a:prstGeom prst="rect">
            <a:avLst/>
          </a:prstGeom>
        </p:spPr>
      </p:pic>
      <p:sp>
        <p:nvSpPr>
          <p:cNvPr id="9" name="矩形 6"/>
          <p:cNvSpPr>
            <a:spLocks noChangeArrowheads="1"/>
          </p:cNvSpPr>
          <p:nvPr/>
        </p:nvSpPr>
        <p:spPr bwMode="auto">
          <a:xfrm>
            <a:off x="-9524" y="4318355"/>
            <a:ext cx="3256885" cy="246061"/>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0" name="矩形 7"/>
          <p:cNvSpPr>
            <a:spLocks noChangeArrowheads="1"/>
          </p:cNvSpPr>
          <p:nvPr/>
        </p:nvSpPr>
        <p:spPr bwMode="auto">
          <a:xfrm>
            <a:off x="2969885" y="4318355"/>
            <a:ext cx="4590232" cy="246061"/>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1" name="矩形 8"/>
          <p:cNvSpPr>
            <a:spLocks noChangeArrowheads="1"/>
          </p:cNvSpPr>
          <p:nvPr/>
        </p:nvSpPr>
        <p:spPr bwMode="auto">
          <a:xfrm>
            <a:off x="6351816" y="4316927"/>
            <a:ext cx="3299888" cy="247490"/>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2" name="矩形 9"/>
          <p:cNvSpPr>
            <a:spLocks noChangeArrowheads="1"/>
          </p:cNvSpPr>
          <p:nvPr/>
        </p:nvSpPr>
        <p:spPr bwMode="auto">
          <a:xfrm>
            <a:off x="9582150" y="4316927"/>
            <a:ext cx="2623927" cy="247489"/>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a:off x="861271" y="1811811"/>
            <a:ext cx="10378815" cy="10183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2845676" y="1866865"/>
            <a:ext cx="6340197" cy="830997"/>
          </a:xfrm>
          <a:prstGeom prst="rect">
            <a:avLst/>
          </a:prstGeom>
          <a:noFill/>
        </p:spPr>
        <p:txBody>
          <a:bodyPr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智慧校园整体解决方案</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flipV="1">
            <a:off x="4331883" y="735475"/>
            <a:ext cx="421488" cy="421488"/>
          </a:xfrm>
          <a:prstGeom prst="ellipse">
            <a:avLst/>
          </a:prstGeom>
          <a:solidFill>
            <a:srgbClr val="FFBC54"/>
          </a:solidFill>
          <a:ln w="19050">
            <a:solidFill>
              <a:schemeClr val="bg1"/>
            </a:solidFill>
          </a:ln>
          <a:effectLst>
            <a:outerShdw blurRad="203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17" name="椭圆 16"/>
          <p:cNvSpPr/>
          <p:nvPr/>
        </p:nvSpPr>
        <p:spPr>
          <a:xfrm>
            <a:off x="7318772" y="916964"/>
            <a:ext cx="506024" cy="506018"/>
          </a:xfrm>
          <a:prstGeom prst="ellipse">
            <a:avLst/>
          </a:prstGeom>
          <a:solidFill>
            <a:srgbClr val="00B0F0"/>
          </a:solidFill>
          <a:ln w="19050">
            <a:solidFill>
              <a:schemeClr val="bg1"/>
            </a:solidFill>
          </a:ln>
          <a:effectLst>
            <a:outerShdw blurRad="203200" dist="38100" dir="2700000" sx="92000" sy="92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19" name="椭圆 18"/>
          <p:cNvSpPr/>
          <p:nvPr/>
        </p:nvSpPr>
        <p:spPr>
          <a:xfrm flipV="1">
            <a:off x="8474227" y="929582"/>
            <a:ext cx="266046" cy="266046"/>
          </a:xfrm>
          <a:prstGeom prst="ellipse">
            <a:avLst/>
          </a:prstGeom>
          <a:solidFill>
            <a:srgbClr val="F07474"/>
          </a:solidFill>
          <a:ln w="19050">
            <a:solidFill>
              <a:schemeClr val="bg1"/>
            </a:solidFill>
          </a:ln>
          <a:effectLst>
            <a:outerShdw blurRad="203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0" name="椭圆 19"/>
          <p:cNvSpPr/>
          <p:nvPr/>
        </p:nvSpPr>
        <p:spPr>
          <a:xfrm>
            <a:off x="5578021" y="1051987"/>
            <a:ext cx="240802" cy="240800"/>
          </a:xfrm>
          <a:prstGeom prst="ellipse">
            <a:avLst/>
          </a:prstGeom>
          <a:solidFill>
            <a:srgbClr val="F07474"/>
          </a:solidFill>
          <a:ln w="19050">
            <a:solidFill>
              <a:schemeClr val="bg1"/>
            </a:solidFill>
          </a:ln>
          <a:effectLst>
            <a:outerShdw blurRad="203200" dist="38100" dir="2700000" sx="92000" sy="92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1" name="椭圆 20"/>
          <p:cNvSpPr/>
          <p:nvPr/>
        </p:nvSpPr>
        <p:spPr>
          <a:xfrm flipV="1">
            <a:off x="6452262" y="851142"/>
            <a:ext cx="156882" cy="156882"/>
          </a:xfrm>
          <a:prstGeom prst="ellipse">
            <a:avLst/>
          </a:prstGeom>
          <a:solidFill>
            <a:srgbClr val="673977"/>
          </a:solidFill>
          <a:ln w="19050">
            <a:solidFill>
              <a:schemeClr val="bg1"/>
            </a:solidFill>
          </a:ln>
          <a:effectLst>
            <a:outerShdw blurRad="203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2" name="椭圆 21"/>
          <p:cNvSpPr/>
          <p:nvPr/>
        </p:nvSpPr>
        <p:spPr>
          <a:xfrm flipV="1">
            <a:off x="3437503" y="1013525"/>
            <a:ext cx="239766" cy="240800"/>
          </a:xfrm>
          <a:prstGeom prst="ellipse">
            <a:avLst/>
          </a:prstGeom>
          <a:solidFill>
            <a:srgbClr val="00B0F0"/>
          </a:solidFill>
          <a:ln w="19050">
            <a:solidFill>
              <a:schemeClr val="bg1"/>
            </a:solidFill>
          </a:ln>
          <a:effectLst>
            <a:outerShdw blurRad="203200" dist="38100" dir="2700000" sx="92000" sy="92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grpSp>
        <p:nvGrpSpPr>
          <p:cNvPr id="23" name="组合 22"/>
          <p:cNvGrpSpPr/>
          <p:nvPr/>
        </p:nvGrpSpPr>
        <p:grpSpPr>
          <a:xfrm>
            <a:off x="4421560" y="3205673"/>
            <a:ext cx="2543766" cy="2542844"/>
            <a:chOff x="304800" y="673100"/>
            <a:chExt cx="4000500" cy="4000500"/>
          </a:xfrm>
          <a:effectLst>
            <a:outerShdw blurRad="444500" dist="228600" dir="6840000" sx="98000" sy="98000" algn="tr" rotWithShape="0">
              <a:prstClr val="black">
                <a:alpha val="64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5" name="椭圆 24"/>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pic>
        <p:nvPicPr>
          <p:cNvPr id="1026" name="Picture 2" descr="C:\Users\Administrator\Desktop\公司235342图标.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499" y="3421707"/>
            <a:ext cx="2362306" cy="2064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直接连接符 70"/>
          <p:cNvCxnSpPr/>
          <p:nvPr/>
        </p:nvCxnSpPr>
        <p:spPr>
          <a:xfrm>
            <a:off x="6157908" y="1028955"/>
            <a:ext cx="0" cy="6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9502775" y="1677769"/>
            <a:ext cx="0" cy="108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215253" y="1677769"/>
            <a:ext cx="0" cy="108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074694" y="1681784"/>
            <a:ext cx="0" cy="108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942669" y="1681784"/>
            <a:ext cx="0" cy="108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矩形: 圆角 54"/>
          <p:cNvSpPr/>
          <p:nvPr/>
        </p:nvSpPr>
        <p:spPr>
          <a:xfrm>
            <a:off x="4104370" y="1845476"/>
            <a:ext cx="1957596" cy="5894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560802" y="318304"/>
            <a:ext cx="1717880"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平台概况</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722141" y="5421665"/>
            <a:ext cx="10747717" cy="1200329"/>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      鑫考智慧校园平台基于顶层建设，以大数据中心平台为核心，在中小学校园内，从校园安全、后勤管理、学情分析、家校互通、档案管理等各个方面，按照科学的校园发展理念，全面整合校内外的资源，为师生建立智能开放的教育教学环境，改变师生与学校资源、环境的交互方式，提高教育教学质量和管理水平，促进师生全面发展。</a:t>
            </a:r>
            <a:endParaRPr lang="zh-CN" altLang="en-US" dirty="0">
              <a:latin typeface="微软雅黑" panose="020B0503020204020204" pitchFamily="34" charset="-122"/>
              <a:ea typeface="微软雅黑" panose="020B0503020204020204" pitchFamily="34" charset="-122"/>
            </a:endParaRPr>
          </a:p>
        </p:txBody>
      </p:sp>
      <p:sp>
        <p:nvSpPr>
          <p:cNvPr id="42" name="矩形: 圆角 41"/>
          <p:cNvSpPr/>
          <p:nvPr/>
        </p:nvSpPr>
        <p:spPr>
          <a:xfrm>
            <a:off x="4414436" y="930385"/>
            <a:ext cx="3570406" cy="5894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4728529" y="1040455"/>
            <a:ext cx="2954655"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鑫考智慧校园综合解决方案</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7" name="矩形: 圆角 46"/>
          <p:cNvSpPr/>
          <p:nvPr/>
        </p:nvSpPr>
        <p:spPr>
          <a:xfrm>
            <a:off x="1974096" y="1851102"/>
            <a:ext cx="1957596" cy="5894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2157404" y="1955548"/>
            <a:ext cx="156966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智慧教学环境</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4327283" y="1955547"/>
            <a:ext cx="156966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智慧教学资源</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6" name="矩形: 圆角 55"/>
          <p:cNvSpPr/>
          <p:nvPr/>
        </p:nvSpPr>
        <p:spPr>
          <a:xfrm>
            <a:off x="8368542" y="1838636"/>
            <a:ext cx="1957596" cy="5894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56"/>
          <p:cNvSpPr/>
          <p:nvPr/>
        </p:nvSpPr>
        <p:spPr>
          <a:xfrm>
            <a:off x="6238268" y="1844262"/>
            <a:ext cx="1957596" cy="5894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nvSpPr>
        <p:spPr>
          <a:xfrm>
            <a:off x="6485437" y="1955547"/>
            <a:ext cx="156966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智慧校园管理</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8807856" y="1938086"/>
            <a:ext cx="1107996"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智慧服务</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8" name="矩形: 圆角 57"/>
          <p:cNvSpPr/>
          <p:nvPr/>
        </p:nvSpPr>
        <p:spPr>
          <a:xfrm>
            <a:off x="1974096" y="2723992"/>
            <a:ext cx="1957596" cy="244382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圆角 59"/>
          <p:cNvSpPr/>
          <p:nvPr/>
        </p:nvSpPr>
        <p:spPr>
          <a:xfrm>
            <a:off x="4104370" y="2747536"/>
            <a:ext cx="1957596" cy="244382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矩形: 圆角 60"/>
          <p:cNvSpPr/>
          <p:nvPr/>
        </p:nvSpPr>
        <p:spPr>
          <a:xfrm>
            <a:off x="6238268" y="2723992"/>
            <a:ext cx="1957596" cy="244382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圆角 61"/>
          <p:cNvSpPr/>
          <p:nvPr/>
        </p:nvSpPr>
        <p:spPr>
          <a:xfrm>
            <a:off x="8368542" y="2747536"/>
            <a:ext cx="1957596" cy="244382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文本框 62"/>
          <p:cNvSpPr txBox="1"/>
          <p:nvPr/>
        </p:nvSpPr>
        <p:spPr>
          <a:xfrm>
            <a:off x="2142981" y="2937209"/>
            <a:ext cx="1598515" cy="2064476"/>
          </a:xfrm>
          <a:prstGeom prst="rect">
            <a:avLst/>
          </a:prstGeom>
          <a:noFill/>
        </p:spPr>
        <p:txBody>
          <a:bodyPr wrap="none" rtlCol="0">
            <a:spAutoFit/>
          </a:bodyPr>
          <a:lstStyle/>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学籍卡管理</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综合素质评价</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教师成长</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成绩报告</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个人发展</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成长档案</a:t>
            </a:r>
            <a:endParaRPr lang="zh-CN" altLang="en-US" dirty="0">
              <a:solidFill>
                <a:srgbClr val="92D050"/>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4405280" y="2937209"/>
            <a:ext cx="1338828" cy="2064476"/>
          </a:xfrm>
          <a:prstGeom prst="rect">
            <a:avLst/>
          </a:prstGeom>
          <a:noFill/>
        </p:spPr>
        <p:txBody>
          <a:bodyPr wrap="none" rtlCol="0">
            <a:spAutoFit/>
          </a:bodyPr>
          <a:lstStyle/>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课件资源库</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试题试卷库</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湖城云课</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名师公开课</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校园阅读</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优课</a:t>
            </a:r>
            <a:endParaRPr lang="zh-CN" altLang="en-US" dirty="0">
              <a:solidFill>
                <a:srgbClr val="92D050"/>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6315007" y="3247089"/>
            <a:ext cx="1800493" cy="1397627"/>
          </a:xfrm>
          <a:prstGeom prst="rect">
            <a:avLst/>
          </a:prstGeom>
          <a:noFill/>
        </p:spPr>
        <p:txBody>
          <a:bodyPr wrap="none" rtlCol="0">
            <a:spAutoFit/>
          </a:bodyPr>
          <a:lstStyle/>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校园门户网站群</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网络教研</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实时课程共享</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en-US" altLang="zh-CN" dirty="0">
                <a:solidFill>
                  <a:srgbClr val="92D050"/>
                </a:solidFill>
                <a:latin typeface="微软雅黑" panose="020B0503020204020204" pitchFamily="34" charset="-122"/>
                <a:ea typeface="微软雅黑" panose="020B0503020204020204" pitchFamily="34" charset="-122"/>
              </a:rPr>
              <a:t>OA</a:t>
            </a:r>
            <a:r>
              <a:rPr lang="zh-CN" altLang="en-US" dirty="0">
                <a:solidFill>
                  <a:srgbClr val="92D050"/>
                </a:solidFill>
                <a:latin typeface="微软雅黑" panose="020B0503020204020204" pitchFamily="34" charset="-122"/>
                <a:ea typeface="微软雅黑" panose="020B0503020204020204" pitchFamily="34" charset="-122"/>
              </a:rPr>
              <a:t>办公</a:t>
            </a:r>
            <a:endParaRPr lang="zh-CN" altLang="en-US" dirty="0">
              <a:solidFill>
                <a:srgbClr val="92D050"/>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8479359" y="3093990"/>
            <a:ext cx="1569660" cy="2064476"/>
          </a:xfrm>
          <a:prstGeom prst="rect">
            <a:avLst/>
          </a:prstGeom>
          <a:noFill/>
        </p:spPr>
        <p:txBody>
          <a:bodyPr wrap="none" rtlCol="0">
            <a:spAutoFit/>
          </a:bodyPr>
          <a:lstStyle/>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校园监控</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出入管理</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人脸识别应用</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招考录一体化</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r>
              <a:rPr lang="zh-CN" altLang="en-US" dirty="0">
                <a:solidFill>
                  <a:srgbClr val="92D050"/>
                </a:solidFill>
                <a:latin typeface="微软雅黑" panose="020B0503020204020204" pitchFamily="34" charset="-122"/>
                <a:ea typeface="微软雅黑" panose="020B0503020204020204" pitchFamily="34" charset="-122"/>
              </a:rPr>
              <a:t>名师工作室</a:t>
            </a:r>
            <a:endParaRPr lang="en-US" altLang="zh-CN" dirty="0">
              <a:solidFill>
                <a:srgbClr val="92D050"/>
              </a:solidFill>
              <a:latin typeface="微软雅黑" panose="020B0503020204020204" pitchFamily="34" charset="-122"/>
              <a:ea typeface="微软雅黑" panose="020B0503020204020204" pitchFamily="34" charset="-122"/>
            </a:endParaRPr>
          </a:p>
          <a:p>
            <a:pPr algn="ctr">
              <a:lnSpc>
                <a:spcPts val="2600"/>
              </a:lnSpc>
            </a:pPr>
            <a:endParaRPr lang="zh-CN" altLang="en-US" dirty="0">
              <a:solidFill>
                <a:srgbClr val="92D050"/>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942234" y="1681785"/>
            <a:ext cx="656371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560802" y="318304"/>
            <a:ext cx="1717880"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技术架构</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20249" y="1663700"/>
            <a:ext cx="6350000" cy="3530600"/>
          </a:xfrm>
          <a:prstGeom prst="rect">
            <a:avLst/>
          </a:prstGeom>
        </p:spPr>
      </p:pic>
      <p:sp>
        <p:nvSpPr>
          <p:cNvPr id="4" name="文本框 3"/>
          <p:cNvSpPr txBox="1"/>
          <p:nvPr/>
        </p:nvSpPr>
        <p:spPr>
          <a:xfrm>
            <a:off x="634638" y="2485235"/>
            <a:ext cx="3570208" cy="1107996"/>
          </a:xfrm>
          <a:prstGeom prst="rect">
            <a:avLst/>
          </a:prstGeom>
          <a:noFill/>
        </p:spPr>
        <p:txBody>
          <a:bodyPr wrap="none" rtlCol="0">
            <a:spAutoFit/>
          </a:bodyPr>
          <a:lstStyle/>
          <a:p>
            <a:r>
              <a:rPr lang="zh-CN" altLang="en-US" sz="6600" dirty="0">
                <a:solidFill>
                  <a:srgbClr val="FF0000"/>
                </a:solidFill>
              </a:rPr>
              <a:t>类似此图</a:t>
            </a:r>
            <a:endParaRPr lang="zh-CN" altLang="en-US" sz="6600" dirty="0">
              <a:solidFill>
                <a:srgbClr val="FF0000"/>
              </a:solidFill>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6"/>
            <a:ext cx="12192000" cy="6855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3193527" cy="6858000"/>
          </a:xfrm>
          <a:prstGeom prst="rect">
            <a:avLst/>
          </a:prstGeom>
          <a:blipFill dpi="0" rotWithShape="1">
            <a:blip r:embed="rId1"/>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2030935" y="2124850"/>
            <a:ext cx="2267130" cy="2266308"/>
            <a:chOff x="304800" y="673100"/>
            <a:chExt cx="4000500" cy="4000500"/>
          </a:xfrm>
          <a:effectLst>
            <a:outerShdw blurRad="444500" dist="228600" dir="6840000" sx="98000" sy="98000" algn="tr" rotWithShape="0">
              <a:prstClr val="black">
                <a:alpha val="6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9" name="椭圆 58"/>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0" name="TextBox 59"/>
          <p:cNvSpPr txBox="1"/>
          <p:nvPr/>
        </p:nvSpPr>
        <p:spPr>
          <a:xfrm>
            <a:off x="2289866" y="2665976"/>
            <a:ext cx="1697829" cy="1046404"/>
          </a:xfrm>
          <a:prstGeom prst="rect">
            <a:avLst/>
          </a:prstGeom>
          <a:noFill/>
        </p:spPr>
        <p:txBody>
          <a:bodyPr wrap="none" lIns="91404" tIns="45702" rIns="91404" bIns="45702" rtlCol="0">
            <a:spAutoFit/>
          </a:bodyPr>
          <a:lstStyle/>
          <a:p>
            <a:pPr algn="ctr"/>
            <a:r>
              <a:rPr lang="zh-CN" altLang="en-US" sz="6200" b="1" spc="-300" dirty="0">
                <a:solidFill>
                  <a:srgbClr val="3B68A1"/>
                </a:solidFill>
                <a:latin typeface="微软雅黑" panose="020B0503020204020204" pitchFamily="34" charset="-122"/>
                <a:ea typeface="微软雅黑" panose="020B0503020204020204" pitchFamily="34" charset="-122"/>
              </a:rPr>
              <a:t>目录</a:t>
            </a:r>
            <a:endParaRPr lang="zh-CN" altLang="en-US" sz="6200" b="1" spc="-300" dirty="0">
              <a:solidFill>
                <a:srgbClr val="3B68A1"/>
              </a:solidFill>
              <a:latin typeface="微软雅黑" panose="020B0503020204020204" pitchFamily="34" charset="-122"/>
              <a:ea typeface="微软雅黑" panose="020B0503020204020204" pitchFamily="34" charset="-122"/>
            </a:endParaRPr>
          </a:p>
        </p:txBody>
      </p:sp>
      <p:sp>
        <p:nvSpPr>
          <p:cNvPr id="63" name="圆角矩形 7">
            <a:hlinkClick r:id="rId2" action="ppaction://hlinksldjump"/>
          </p:cNvPr>
          <p:cNvSpPr/>
          <p:nvPr/>
        </p:nvSpPr>
        <p:spPr>
          <a:xfrm>
            <a:off x="6761634" y="2862648"/>
            <a:ext cx="3588271" cy="920766"/>
          </a:xfrm>
          <a:custGeom>
            <a:avLst/>
            <a:gdLst/>
            <a:ahLst/>
            <a:cxnLst/>
            <a:rect l="l" t="t" r="r" b="b"/>
            <a:pathLst>
              <a:path w="3319314" h="920766">
                <a:moveTo>
                  <a:pt x="56448" y="0"/>
                </a:moveTo>
                <a:lnTo>
                  <a:pt x="2858931" y="0"/>
                </a:lnTo>
                <a:cubicBezTo>
                  <a:pt x="3113194" y="0"/>
                  <a:pt x="3319314" y="206120"/>
                  <a:pt x="3319314" y="460383"/>
                </a:cubicBezTo>
                <a:lnTo>
                  <a:pt x="3319313" y="460383"/>
                </a:lnTo>
                <a:cubicBezTo>
                  <a:pt x="3319313" y="714646"/>
                  <a:pt x="3113193" y="920766"/>
                  <a:pt x="2858930" y="920766"/>
                </a:cubicBezTo>
                <a:lnTo>
                  <a:pt x="0" y="920765"/>
                </a:lnTo>
                <a:cubicBezTo>
                  <a:pt x="37555" y="636357"/>
                  <a:pt x="57007" y="335742"/>
                  <a:pt x="57007" y="24904"/>
                </a:cubicBezTo>
                <a:cubicBezTo>
                  <a:pt x="57007" y="16595"/>
                  <a:pt x="56993" y="8293"/>
                  <a:pt x="56448" y="0"/>
                </a:cubicBezTo>
                <a:close/>
              </a:path>
            </a:pathLst>
          </a:custGeom>
          <a:solidFill>
            <a:srgbClr val="4DCEB8"/>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5361377" y="2784694"/>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2" name="TextBox 71">
            <a:hlinkClick r:id="rId2" action="ppaction://hlinksldjump"/>
          </p:cNvPr>
          <p:cNvSpPr txBox="1"/>
          <p:nvPr/>
        </p:nvSpPr>
        <p:spPr>
          <a:xfrm>
            <a:off x="6906386" y="2997380"/>
            <a:ext cx="3493569" cy="584775"/>
          </a:xfrm>
          <a:prstGeom prst="rect">
            <a:avLst/>
          </a:prstGeom>
          <a:noFill/>
          <a:ln>
            <a:noFill/>
          </a:ln>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运营方案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5" name="椭圆 74"/>
          <p:cNvSpPr/>
          <p:nvPr/>
        </p:nvSpPr>
        <p:spPr>
          <a:xfrm flipH="1">
            <a:off x="5444590" y="2867907"/>
            <a:ext cx="859584" cy="859582"/>
          </a:xfrm>
          <a:prstGeom prst="ellipse">
            <a:avLst/>
          </a:prstGeom>
          <a:solidFill>
            <a:srgbClr val="4DCEB8"/>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9" name="TextBox 78"/>
          <p:cNvSpPr txBox="1"/>
          <p:nvPr/>
        </p:nvSpPr>
        <p:spPr>
          <a:xfrm>
            <a:off x="5603707" y="2963832"/>
            <a:ext cx="495649"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C</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648416" y="336818"/>
            <a:ext cx="1717880"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平台方案</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29543" y="2515807"/>
            <a:ext cx="2236510" cy="707886"/>
          </a:xfrm>
          <a:prstGeom prst="rect">
            <a:avLst/>
          </a:prstGeom>
          <a:noFill/>
        </p:spPr>
        <p:txBody>
          <a:bodyPr wrap="none" rtlCol="0">
            <a:spAutoFit/>
          </a:bodyPr>
          <a:lstStyle/>
          <a:p>
            <a:pPr algn="ctr"/>
            <a:r>
              <a:rPr lang="zh-CN" altLang="en-US" sz="2000" dirty="0">
                <a:latin typeface="微软雅黑" panose="020B0503020204020204" pitchFamily="34" charset="-122"/>
                <a:ea typeface="微软雅黑" panose="020B0503020204020204" pitchFamily="34" charset="-122"/>
              </a:rPr>
              <a:t>鑫考教育</a:t>
            </a:r>
            <a:endParaRPr lang="en-US" altLang="zh-CN" sz="2000" dirty="0">
              <a:latin typeface="微软雅黑" panose="020B0503020204020204" pitchFamily="34" charset="-122"/>
              <a:ea typeface="微软雅黑" panose="020B0503020204020204" pitchFamily="34" charset="-122"/>
            </a:endParaRPr>
          </a:p>
          <a:p>
            <a:pPr algn="ctr"/>
            <a:r>
              <a:rPr lang="zh-CN" altLang="en-US" sz="2000" dirty="0">
                <a:latin typeface="微软雅黑" panose="020B0503020204020204" pitchFamily="34" charset="-122"/>
                <a:ea typeface="微软雅黑" panose="020B0503020204020204" pitchFamily="34" charset="-122"/>
              </a:rPr>
              <a:t>智慧校园平台建设</a:t>
            </a:r>
            <a:endParaRPr lang="zh-CN" altLang="en-US" sz="2000" dirty="0">
              <a:latin typeface="微软雅黑" panose="020B0503020204020204" pitchFamily="34" charset="-122"/>
              <a:ea typeface="微软雅黑" panose="020B0503020204020204" pitchFamily="34" charset="-122"/>
            </a:endParaRPr>
          </a:p>
        </p:txBody>
      </p:sp>
      <p:sp>
        <p:nvSpPr>
          <p:cNvPr id="13" name="矩形 6"/>
          <p:cNvSpPr>
            <a:spLocks noChangeArrowheads="1"/>
          </p:cNvSpPr>
          <p:nvPr/>
        </p:nvSpPr>
        <p:spPr bwMode="auto">
          <a:xfrm>
            <a:off x="773722" y="1493337"/>
            <a:ext cx="2052949" cy="707887"/>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5" name="矩形 6"/>
          <p:cNvSpPr>
            <a:spLocks noChangeArrowheads="1"/>
          </p:cNvSpPr>
          <p:nvPr/>
        </p:nvSpPr>
        <p:spPr bwMode="auto">
          <a:xfrm>
            <a:off x="3519317" y="1493336"/>
            <a:ext cx="2052000" cy="707887"/>
          </a:xfrm>
          <a:prstGeom prst="rect">
            <a:avLst/>
          </a:prstGeom>
          <a:solidFill>
            <a:srgbClr val="F79E5A"/>
          </a:solidFill>
          <a:ln>
            <a:solidFill>
              <a:srgbClr val="F79E5A"/>
            </a:solid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6" name="矩形 6"/>
          <p:cNvSpPr>
            <a:spLocks noChangeArrowheads="1"/>
          </p:cNvSpPr>
          <p:nvPr/>
        </p:nvSpPr>
        <p:spPr bwMode="auto">
          <a:xfrm>
            <a:off x="773721" y="3538277"/>
            <a:ext cx="2052000" cy="707887"/>
          </a:xfrm>
          <a:prstGeom prst="rect">
            <a:avLst/>
          </a:prstGeom>
          <a:solidFill>
            <a:srgbClr val="4DCEB8"/>
          </a:solidFill>
          <a:ln>
            <a:solidFill>
              <a:srgbClr val="4DCEB8"/>
            </a:solid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7" name="矩形 6"/>
          <p:cNvSpPr>
            <a:spLocks noChangeArrowheads="1"/>
          </p:cNvSpPr>
          <p:nvPr/>
        </p:nvSpPr>
        <p:spPr bwMode="auto">
          <a:xfrm>
            <a:off x="3519316" y="3538277"/>
            <a:ext cx="2052000" cy="707887"/>
          </a:xfrm>
          <a:prstGeom prst="rect">
            <a:avLst/>
          </a:prstGeom>
          <a:solidFill>
            <a:srgbClr val="B95F95"/>
          </a:solidFill>
          <a:ln>
            <a:solidFill>
              <a:srgbClr val="B95F95"/>
            </a:solid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8" name="文本框 17"/>
          <p:cNvSpPr txBox="1"/>
          <p:nvPr/>
        </p:nvSpPr>
        <p:spPr>
          <a:xfrm>
            <a:off x="895445" y="1656844"/>
            <a:ext cx="1723549"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智慧教学环境</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683542" y="1656843"/>
            <a:ext cx="1723549"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智慧教学资源</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95446" y="3692166"/>
            <a:ext cx="1723549"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智慧校园管理</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940022" y="3692166"/>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智慧服务</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1847377"/>
            <a:ext cx="6070219" cy="5050798"/>
          </a:xfrm>
          <a:prstGeom prst="rect">
            <a:avLst/>
          </a:prstGeom>
        </p:spPr>
      </p:pic>
      <p:sp>
        <p:nvSpPr>
          <p:cNvPr id="31" name="文本框 30"/>
          <p:cNvSpPr txBox="1"/>
          <p:nvPr/>
        </p:nvSpPr>
        <p:spPr>
          <a:xfrm>
            <a:off x="6352253" y="3520695"/>
            <a:ext cx="713657"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题库</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8194315" y="2273087"/>
            <a:ext cx="646331" cy="369332"/>
          </a:xfrm>
          <a:prstGeom prst="rect">
            <a:avLst/>
          </a:prstGeom>
          <a:noFill/>
        </p:spPr>
        <p:txBody>
          <a:bodyPr wrap="non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视频</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1069465" y="3920805"/>
            <a:ext cx="697627"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管理</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7468577" y="3014765"/>
            <a:ext cx="646331" cy="369332"/>
          </a:xfrm>
          <a:prstGeom prst="rect">
            <a:avLst/>
          </a:prstGeom>
          <a:noFill/>
        </p:spPr>
        <p:txBody>
          <a:bodyPr wrap="non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教学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10096270" y="2546584"/>
            <a:ext cx="646331" cy="646331"/>
          </a:xfrm>
          <a:prstGeom prst="rect">
            <a:avLst/>
          </a:prstGeom>
          <a:noFill/>
        </p:spPr>
        <p:txBody>
          <a:bodyPr wrap="non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智慧</a:t>
            </a:r>
            <a:endParaRPr lang="en-US" altLang="zh-CN"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课堂</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椭圆 4"/>
          <p:cNvSpPr/>
          <p:nvPr/>
        </p:nvSpPr>
        <p:spPr>
          <a:xfrm>
            <a:off x="1799721" y="2331141"/>
            <a:ext cx="2870753" cy="1062865"/>
          </a:xfrm>
          <a:prstGeom prst="ellipse">
            <a:avLst/>
          </a:prstGeom>
          <a:noFill/>
          <a:ln>
            <a:solidFill>
              <a:srgbClr val="002B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箭头连接符 6"/>
          <p:cNvCxnSpPr/>
          <p:nvPr/>
        </p:nvCxnSpPr>
        <p:spPr>
          <a:xfrm flipV="1">
            <a:off x="4670474" y="2297712"/>
            <a:ext cx="256481" cy="268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p:cNvCxnSpPr/>
          <p:nvPr/>
        </p:nvCxnSpPr>
        <p:spPr>
          <a:xfrm flipH="1" flipV="1">
            <a:off x="1568641" y="2293812"/>
            <a:ext cx="256481" cy="268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直接箭头连接符 36"/>
          <p:cNvCxnSpPr/>
          <p:nvPr/>
        </p:nvCxnSpPr>
        <p:spPr>
          <a:xfrm flipH="1">
            <a:off x="1529132" y="3125064"/>
            <a:ext cx="256481" cy="268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p:cNvCxnSpPr/>
          <p:nvPr/>
        </p:nvCxnSpPr>
        <p:spPr>
          <a:xfrm>
            <a:off x="4622306" y="3158493"/>
            <a:ext cx="256481" cy="268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文本框 38"/>
          <p:cNvSpPr txBox="1"/>
          <p:nvPr/>
        </p:nvSpPr>
        <p:spPr>
          <a:xfrm>
            <a:off x="577091" y="4684011"/>
            <a:ext cx="5256567" cy="2031325"/>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       鑫考智慧校园涵盖智慧教学环境、智慧教学资源、智慧校园管理、智慧服务四大应用体系。构建“感知校园、平安校园、移动校园、科技校园、健康校园、绿色校园”等多主题智慧校园环境，充分满足校园用户个性化需求，打造区域教育信息化的标杆，为区域培养高素质人才提供信息化支撑和保障。</a:t>
            </a:r>
            <a:endParaRPr lang="zh-CN" altLang="en-US"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6782231" y="1022697"/>
            <a:ext cx="1261885" cy="523220"/>
          </a:xfrm>
          <a:prstGeom prst="rect">
            <a:avLst/>
          </a:prstGeom>
          <a:noFill/>
        </p:spPr>
        <p:txBody>
          <a:bodyPr wrap="non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标准化</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8299332" y="1022697"/>
            <a:ext cx="1261884" cy="523220"/>
          </a:xfrm>
          <a:prstGeom prst="rect">
            <a:avLst/>
          </a:prstGeom>
          <a:noFill/>
        </p:spPr>
        <p:txBody>
          <a:bodyPr wrap="non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智能化</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9652141" y="1022697"/>
            <a:ext cx="1620957" cy="523220"/>
          </a:xfrm>
          <a:prstGeom prst="rect">
            <a:avLst/>
          </a:prstGeom>
          <a:noFill/>
        </p:spPr>
        <p:txBody>
          <a:bodyPr wrap="non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贴身服务</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294318" y="310864"/>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智慧教学环境</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1366401" y="1106781"/>
            <a:ext cx="4294765"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数字化档案</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学生档案管理</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
        <p:nvSpPr>
          <p:cNvPr id="19" name="椭圆 18"/>
          <p:cNvSpPr/>
          <p:nvPr/>
        </p:nvSpPr>
        <p:spPr>
          <a:xfrm>
            <a:off x="6096000" y="1221026"/>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0" name="椭圆 19"/>
          <p:cNvSpPr/>
          <p:nvPr/>
        </p:nvSpPr>
        <p:spPr>
          <a:xfrm>
            <a:off x="6123701" y="2623495"/>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1" name="椭圆 20"/>
          <p:cNvSpPr/>
          <p:nvPr/>
        </p:nvSpPr>
        <p:spPr>
          <a:xfrm>
            <a:off x="6157596" y="3965390"/>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31" name="椭圆 30"/>
          <p:cNvSpPr/>
          <p:nvPr/>
        </p:nvSpPr>
        <p:spPr>
          <a:xfrm>
            <a:off x="6156802" y="5265087"/>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32" name="椭圆 31"/>
          <p:cNvSpPr/>
          <p:nvPr/>
        </p:nvSpPr>
        <p:spPr>
          <a:xfrm flipH="1">
            <a:off x="6179213" y="1304239"/>
            <a:ext cx="859584" cy="859582"/>
          </a:xfrm>
          <a:prstGeom prst="ellipse">
            <a:avLst/>
          </a:prstGeom>
          <a:solidFill>
            <a:srgbClr val="3B68A1"/>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33" name="TextBox 69">
            <a:hlinkClick r:id="" action="ppaction://noaction"/>
          </p:cNvPr>
          <p:cNvSpPr txBox="1"/>
          <p:nvPr/>
        </p:nvSpPr>
        <p:spPr>
          <a:xfrm>
            <a:off x="7357025" y="1323705"/>
            <a:ext cx="4590231" cy="923330"/>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设计思想科学，结合</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2008</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年新颁布的学籍管理文件和规定升级，科学规范、结构合理、功能齐全。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椭圆 36"/>
          <p:cNvSpPr/>
          <p:nvPr/>
        </p:nvSpPr>
        <p:spPr>
          <a:xfrm flipH="1">
            <a:off x="6206914" y="2706708"/>
            <a:ext cx="859584" cy="859582"/>
          </a:xfrm>
          <a:prstGeom prst="ellipse">
            <a:avLst/>
          </a:prstGeom>
          <a:solidFill>
            <a:srgbClr val="F79E5A"/>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38" name="椭圆 37"/>
          <p:cNvSpPr/>
          <p:nvPr/>
        </p:nvSpPr>
        <p:spPr>
          <a:xfrm flipH="1">
            <a:off x="6240809" y="4048603"/>
            <a:ext cx="859584" cy="859582"/>
          </a:xfrm>
          <a:prstGeom prst="ellipse">
            <a:avLst/>
          </a:prstGeom>
          <a:solidFill>
            <a:srgbClr val="4DCEB8"/>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39" name="椭圆 38"/>
          <p:cNvSpPr/>
          <p:nvPr/>
        </p:nvSpPr>
        <p:spPr>
          <a:xfrm flipH="1">
            <a:off x="6240015" y="5348300"/>
            <a:ext cx="859584" cy="859582"/>
          </a:xfrm>
          <a:prstGeom prst="ellipse">
            <a:avLst/>
          </a:prstGeom>
          <a:solidFill>
            <a:srgbClr val="B95F95"/>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40" name="TextBox 76"/>
          <p:cNvSpPr txBox="1"/>
          <p:nvPr/>
        </p:nvSpPr>
        <p:spPr>
          <a:xfrm>
            <a:off x="6354240" y="1380567"/>
            <a:ext cx="532518"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A</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41" name="TextBox 77"/>
          <p:cNvSpPr txBox="1"/>
          <p:nvPr/>
        </p:nvSpPr>
        <p:spPr>
          <a:xfrm>
            <a:off x="6395117" y="2806145"/>
            <a:ext cx="500458"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B</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42" name="TextBox 78"/>
          <p:cNvSpPr txBox="1"/>
          <p:nvPr/>
        </p:nvSpPr>
        <p:spPr>
          <a:xfrm>
            <a:off x="6399926" y="4144528"/>
            <a:ext cx="495649"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C</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43" name="TextBox 79"/>
          <p:cNvSpPr txBox="1"/>
          <p:nvPr/>
        </p:nvSpPr>
        <p:spPr>
          <a:xfrm>
            <a:off x="6391519" y="5437332"/>
            <a:ext cx="550151"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D</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45" name="TextBox 69">
            <a:hlinkClick r:id="" action="ppaction://noaction"/>
          </p:cNvPr>
          <p:cNvSpPr txBox="1"/>
          <p:nvPr/>
        </p:nvSpPr>
        <p:spPr>
          <a:xfrm>
            <a:off x="7357025" y="2624235"/>
            <a:ext cx="4590231" cy="923330"/>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开发平台先进：系统设计采用了国内最新的面向对象的系统设计方法和开发工具，界面友好，操作简便，很快就能学会使用。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TextBox 69">
            <a:hlinkClick r:id="" action="ppaction://noaction"/>
          </p:cNvPr>
          <p:cNvSpPr txBox="1"/>
          <p:nvPr/>
        </p:nvSpPr>
        <p:spPr>
          <a:xfrm>
            <a:off x="7357024" y="4068069"/>
            <a:ext cx="4590231" cy="923330"/>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强大的数据转换功能：支持通用的电子表</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Excel</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格式和</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word</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格式等常用的数据格式，支持文件导出。</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TextBox 69">
            <a:hlinkClick r:id="" action="ppaction://noaction"/>
          </p:cNvPr>
          <p:cNvSpPr txBox="1"/>
          <p:nvPr/>
        </p:nvSpPr>
        <p:spPr>
          <a:xfrm>
            <a:off x="7357024" y="5348257"/>
            <a:ext cx="4590231" cy="923330"/>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管理功能强大：能够完成对学生信息的全面管理，包括注册、转学、休学、复学、异动、毕业、修改、删除、保存等。</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923" y="1712969"/>
            <a:ext cx="5377723" cy="49025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00961" y="320862"/>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智慧教学环境</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66401" y="1106781"/>
            <a:ext cx="4807726"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数字化档案</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综合素质评价记录</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1238" y="587346"/>
            <a:ext cx="11009523" cy="6196825"/>
          </a:xfrm>
          <a:prstGeom prst="rect">
            <a:avLst/>
          </a:prstGeom>
        </p:spPr>
      </p:pic>
      <p:sp>
        <p:nvSpPr>
          <p:cNvPr id="19" name="文本框 18"/>
          <p:cNvSpPr txBox="1"/>
          <p:nvPr/>
        </p:nvSpPr>
        <p:spPr>
          <a:xfrm>
            <a:off x="3970739" y="5870544"/>
            <a:ext cx="697627"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自评</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2474960" y="5108545"/>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多方评价</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851928" y="3922516"/>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成长档案</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431125" y="2880938"/>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社会实践</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3913784" y="2176093"/>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学生成绩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7588692" y="2176093"/>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艺术素养</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9127447" y="2880938"/>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心里健康</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9652143" y="3922516"/>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身体健康</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9046848" y="5108545"/>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成长记录</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836261" y="5870544"/>
            <a:ext cx="1210588" cy="40011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品德发展</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2082640" y="2088163"/>
            <a:ext cx="4093074" cy="4093074"/>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06059" y="294614"/>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智慧教学环境</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66401" y="1106781"/>
            <a:ext cx="6500497"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教师档案</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教师档案管理（职称、荣誉等档案）</a:t>
            </a:r>
            <a:endParaRPr lang="en-US" altLang="zh-CN" sz="2800" dirty="0">
              <a:solidFill>
                <a:srgbClr val="FF0000"/>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003003" y="2625814"/>
            <a:ext cx="2816125" cy="2815104"/>
            <a:chOff x="304800" y="673100"/>
            <a:chExt cx="4000500" cy="4000500"/>
          </a:xfrm>
          <a:effectLst>
            <a:outerShdw blurRad="444500" dist="228600" dir="6840000" sx="98000" sy="98000" algn="tr" rotWithShape="0">
              <a:prstClr val="black">
                <a:alpha val="64000"/>
              </a:prstClr>
            </a:outerShdw>
          </a:effectLst>
        </p:grpSpPr>
        <p:sp>
          <p:nvSpPr>
            <p:cNvPr id="15"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16" name="椭圆 15"/>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17" name="TextBox 59"/>
          <p:cNvSpPr txBox="1"/>
          <p:nvPr/>
        </p:nvSpPr>
        <p:spPr>
          <a:xfrm>
            <a:off x="2448353" y="3033109"/>
            <a:ext cx="1697828" cy="2000511"/>
          </a:xfrm>
          <a:prstGeom prst="rect">
            <a:avLst/>
          </a:prstGeom>
          <a:noFill/>
        </p:spPr>
        <p:txBody>
          <a:bodyPr wrap="none" lIns="91404" tIns="45702" rIns="91404" bIns="45702" rtlCol="0">
            <a:spAutoFit/>
          </a:bodyPr>
          <a:lstStyle/>
          <a:p>
            <a:pPr algn="ctr"/>
            <a:r>
              <a:rPr lang="zh-CN" altLang="en-US" sz="6200" b="1" spc="-300" dirty="0">
                <a:solidFill>
                  <a:srgbClr val="3B68A1"/>
                </a:solidFill>
                <a:latin typeface="微软雅黑" panose="020B0503020204020204" pitchFamily="34" charset="-122"/>
                <a:ea typeface="微软雅黑" panose="020B0503020204020204" pitchFamily="34" charset="-122"/>
              </a:rPr>
              <a:t>教师</a:t>
            </a:r>
            <a:endParaRPr lang="en-US" altLang="zh-CN" sz="6200" b="1" spc="-300" dirty="0">
              <a:solidFill>
                <a:srgbClr val="3B68A1"/>
              </a:solidFill>
              <a:latin typeface="微软雅黑" panose="020B0503020204020204" pitchFamily="34" charset="-122"/>
              <a:ea typeface="微软雅黑" panose="020B0503020204020204" pitchFamily="34" charset="-122"/>
            </a:endParaRPr>
          </a:p>
          <a:p>
            <a:pPr algn="ctr"/>
            <a:r>
              <a:rPr lang="zh-CN" altLang="en-US" sz="6200" b="1" spc="-300" dirty="0">
                <a:solidFill>
                  <a:srgbClr val="3B68A1"/>
                </a:solidFill>
                <a:latin typeface="微软雅黑" panose="020B0503020204020204" pitchFamily="34" charset="-122"/>
                <a:ea typeface="微软雅黑" panose="020B0503020204020204" pitchFamily="34" charset="-122"/>
              </a:rPr>
              <a:t>档案</a:t>
            </a:r>
            <a:endParaRPr lang="zh-CN" altLang="en-US" sz="6200" b="1" spc="-300" dirty="0">
              <a:solidFill>
                <a:srgbClr val="3B68A1"/>
              </a:solidFill>
              <a:latin typeface="微软雅黑" panose="020B0503020204020204" pitchFamily="34" charset="-122"/>
              <a:ea typeface="微软雅黑" panose="020B0503020204020204" pitchFamily="34" charset="-122"/>
            </a:endParaRPr>
          </a:p>
        </p:txBody>
      </p:sp>
      <p:sp>
        <p:nvSpPr>
          <p:cNvPr id="49" name="圆角矩形 5">
            <a:hlinkClick r:id="" action="ppaction://noaction"/>
          </p:cNvPr>
          <p:cNvSpPr/>
          <p:nvPr/>
        </p:nvSpPr>
        <p:spPr>
          <a:xfrm>
            <a:off x="6506195" y="1894295"/>
            <a:ext cx="3745259" cy="871521"/>
          </a:xfrm>
          <a:custGeom>
            <a:avLst/>
            <a:gdLst/>
            <a:ahLst/>
            <a:cxnLst/>
            <a:rect l="l" t="t" r="r" b="b"/>
            <a:pathLst>
              <a:path w="3687927" h="920766">
                <a:moveTo>
                  <a:pt x="123779" y="0"/>
                </a:moveTo>
                <a:lnTo>
                  <a:pt x="3227544" y="0"/>
                </a:lnTo>
                <a:cubicBezTo>
                  <a:pt x="3481807" y="0"/>
                  <a:pt x="3687927" y="206120"/>
                  <a:pt x="3687927" y="460383"/>
                </a:cubicBezTo>
                <a:lnTo>
                  <a:pt x="3687926" y="460383"/>
                </a:lnTo>
                <a:cubicBezTo>
                  <a:pt x="3687926" y="714646"/>
                  <a:pt x="3481806" y="920766"/>
                  <a:pt x="3227543" y="920766"/>
                </a:cubicBezTo>
                <a:lnTo>
                  <a:pt x="283332" y="920765"/>
                </a:lnTo>
                <a:cubicBezTo>
                  <a:pt x="213464" y="583590"/>
                  <a:pt x="116696" y="278992"/>
                  <a:pt x="0" y="18975"/>
                </a:cubicBezTo>
                <a:cubicBezTo>
                  <a:pt x="38994" y="5918"/>
                  <a:pt x="80696" y="0"/>
                  <a:pt x="123779" y="0"/>
                </a:cubicBezTo>
                <a:close/>
              </a:path>
            </a:pathLst>
          </a:custGeom>
          <a:solidFill>
            <a:srgbClr val="3B68A1"/>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圆角矩形 6">
            <a:hlinkClick r:id="rId1" action="ppaction://hlinksldjump"/>
          </p:cNvPr>
          <p:cNvSpPr/>
          <p:nvPr/>
        </p:nvSpPr>
        <p:spPr>
          <a:xfrm>
            <a:off x="6991731" y="3166473"/>
            <a:ext cx="3437612" cy="871521"/>
          </a:xfrm>
          <a:custGeom>
            <a:avLst/>
            <a:gdLst/>
            <a:ahLst/>
            <a:cxnLst/>
            <a:rect l="l" t="t" r="r" b="b"/>
            <a:pathLst>
              <a:path w="3362896" h="920766">
                <a:moveTo>
                  <a:pt x="0" y="0"/>
                </a:moveTo>
                <a:lnTo>
                  <a:pt x="2902513" y="0"/>
                </a:lnTo>
                <a:cubicBezTo>
                  <a:pt x="3156776" y="0"/>
                  <a:pt x="3362896" y="206120"/>
                  <a:pt x="3362896" y="460383"/>
                </a:cubicBezTo>
                <a:lnTo>
                  <a:pt x="3362895" y="460383"/>
                </a:lnTo>
                <a:cubicBezTo>
                  <a:pt x="3362895" y="714646"/>
                  <a:pt x="3156775" y="920766"/>
                  <a:pt x="2902512" y="920766"/>
                </a:cubicBezTo>
                <a:lnTo>
                  <a:pt x="94683" y="920765"/>
                </a:lnTo>
                <a:cubicBezTo>
                  <a:pt x="84380" y="598086"/>
                  <a:pt x="51849" y="288789"/>
                  <a:pt x="0" y="0"/>
                </a:cubicBezTo>
                <a:close/>
              </a:path>
            </a:pathLst>
          </a:custGeom>
          <a:solidFill>
            <a:srgbClr val="F79E5A"/>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7">
            <a:hlinkClick r:id="rId2" action="ppaction://hlinksldjump"/>
          </p:cNvPr>
          <p:cNvSpPr/>
          <p:nvPr/>
        </p:nvSpPr>
        <p:spPr>
          <a:xfrm>
            <a:off x="6953594" y="4505345"/>
            <a:ext cx="3396362" cy="871521"/>
          </a:xfrm>
          <a:custGeom>
            <a:avLst/>
            <a:gdLst/>
            <a:ahLst/>
            <a:cxnLst/>
            <a:rect l="l" t="t" r="r" b="b"/>
            <a:pathLst>
              <a:path w="3319314" h="920766">
                <a:moveTo>
                  <a:pt x="56448" y="0"/>
                </a:moveTo>
                <a:lnTo>
                  <a:pt x="2858931" y="0"/>
                </a:lnTo>
                <a:cubicBezTo>
                  <a:pt x="3113194" y="0"/>
                  <a:pt x="3319314" y="206120"/>
                  <a:pt x="3319314" y="460383"/>
                </a:cubicBezTo>
                <a:lnTo>
                  <a:pt x="3319313" y="460383"/>
                </a:lnTo>
                <a:cubicBezTo>
                  <a:pt x="3319313" y="714646"/>
                  <a:pt x="3113193" y="920766"/>
                  <a:pt x="2858930" y="920766"/>
                </a:cubicBezTo>
                <a:lnTo>
                  <a:pt x="0" y="920765"/>
                </a:lnTo>
                <a:cubicBezTo>
                  <a:pt x="37555" y="636357"/>
                  <a:pt x="57007" y="335742"/>
                  <a:pt x="57007" y="24904"/>
                </a:cubicBezTo>
                <a:cubicBezTo>
                  <a:pt x="57007" y="16595"/>
                  <a:pt x="56993" y="8293"/>
                  <a:pt x="56448" y="0"/>
                </a:cubicBezTo>
                <a:close/>
              </a:path>
            </a:pathLst>
          </a:custGeom>
          <a:solidFill>
            <a:srgbClr val="4DCEB8"/>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8">
            <a:hlinkClick r:id="rId3" action="ppaction://hlinksldjump"/>
          </p:cNvPr>
          <p:cNvSpPr/>
          <p:nvPr/>
        </p:nvSpPr>
        <p:spPr>
          <a:xfrm>
            <a:off x="5937475" y="5653069"/>
            <a:ext cx="3650933" cy="871521"/>
          </a:xfrm>
          <a:custGeom>
            <a:avLst/>
            <a:gdLst/>
            <a:ahLst/>
            <a:cxnLst/>
            <a:rect l="l" t="t" r="r" b="b"/>
            <a:pathLst>
              <a:path w="3588271" h="920766">
                <a:moveTo>
                  <a:pt x="233477" y="0"/>
                </a:moveTo>
                <a:lnTo>
                  <a:pt x="3127888" y="0"/>
                </a:lnTo>
                <a:cubicBezTo>
                  <a:pt x="3382151" y="0"/>
                  <a:pt x="3588271" y="206120"/>
                  <a:pt x="3588271" y="460383"/>
                </a:cubicBezTo>
                <a:lnTo>
                  <a:pt x="3588270" y="460383"/>
                </a:lnTo>
                <a:cubicBezTo>
                  <a:pt x="3588270" y="714646"/>
                  <a:pt x="3382150" y="920766"/>
                  <a:pt x="3127887" y="920766"/>
                </a:cubicBezTo>
                <a:lnTo>
                  <a:pt x="24123" y="920765"/>
                </a:lnTo>
                <a:lnTo>
                  <a:pt x="0" y="918333"/>
                </a:lnTo>
                <a:cubicBezTo>
                  <a:pt x="99516" y="645905"/>
                  <a:pt x="179421" y="336317"/>
                  <a:pt x="233477" y="0"/>
                </a:cubicBezTo>
                <a:close/>
              </a:path>
            </a:pathLst>
          </a:custGeom>
          <a:solidFill>
            <a:srgbClr val="B95F95"/>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53" name="椭圆 52"/>
          <p:cNvSpPr/>
          <p:nvPr/>
        </p:nvSpPr>
        <p:spPr>
          <a:xfrm>
            <a:off x="5187238" y="1868147"/>
            <a:ext cx="971138" cy="971136"/>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54" name="椭圆 53"/>
          <p:cNvSpPr/>
          <p:nvPr/>
        </p:nvSpPr>
        <p:spPr>
          <a:xfrm>
            <a:off x="5748762" y="3066858"/>
            <a:ext cx="971138" cy="971136"/>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55" name="椭圆 54"/>
          <p:cNvSpPr/>
          <p:nvPr/>
        </p:nvSpPr>
        <p:spPr>
          <a:xfrm>
            <a:off x="5609372" y="4399384"/>
            <a:ext cx="971138" cy="971136"/>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56" name="椭圆 55"/>
          <p:cNvSpPr/>
          <p:nvPr/>
        </p:nvSpPr>
        <p:spPr>
          <a:xfrm>
            <a:off x="4795682" y="5570418"/>
            <a:ext cx="971138" cy="971136"/>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57" name="椭圆 56"/>
          <p:cNvSpPr/>
          <p:nvPr/>
        </p:nvSpPr>
        <p:spPr>
          <a:xfrm flipH="1">
            <a:off x="5270450" y="1951359"/>
            <a:ext cx="813611" cy="813609"/>
          </a:xfrm>
          <a:prstGeom prst="ellipse">
            <a:avLst/>
          </a:prstGeom>
          <a:solidFill>
            <a:srgbClr val="3B68A1"/>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58" name="TextBox 69">
            <a:hlinkClick r:id="" action="ppaction://noaction"/>
          </p:cNvPr>
          <p:cNvSpPr txBox="1"/>
          <p:nvPr/>
        </p:nvSpPr>
        <p:spPr>
          <a:xfrm>
            <a:off x="6950548" y="2007906"/>
            <a:ext cx="3337619" cy="685893"/>
          </a:xfrm>
          <a:prstGeom prst="rect">
            <a:avLst/>
          </a:prstGeom>
          <a:noFill/>
        </p:spPr>
        <p:txBody>
          <a:bodyPr wrap="square" rtlCol="0">
            <a:spAutoFit/>
          </a:bodyPr>
          <a:lstStyle/>
          <a:p>
            <a:pPr>
              <a:lnSpc>
                <a:spcPts val="2400"/>
              </a:lnSpc>
            </a:pPr>
            <a:r>
              <a:rPr lang="zh-CN" altLang="en-US" b="1" dirty="0">
                <a:solidFill>
                  <a:schemeClr val="bg1"/>
                </a:solidFill>
                <a:latin typeface="微软雅黑" panose="020B0503020204020204" pitchFamily="34" charset="-122"/>
                <a:ea typeface="微软雅黑" panose="020B0503020204020204" pitchFamily="34" charset="-122"/>
              </a:rPr>
              <a:t>创建教师管理平台 </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ts val="2400"/>
              </a:lnSpc>
            </a:pPr>
            <a:r>
              <a:rPr lang="zh-CN" altLang="en-US" b="1" dirty="0">
                <a:solidFill>
                  <a:schemeClr val="bg1"/>
                </a:solidFill>
                <a:latin typeface="微软雅黑" panose="020B0503020204020204" pitchFamily="34" charset="-122"/>
                <a:ea typeface="微软雅黑" panose="020B0503020204020204" pitchFamily="34" charset="-122"/>
              </a:rPr>
              <a:t>形成教师管理大数据</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2" name="椭圆 61"/>
          <p:cNvSpPr/>
          <p:nvPr/>
        </p:nvSpPr>
        <p:spPr>
          <a:xfrm flipH="1">
            <a:off x="5831974" y="3150070"/>
            <a:ext cx="813611" cy="813609"/>
          </a:xfrm>
          <a:prstGeom prst="ellipse">
            <a:avLst/>
          </a:prstGeom>
          <a:solidFill>
            <a:srgbClr val="F79E5A"/>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3" name="椭圆 62"/>
          <p:cNvSpPr/>
          <p:nvPr/>
        </p:nvSpPr>
        <p:spPr>
          <a:xfrm flipH="1">
            <a:off x="5692584" y="4482596"/>
            <a:ext cx="813611" cy="813609"/>
          </a:xfrm>
          <a:prstGeom prst="ellipse">
            <a:avLst/>
          </a:prstGeom>
          <a:solidFill>
            <a:srgbClr val="4DCEB8"/>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4" name="椭圆 63"/>
          <p:cNvSpPr/>
          <p:nvPr/>
        </p:nvSpPr>
        <p:spPr>
          <a:xfrm flipH="1">
            <a:off x="4878894" y="5653630"/>
            <a:ext cx="813611" cy="813609"/>
          </a:xfrm>
          <a:prstGeom prst="ellipse">
            <a:avLst/>
          </a:prstGeom>
          <a:solidFill>
            <a:srgbClr val="B95F95"/>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5" name="TextBox 76"/>
          <p:cNvSpPr txBox="1"/>
          <p:nvPr/>
        </p:nvSpPr>
        <p:spPr>
          <a:xfrm>
            <a:off x="5445477" y="2027688"/>
            <a:ext cx="504038" cy="646331"/>
          </a:xfrm>
          <a:prstGeom prst="rect">
            <a:avLst/>
          </a:prstGeom>
          <a:noFill/>
        </p:spPr>
        <p:txBody>
          <a:bodyPr wrap="squar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A</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66" name="TextBox 77"/>
          <p:cNvSpPr txBox="1"/>
          <p:nvPr/>
        </p:nvSpPr>
        <p:spPr>
          <a:xfrm>
            <a:off x="6020177" y="3249507"/>
            <a:ext cx="473692" cy="646331"/>
          </a:xfrm>
          <a:prstGeom prst="rect">
            <a:avLst/>
          </a:prstGeom>
          <a:noFill/>
        </p:spPr>
        <p:txBody>
          <a:bodyPr wrap="squar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B</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67" name="TextBox 78"/>
          <p:cNvSpPr txBox="1"/>
          <p:nvPr/>
        </p:nvSpPr>
        <p:spPr>
          <a:xfrm>
            <a:off x="5851701" y="4578522"/>
            <a:ext cx="469141" cy="646331"/>
          </a:xfrm>
          <a:prstGeom prst="rect">
            <a:avLst/>
          </a:prstGeom>
          <a:noFill/>
        </p:spPr>
        <p:txBody>
          <a:bodyPr wrap="squar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C</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68" name="TextBox 79"/>
          <p:cNvSpPr txBox="1"/>
          <p:nvPr/>
        </p:nvSpPr>
        <p:spPr>
          <a:xfrm>
            <a:off x="5030399" y="5742663"/>
            <a:ext cx="520728" cy="646331"/>
          </a:xfrm>
          <a:prstGeom prst="rect">
            <a:avLst/>
          </a:prstGeom>
          <a:noFill/>
        </p:spPr>
        <p:txBody>
          <a:bodyPr wrap="squar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D</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69" name="TextBox 69">
            <a:hlinkClick r:id="" action="ppaction://noaction"/>
          </p:cNvPr>
          <p:cNvSpPr txBox="1"/>
          <p:nvPr/>
        </p:nvSpPr>
        <p:spPr>
          <a:xfrm>
            <a:off x="7147722" y="3400953"/>
            <a:ext cx="3337619" cy="378117"/>
          </a:xfrm>
          <a:prstGeom prst="rect">
            <a:avLst/>
          </a:prstGeom>
          <a:noFill/>
        </p:spPr>
        <p:txBody>
          <a:bodyPr wrap="square" rtlCol="0">
            <a:spAutoFit/>
          </a:bodyPr>
          <a:lstStyle/>
          <a:p>
            <a:pPr>
              <a:lnSpc>
                <a:spcPts val="2400"/>
              </a:lnSpc>
            </a:pPr>
            <a:r>
              <a:rPr lang="zh-CN" altLang="en-US" b="1" dirty="0">
                <a:solidFill>
                  <a:schemeClr val="bg1"/>
                </a:solidFill>
                <a:latin typeface="微软雅黑" panose="020B0503020204020204" pitchFamily="34" charset="-122"/>
                <a:ea typeface="微软雅黑" panose="020B0503020204020204" pitchFamily="34" charset="-122"/>
              </a:rPr>
              <a:t>教师各项荣誉 师德记录在案</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0" name="TextBox 69">
            <a:hlinkClick r:id="" action="ppaction://noaction"/>
          </p:cNvPr>
          <p:cNvSpPr txBox="1"/>
          <p:nvPr/>
        </p:nvSpPr>
        <p:spPr>
          <a:xfrm>
            <a:off x="7041727" y="4598158"/>
            <a:ext cx="3337619" cy="685893"/>
          </a:xfrm>
          <a:prstGeom prst="rect">
            <a:avLst/>
          </a:prstGeom>
          <a:noFill/>
        </p:spPr>
        <p:txBody>
          <a:bodyPr wrap="square" rtlCol="0">
            <a:spAutoFit/>
          </a:bodyPr>
          <a:lstStyle/>
          <a:p>
            <a:pPr>
              <a:lnSpc>
                <a:spcPts val="2400"/>
              </a:lnSpc>
            </a:pPr>
            <a:r>
              <a:rPr lang="zh-CN" altLang="en-US" b="1" dirty="0">
                <a:solidFill>
                  <a:schemeClr val="bg1"/>
                </a:solidFill>
                <a:latin typeface="微软雅黑" panose="020B0503020204020204" pitchFamily="34" charset="-122"/>
                <a:ea typeface="微软雅黑" panose="020B0503020204020204" pitchFamily="34" charset="-122"/>
              </a:rPr>
              <a:t>全面了解教师的各项情况</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ts val="2400"/>
              </a:lnSpc>
            </a:pPr>
            <a:r>
              <a:rPr lang="zh-CN" altLang="en-US" b="1" dirty="0">
                <a:solidFill>
                  <a:schemeClr val="bg1"/>
                </a:solidFill>
                <a:latin typeface="微软雅黑" panose="020B0503020204020204" pitchFamily="34" charset="-122"/>
                <a:ea typeface="微软雅黑" panose="020B0503020204020204" pitchFamily="34" charset="-122"/>
              </a:rPr>
              <a:t>推动区域教师的轮岗交流</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1" name="TextBox 69">
            <a:hlinkClick r:id="" action="ppaction://noaction"/>
          </p:cNvPr>
          <p:cNvSpPr txBox="1"/>
          <p:nvPr/>
        </p:nvSpPr>
        <p:spPr>
          <a:xfrm>
            <a:off x="6020177" y="5932582"/>
            <a:ext cx="3784209" cy="378117"/>
          </a:xfrm>
          <a:prstGeom prst="rect">
            <a:avLst/>
          </a:prstGeom>
          <a:noFill/>
        </p:spPr>
        <p:txBody>
          <a:bodyPr wrap="square" rtlCol="0">
            <a:spAutoFit/>
          </a:bodyPr>
          <a:lstStyle/>
          <a:p>
            <a:pPr>
              <a:lnSpc>
                <a:spcPts val="2400"/>
              </a:lnSpc>
            </a:pPr>
            <a:r>
              <a:rPr lang="zh-CN" altLang="en-US" b="1" dirty="0">
                <a:solidFill>
                  <a:schemeClr val="bg1"/>
                </a:solidFill>
                <a:latin typeface="微软雅黑" panose="020B0503020204020204" pitchFamily="34" charset="-122"/>
                <a:ea typeface="微软雅黑" panose="020B0503020204020204" pitchFamily="34" charset="-122"/>
              </a:rPr>
              <a:t>把有限的精力分配给更有用的事情</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20127" y="308682"/>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智慧教学环境</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56972"/>
          <a:stretch>
            <a:fillRect/>
          </a:stretch>
        </p:blipFill>
        <p:spPr>
          <a:xfrm>
            <a:off x="1397394" y="1231273"/>
            <a:ext cx="5833400" cy="1285139"/>
          </a:xfrm>
          <a:prstGeom prst="rect">
            <a:avLst/>
          </a:prstGeom>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19939" r="1598" b="44658"/>
          <a:stretch>
            <a:fillRect/>
          </a:stretch>
        </p:blipFill>
        <p:spPr>
          <a:xfrm>
            <a:off x="1361925" y="2590550"/>
            <a:ext cx="5868869" cy="1034697"/>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5970" t="14421" r="3209" b="57307"/>
          <a:stretch>
            <a:fillRect/>
          </a:stretch>
        </p:blipFill>
        <p:spPr>
          <a:xfrm>
            <a:off x="1361925" y="3672098"/>
            <a:ext cx="5868870" cy="1285139"/>
          </a:xfrm>
          <a:prstGeom prst="rect">
            <a:avLst/>
          </a:prstGeom>
        </p:spPr>
      </p:pic>
      <p:sp>
        <p:nvSpPr>
          <p:cNvPr id="13" name="文本框 12"/>
          <p:cNvSpPr txBox="1"/>
          <p:nvPr/>
        </p:nvSpPr>
        <p:spPr>
          <a:xfrm>
            <a:off x="3970661" y="673904"/>
            <a:ext cx="5115503"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大数据</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成长档案（历年数据追踪）</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
        <p:nvSpPr>
          <p:cNvPr id="37" name="TextBox 69">
            <a:hlinkClick r:id="" action="ppaction://noaction"/>
          </p:cNvPr>
          <p:cNvSpPr txBox="1"/>
          <p:nvPr/>
        </p:nvSpPr>
        <p:spPr>
          <a:xfrm>
            <a:off x="8206148" y="1454203"/>
            <a:ext cx="2623927" cy="1169551"/>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贾志勇</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裸分</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681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 </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清华</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 北大</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rgbClr val="FF0000"/>
                </a:solidFill>
                <a:latin typeface="微软雅黑" panose="020B0503020204020204" pitchFamily="34" charset="-122"/>
                <a:ea typeface="微软雅黑" panose="020B0503020204020204" pitchFamily="34" charset="-122"/>
              </a:rPr>
              <a:t>清华、北大双双录取</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Box 69">
            <a:hlinkClick r:id="" action="ppaction://noaction"/>
          </p:cNvPr>
          <p:cNvSpPr txBox="1"/>
          <p:nvPr/>
        </p:nvSpPr>
        <p:spPr>
          <a:xfrm>
            <a:off x="8206147" y="2671140"/>
            <a:ext cx="2623927" cy="954107"/>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武子健</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文科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721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rgbClr val="FF0000"/>
                </a:solidFill>
                <a:latin typeface="微软雅黑" panose="020B0503020204020204" pitchFamily="34" charset="-122"/>
                <a:ea typeface="微软雅黑" panose="020B0503020204020204" pitchFamily="34" charset="-122"/>
              </a:rPr>
              <a:t>北京大学录取</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TextBox 69">
            <a:hlinkClick r:id="" action="ppaction://noaction"/>
          </p:cNvPr>
          <p:cNvSpPr txBox="1"/>
          <p:nvPr/>
        </p:nvSpPr>
        <p:spPr>
          <a:xfrm>
            <a:off x="8206147" y="3837613"/>
            <a:ext cx="2623927" cy="954107"/>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张旭东</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理科 </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714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rgbClr val="FF0000"/>
                </a:solidFill>
                <a:latin typeface="微软雅黑" panose="020B0503020204020204" pitchFamily="34" charset="-122"/>
                <a:ea typeface="微软雅黑" panose="020B0503020204020204" pitchFamily="34" charset="-122"/>
              </a:rPr>
              <a:t>清华大学录取</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4737" t="15114" r="2602" b="50000"/>
          <a:stretch>
            <a:fillRect/>
          </a:stretch>
        </p:blipFill>
        <p:spPr>
          <a:xfrm>
            <a:off x="1361924" y="5049807"/>
            <a:ext cx="5868869" cy="1554315"/>
          </a:xfrm>
          <a:prstGeom prst="rect">
            <a:avLst/>
          </a:prstGeom>
        </p:spPr>
      </p:pic>
      <p:sp>
        <p:nvSpPr>
          <p:cNvPr id="21" name="TextBox 69">
            <a:hlinkClick r:id="" action="ppaction://noaction"/>
          </p:cNvPr>
          <p:cNvSpPr txBox="1"/>
          <p:nvPr/>
        </p:nvSpPr>
        <p:spPr>
          <a:xfrm>
            <a:off x="8206146" y="5349910"/>
            <a:ext cx="2623927" cy="954107"/>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王心仪</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707</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分</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1400" dirty="0">
                <a:solidFill>
                  <a:srgbClr val="FF0000"/>
                </a:solidFill>
                <a:latin typeface="微软雅黑" panose="020B0503020204020204" pitchFamily="34" charset="-122"/>
                <a:ea typeface="微软雅黑" panose="020B0503020204020204" pitchFamily="34" charset="-122"/>
              </a:rPr>
              <a:t>北京大学录取</a:t>
            </a:r>
            <a:endParaRPr lang="en-US" altLang="zh-CN" sz="1400" dirty="0">
              <a:solidFill>
                <a:srgbClr val="FF0000"/>
              </a:solidFill>
              <a:latin typeface="微软雅黑" panose="020B0503020204020204" pitchFamily="34" charset="-122"/>
              <a:ea typeface="微软雅黑" panose="020B0503020204020204" pitchFamily="34" charset="-122"/>
            </a:endParaRPr>
          </a:p>
          <a:p>
            <a:pPr algn="ct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20127" y="294614"/>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智慧教学环境</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070611" y="697413"/>
            <a:ext cx="3063659"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大数据</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用户画像</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0228" y="1248769"/>
            <a:ext cx="5343220" cy="5494703"/>
          </a:xfrm>
          <a:prstGeom prst="rect">
            <a:avLst/>
          </a:prstGeom>
        </p:spPr>
      </p:pic>
      <p:sp>
        <p:nvSpPr>
          <p:cNvPr id="19" name="矩形 18"/>
          <p:cNvSpPr/>
          <p:nvPr/>
        </p:nvSpPr>
        <p:spPr>
          <a:xfrm>
            <a:off x="7954639" y="1017899"/>
            <a:ext cx="1739705" cy="664437"/>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210892" y="1150062"/>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知识维度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7954639" y="2483361"/>
            <a:ext cx="1739705" cy="664437"/>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8210892" y="2615524"/>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技能维度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7954639" y="4079390"/>
            <a:ext cx="1739705" cy="664437"/>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8210892" y="4211553"/>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能力倾向</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7954639" y="5415836"/>
            <a:ext cx="1739705" cy="664437"/>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8210892" y="5547999"/>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思维倾向</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738554" y="1890097"/>
            <a:ext cx="3898824" cy="369332"/>
          </a:xfrm>
          <a:prstGeom prst="rect">
            <a:avLst/>
          </a:prstGeom>
          <a:noFill/>
        </p:spPr>
        <p:txBody>
          <a:bodyPr wrap="none" rtlCol="0">
            <a:spAutoFit/>
          </a:bodyPr>
          <a:lstStyle/>
          <a:p>
            <a:r>
              <a:rPr lang="zh-CN" altLang="en-US" dirty="0">
                <a:solidFill>
                  <a:srgbClr val="3B68A1"/>
                </a:solidFill>
                <a:latin typeface="微软雅黑" panose="020B0503020204020204" pitchFamily="34" charset="-122"/>
                <a:ea typeface="微软雅黑" panose="020B0503020204020204" pitchFamily="34" charset="-122"/>
              </a:rPr>
              <a:t>数与代数    图形与几何   综合与实践</a:t>
            </a:r>
            <a:endParaRPr lang="zh-CN" altLang="en-US" dirty="0">
              <a:solidFill>
                <a:srgbClr val="3B68A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6738554" y="3275429"/>
            <a:ext cx="3575018" cy="646331"/>
          </a:xfrm>
          <a:prstGeom prst="rect">
            <a:avLst/>
          </a:prstGeom>
          <a:noFill/>
        </p:spPr>
        <p:txBody>
          <a:bodyPr wrap="none" rtlCol="0">
            <a:spAutoFit/>
          </a:bodyPr>
          <a:lstStyle/>
          <a:p>
            <a:r>
              <a:rPr lang="zh-CN" altLang="en-US" dirty="0">
                <a:solidFill>
                  <a:srgbClr val="3B68A1"/>
                </a:solidFill>
                <a:latin typeface="微软雅黑" panose="020B0503020204020204" pitchFamily="34" charset="-122"/>
                <a:ea typeface="微软雅黑" panose="020B0503020204020204" pitchFamily="34" charset="-122"/>
              </a:rPr>
              <a:t>计算   应用   演绎推理   理解</a:t>
            </a:r>
            <a:endParaRPr lang="en-US" altLang="zh-CN" dirty="0">
              <a:solidFill>
                <a:srgbClr val="3B68A1"/>
              </a:solidFill>
              <a:latin typeface="微软雅黑" panose="020B0503020204020204" pitchFamily="34" charset="-122"/>
              <a:ea typeface="微软雅黑" panose="020B0503020204020204" pitchFamily="34" charset="-122"/>
            </a:endParaRPr>
          </a:p>
          <a:p>
            <a:r>
              <a:rPr lang="zh-CN" altLang="en-US" dirty="0">
                <a:solidFill>
                  <a:srgbClr val="3B68A1"/>
                </a:solidFill>
                <a:latin typeface="微软雅黑" panose="020B0503020204020204" pitchFamily="34" charset="-122"/>
                <a:ea typeface="微软雅黑" panose="020B0503020204020204" pitchFamily="34" charset="-122"/>
              </a:rPr>
              <a:t>识图   作图   数学表达   问题解决</a:t>
            </a:r>
            <a:endParaRPr lang="zh-CN" altLang="en-US" dirty="0">
              <a:solidFill>
                <a:srgbClr val="3B68A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5977127" y="4859686"/>
            <a:ext cx="5421677" cy="369332"/>
          </a:xfrm>
          <a:prstGeom prst="rect">
            <a:avLst/>
          </a:prstGeom>
          <a:noFill/>
        </p:spPr>
        <p:txBody>
          <a:bodyPr wrap="none" rtlCol="0">
            <a:spAutoFit/>
          </a:bodyPr>
          <a:lstStyle/>
          <a:p>
            <a:r>
              <a:rPr lang="zh-CN" altLang="en-US" dirty="0">
                <a:solidFill>
                  <a:srgbClr val="3B68A1"/>
                </a:solidFill>
                <a:latin typeface="微软雅黑" panose="020B0503020204020204" pitchFamily="34" charset="-122"/>
                <a:ea typeface="微软雅黑" panose="020B0503020204020204" pitchFamily="34" charset="-122"/>
              </a:rPr>
              <a:t>语言理解   运算求解  抽象概括  推理论证  平面知觉</a:t>
            </a:r>
            <a:endParaRPr lang="en-US" altLang="zh-CN" dirty="0">
              <a:solidFill>
                <a:srgbClr val="3B68A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6738553" y="6265277"/>
            <a:ext cx="4269502" cy="369332"/>
          </a:xfrm>
          <a:prstGeom prst="rect">
            <a:avLst/>
          </a:prstGeom>
          <a:noFill/>
        </p:spPr>
        <p:txBody>
          <a:bodyPr wrap="none" rtlCol="0">
            <a:spAutoFit/>
          </a:bodyPr>
          <a:lstStyle/>
          <a:p>
            <a:r>
              <a:rPr lang="zh-CN" altLang="en-US" dirty="0">
                <a:solidFill>
                  <a:srgbClr val="3B68A1"/>
                </a:solidFill>
                <a:latin typeface="微软雅黑" panose="020B0503020204020204" pitchFamily="34" charset="-122"/>
                <a:ea typeface="微软雅黑" panose="020B0503020204020204" pitchFamily="34" charset="-122"/>
              </a:rPr>
              <a:t>分析性思维    实用性思维    创造性思维</a:t>
            </a:r>
            <a:endParaRPr lang="zh-CN" altLang="en-US" dirty="0">
              <a:solidFill>
                <a:srgbClr val="3B68A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06059" y="308682"/>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智慧教学资源</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2" name="矩形 1"/>
          <p:cNvSpPr/>
          <p:nvPr/>
        </p:nvSpPr>
        <p:spPr>
          <a:xfrm>
            <a:off x="895445" y="1245262"/>
            <a:ext cx="1856109" cy="991501"/>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955386" y="1242294"/>
            <a:ext cx="1857600" cy="9915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85819" y="1242293"/>
            <a:ext cx="1857600" cy="991501"/>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95445" y="2437499"/>
            <a:ext cx="1856109" cy="9915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955386" y="2434531"/>
            <a:ext cx="1856109" cy="99150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985819" y="2434530"/>
            <a:ext cx="1856109" cy="9915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95445" y="3629735"/>
            <a:ext cx="1856109" cy="991501"/>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955387" y="3626767"/>
            <a:ext cx="1853348" cy="9915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985819" y="3626766"/>
            <a:ext cx="1844299" cy="991501"/>
          </a:xfrm>
          <a:prstGeom prst="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025510" y="1530987"/>
            <a:ext cx="1475084"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课件资源库</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3143466" y="1529502"/>
            <a:ext cx="1475084"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试题试卷库</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5192804" y="1537988"/>
            <a:ext cx="1475084"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名师公开课</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5325052" y="2730225"/>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校园阅读</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5581532" y="3922461"/>
            <a:ext cx="69762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优课</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09097" y="3920036"/>
            <a:ext cx="121058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湖城云课</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419638" y="3920036"/>
            <a:ext cx="69762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微课</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045335" y="2730225"/>
            <a:ext cx="1467068"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教辅资源库</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3275714" y="2576337"/>
            <a:ext cx="1210588" cy="707886"/>
          </a:xfrm>
          <a:prstGeom prst="rect">
            <a:avLst/>
          </a:prstGeom>
          <a:noFill/>
        </p:spPr>
        <p:txBody>
          <a:bodyPr wrap="none" rtlCol="0">
            <a:spAutoFit/>
          </a:bodyPr>
          <a:lstStyle/>
          <a:p>
            <a:r>
              <a:rPr lang="zh-CN" altLang="en-US" sz="2000" b="1" dirty="0">
                <a:solidFill>
                  <a:srgbClr val="3B68A1"/>
                </a:solidFill>
                <a:latin typeface="微软雅黑" panose="020B0503020204020204" pitchFamily="34" charset="-122"/>
                <a:ea typeface="微软雅黑" panose="020B0503020204020204" pitchFamily="34" charset="-122"/>
              </a:rPr>
              <a:t>优质教学</a:t>
            </a:r>
            <a:endParaRPr lang="en-US" altLang="zh-CN" sz="2000" b="1" dirty="0">
              <a:solidFill>
                <a:srgbClr val="3B68A1"/>
              </a:solidFill>
              <a:latin typeface="微软雅黑" panose="020B0503020204020204" pitchFamily="34" charset="-122"/>
              <a:ea typeface="微软雅黑" panose="020B0503020204020204" pitchFamily="34" charset="-122"/>
            </a:endParaRPr>
          </a:p>
          <a:p>
            <a:r>
              <a:rPr lang="zh-CN" altLang="en-US" sz="2000" b="1" dirty="0">
                <a:solidFill>
                  <a:srgbClr val="3B68A1"/>
                </a:solidFill>
                <a:latin typeface="微软雅黑" panose="020B0503020204020204" pitchFamily="34" charset="-122"/>
                <a:ea typeface="微软雅黑" panose="020B0503020204020204" pitchFamily="34" charset="-122"/>
              </a:rPr>
              <a:t>资源共享</a:t>
            </a:r>
            <a:endParaRPr lang="zh-CN" altLang="en-US" sz="2000" b="1" dirty="0">
              <a:solidFill>
                <a:srgbClr val="3B68A1"/>
              </a:solidFill>
              <a:latin typeface="微软雅黑" panose="020B0503020204020204" pitchFamily="34" charset="-122"/>
              <a:ea typeface="微软雅黑" panose="020B0503020204020204" pitchFamily="34" charset="-122"/>
            </a:endParaRPr>
          </a:p>
        </p:txBody>
      </p:sp>
      <p:sp>
        <p:nvSpPr>
          <p:cNvPr id="39" name="TextBox 69">
            <a:hlinkClick r:id="" action="ppaction://noaction"/>
          </p:cNvPr>
          <p:cNvSpPr txBox="1"/>
          <p:nvPr/>
        </p:nvSpPr>
        <p:spPr>
          <a:xfrm>
            <a:off x="813844" y="5023508"/>
            <a:ext cx="6028084" cy="1754326"/>
          </a:xfrm>
          <a:prstGeom prst="rect">
            <a:avLst/>
          </a:prstGeom>
          <a:noFill/>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共享型专业教学资源库，是智慧校园教学体系建设的核心，能够用来进行学校的精品课程建设、网络课程建设、学习资源共享，以及开展网络教学服务、自主学习服务、实践学习管理、虚拟实践学习、企业培训服务、社会培训服务等各项教学及社会化服务。</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122" name="Picture 2" descr="https://timgsa.baidu.com/timg?image&amp;quality=80&amp;size=b9999_10000&amp;sec=1532942488054&amp;di=14b3c6c50c7884d84226030edb573ce2&amp;imgtype=0&amp;src=http%3A%2F%2Fimg.benq.cn%2F20150107%2F27133%2F20150107_27133_790_496.jpg"/>
          <p:cNvPicPr>
            <a:picLocks noChangeAspect="1" noChangeArrowheads="1"/>
          </p:cNvPicPr>
          <p:nvPr/>
        </p:nvPicPr>
        <p:blipFill rotWithShape="1">
          <a:blip r:embed="rId1">
            <a:extLst>
              <a:ext uri="{28A0092B-C50C-407E-A947-70E740481C1C}">
                <a14:useLocalDpi xmlns:a14="http://schemas.microsoft.com/office/drawing/2010/main" val="0"/>
              </a:ext>
            </a:extLst>
          </a:blip>
          <a:srcRect r="30185"/>
          <a:stretch>
            <a:fillRect/>
          </a:stretch>
        </p:blipFill>
        <p:spPr bwMode="auto">
          <a:xfrm>
            <a:off x="6841928" y="1266451"/>
            <a:ext cx="5253368"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3193527" cy="6858000"/>
          </a:xfrm>
          <a:prstGeom prst="rect">
            <a:avLst/>
          </a:prstGeom>
          <a:blipFill dpi="0" rotWithShape="1">
            <a:blip r:embed="rId1"/>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2030935" y="2124850"/>
            <a:ext cx="2267130" cy="2266308"/>
            <a:chOff x="304800" y="673100"/>
            <a:chExt cx="4000500" cy="4000500"/>
          </a:xfrm>
          <a:effectLst>
            <a:outerShdw blurRad="444500" dist="228600" dir="6840000" sx="98000" sy="98000" algn="tr" rotWithShape="0">
              <a:prstClr val="black">
                <a:alpha val="6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9" name="椭圆 58"/>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0" name="TextBox 59"/>
          <p:cNvSpPr txBox="1"/>
          <p:nvPr/>
        </p:nvSpPr>
        <p:spPr>
          <a:xfrm>
            <a:off x="2289866" y="2665976"/>
            <a:ext cx="1697829" cy="1046404"/>
          </a:xfrm>
          <a:prstGeom prst="rect">
            <a:avLst/>
          </a:prstGeom>
          <a:noFill/>
        </p:spPr>
        <p:txBody>
          <a:bodyPr wrap="none" lIns="91404" tIns="45702" rIns="91404" bIns="45702" rtlCol="0">
            <a:spAutoFit/>
          </a:bodyPr>
          <a:lstStyle/>
          <a:p>
            <a:pPr algn="ctr"/>
            <a:r>
              <a:rPr lang="zh-CN" altLang="en-US" sz="6200" b="1" spc="-300" dirty="0">
                <a:solidFill>
                  <a:srgbClr val="3B68A1"/>
                </a:solidFill>
                <a:latin typeface="微软雅黑" panose="020B0503020204020204" pitchFamily="34" charset="-122"/>
                <a:ea typeface="微软雅黑" panose="020B0503020204020204" pitchFamily="34" charset="-122"/>
              </a:rPr>
              <a:t>目录</a:t>
            </a:r>
            <a:endParaRPr lang="zh-CN" altLang="en-US" sz="6200" b="1" spc="-300" dirty="0">
              <a:solidFill>
                <a:srgbClr val="3B68A1"/>
              </a:solidFill>
              <a:latin typeface="微软雅黑" panose="020B0503020204020204" pitchFamily="34" charset="-122"/>
              <a:ea typeface="微软雅黑" panose="020B0503020204020204" pitchFamily="34" charset="-122"/>
            </a:endParaRPr>
          </a:p>
        </p:txBody>
      </p:sp>
      <p:sp>
        <p:nvSpPr>
          <p:cNvPr id="61" name="圆角矩形 5">
            <a:hlinkClick r:id="" action="ppaction://noaction"/>
          </p:cNvPr>
          <p:cNvSpPr/>
          <p:nvPr/>
        </p:nvSpPr>
        <p:spPr>
          <a:xfrm>
            <a:off x="6393023" y="1289204"/>
            <a:ext cx="3956882" cy="920766"/>
          </a:xfrm>
          <a:custGeom>
            <a:avLst/>
            <a:gdLst/>
            <a:ahLst/>
            <a:cxnLst/>
            <a:rect l="l" t="t" r="r" b="b"/>
            <a:pathLst>
              <a:path w="3687927" h="920766">
                <a:moveTo>
                  <a:pt x="123779" y="0"/>
                </a:moveTo>
                <a:lnTo>
                  <a:pt x="3227544" y="0"/>
                </a:lnTo>
                <a:cubicBezTo>
                  <a:pt x="3481807" y="0"/>
                  <a:pt x="3687927" y="206120"/>
                  <a:pt x="3687927" y="460383"/>
                </a:cubicBezTo>
                <a:lnTo>
                  <a:pt x="3687926" y="460383"/>
                </a:lnTo>
                <a:cubicBezTo>
                  <a:pt x="3687926" y="714646"/>
                  <a:pt x="3481806" y="920766"/>
                  <a:pt x="3227543" y="920766"/>
                </a:cubicBezTo>
                <a:lnTo>
                  <a:pt x="283332" y="920765"/>
                </a:lnTo>
                <a:cubicBezTo>
                  <a:pt x="213464" y="583590"/>
                  <a:pt x="116696" y="278992"/>
                  <a:pt x="0" y="18975"/>
                </a:cubicBezTo>
                <a:cubicBezTo>
                  <a:pt x="38994" y="5918"/>
                  <a:pt x="80696" y="0"/>
                  <a:pt x="123779" y="0"/>
                </a:cubicBezTo>
                <a:close/>
              </a:path>
            </a:pathLst>
          </a:custGeom>
          <a:solidFill>
            <a:srgbClr val="3B68A1"/>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圆角矩形 6">
            <a:hlinkClick r:id="rId2" action="ppaction://hlinksldjump"/>
          </p:cNvPr>
          <p:cNvSpPr/>
          <p:nvPr/>
        </p:nvSpPr>
        <p:spPr>
          <a:xfrm>
            <a:off x="6718053" y="2448224"/>
            <a:ext cx="3631852" cy="920766"/>
          </a:xfrm>
          <a:custGeom>
            <a:avLst/>
            <a:gdLst/>
            <a:ahLst/>
            <a:cxnLst/>
            <a:rect l="l" t="t" r="r" b="b"/>
            <a:pathLst>
              <a:path w="3362896" h="920766">
                <a:moveTo>
                  <a:pt x="0" y="0"/>
                </a:moveTo>
                <a:lnTo>
                  <a:pt x="2902513" y="0"/>
                </a:lnTo>
                <a:cubicBezTo>
                  <a:pt x="3156776" y="0"/>
                  <a:pt x="3362896" y="206120"/>
                  <a:pt x="3362896" y="460383"/>
                </a:cubicBezTo>
                <a:lnTo>
                  <a:pt x="3362895" y="460383"/>
                </a:lnTo>
                <a:cubicBezTo>
                  <a:pt x="3362895" y="714646"/>
                  <a:pt x="3156775" y="920766"/>
                  <a:pt x="2902512" y="920766"/>
                </a:cubicBezTo>
                <a:lnTo>
                  <a:pt x="94683" y="920765"/>
                </a:lnTo>
                <a:cubicBezTo>
                  <a:pt x="84380" y="598086"/>
                  <a:pt x="51849" y="288789"/>
                  <a:pt x="0" y="0"/>
                </a:cubicBezTo>
                <a:close/>
              </a:path>
            </a:pathLst>
          </a:custGeom>
          <a:solidFill>
            <a:srgbClr val="F79E5A"/>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7">
            <a:hlinkClick r:id="rId3" action="ppaction://hlinksldjump"/>
          </p:cNvPr>
          <p:cNvSpPr/>
          <p:nvPr/>
        </p:nvSpPr>
        <p:spPr>
          <a:xfrm>
            <a:off x="6761634" y="3607244"/>
            <a:ext cx="3588271" cy="920766"/>
          </a:xfrm>
          <a:custGeom>
            <a:avLst/>
            <a:gdLst/>
            <a:ahLst/>
            <a:cxnLst/>
            <a:rect l="l" t="t" r="r" b="b"/>
            <a:pathLst>
              <a:path w="3319314" h="920766">
                <a:moveTo>
                  <a:pt x="56448" y="0"/>
                </a:moveTo>
                <a:lnTo>
                  <a:pt x="2858931" y="0"/>
                </a:lnTo>
                <a:cubicBezTo>
                  <a:pt x="3113194" y="0"/>
                  <a:pt x="3319314" y="206120"/>
                  <a:pt x="3319314" y="460383"/>
                </a:cubicBezTo>
                <a:lnTo>
                  <a:pt x="3319313" y="460383"/>
                </a:lnTo>
                <a:cubicBezTo>
                  <a:pt x="3319313" y="714646"/>
                  <a:pt x="3113193" y="920766"/>
                  <a:pt x="2858930" y="920766"/>
                </a:cubicBezTo>
                <a:lnTo>
                  <a:pt x="0" y="920765"/>
                </a:lnTo>
                <a:cubicBezTo>
                  <a:pt x="37555" y="636357"/>
                  <a:pt x="57007" y="335742"/>
                  <a:pt x="57007" y="24904"/>
                </a:cubicBezTo>
                <a:cubicBezTo>
                  <a:pt x="57007" y="16595"/>
                  <a:pt x="56993" y="8293"/>
                  <a:pt x="56448" y="0"/>
                </a:cubicBezTo>
                <a:close/>
              </a:path>
            </a:pathLst>
          </a:custGeom>
          <a:solidFill>
            <a:srgbClr val="4DCEB8"/>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8">
            <a:hlinkClick r:id="rId4" action="ppaction://hlinksldjump"/>
          </p:cNvPr>
          <p:cNvSpPr/>
          <p:nvPr/>
        </p:nvSpPr>
        <p:spPr>
          <a:xfrm>
            <a:off x="6492679" y="4766265"/>
            <a:ext cx="3857226" cy="920766"/>
          </a:xfrm>
          <a:custGeom>
            <a:avLst/>
            <a:gdLst/>
            <a:ahLst/>
            <a:cxnLst/>
            <a:rect l="l" t="t" r="r" b="b"/>
            <a:pathLst>
              <a:path w="3588271" h="920766">
                <a:moveTo>
                  <a:pt x="233477" y="0"/>
                </a:moveTo>
                <a:lnTo>
                  <a:pt x="3127888" y="0"/>
                </a:lnTo>
                <a:cubicBezTo>
                  <a:pt x="3382151" y="0"/>
                  <a:pt x="3588271" y="206120"/>
                  <a:pt x="3588271" y="460383"/>
                </a:cubicBezTo>
                <a:lnTo>
                  <a:pt x="3588270" y="460383"/>
                </a:lnTo>
                <a:cubicBezTo>
                  <a:pt x="3588270" y="714646"/>
                  <a:pt x="3382150" y="920766"/>
                  <a:pt x="3127887" y="920766"/>
                </a:cubicBezTo>
                <a:lnTo>
                  <a:pt x="24123" y="920765"/>
                </a:lnTo>
                <a:lnTo>
                  <a:pt x="0" y="918333"/>
                </a:lnTo>
                <a:cubicBezTo>
                  <a:pt x="99516" y="645905"/>
                  <a:pt x="179421" y="336317"/>
                  <a:pt x="233477" y="0"/>
                </a:cubicBezTo>
                <a:close/>
              </a:path>
            </a:pathLst>
          </a:custGeom>
          <a:solidFill>
            <a:srgbClr val="B95F95"/>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65" name="椭圆 64"/>
          <p:cNvSpPr/>
          <p:nvPr/>
        </p:nvSpPr>
        <p:spPr>
          <a:xfrm>
            <a:off x="5299781" y="1235093"/>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6" name="椭圆 65"/>
          <p:cNvSpPr/>
          <p:nvPr/>
        </p:nvSpPr>
        <p:spPr>
          <a:xfrm>
            <a:off x="5327482" y="2370270"/>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7" name="椭圆 66"/>
          <p:cNvSpPr/>
          <p:nvPr/>
        </p:nvSpPr>
        <p:spPr>
          <a:xfrm>
            <a:off x="5361377" y="3529290"/>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8" name="椭圆 67"/>
          <p:cNvSpPr/>
          <p:nvPr/>
        </p:nvSpPr>
        <p:spPr>
          <a:xfrm>
            <a:off x="5360583" y="4688311"/>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9" name="椭圆 68"/>
          <p:cNvSpPr/>
          <p:nvPr/>
        </p:nvSpPr>
        <p:spPr>
          <a:xfrm flipH="1">
            <a:off x="5382994" y="1318306"/>
            <a:ext cx="859584" cy="859582"/>
          </a:xfrm>
          <a:prstGeom prst="ellipse">
            <a:avLst/>
          </a:prstGeom>
          <a:solidFill>
            <a:srgbClr val="3B68A1"/>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0" name="TextBox 69">
            <a:hlinkClick r:id="" action="ppaction://noaction"/>
          </p:cNvPr>
          <p:cNvSpPr txBox="1"/>
          <p:nvPr/>
        </p:nvSpPr>
        <p:spPr>
          <a:xfrm>
            <a:off x="6899165" y="1416806"/>
            <a:ext cx="2823570"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企业简介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1" name="TextBox 70">
            <a:hlinkClick r:id="rId2" action="ppaction://hlinksldjump"/>
          </p:cNvPr>
          <p:cNvSpPr txBox="1"/>
          <p:nvPr/>
        </p:nvSpPr>
        <p:spPr>
          <a:xfrm>
            <a:off x="6906386" y="2616219"/>
            <a:ext cx="3125512"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建设目标</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2" name="TextBox 71">
            <a:hlinkClick r:id="rId3" action="ppaction://hlinksldjump"/>
          </p:cNvPr>
          <p:cNvSpPr txBox="1"/>
          <p:nvPr/>
        </p:nvSpPr>
        <p:spPr>
          <a:xfrm>
            <a:off x="6906386" y="3741976"/>
            <a:ext cx="3493569" cy="584775"/>
          </a:xfrm>
          <a:prstGeom prst="rect">
            <a:avLst/>
          </a:prstGeom>
          <a:noFill/>
          <a:ln>
            <a:noFill/>
          </a:ln>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运营方案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3" name="TextBox 72">
            <a:hlinkClick r:id="rId4" action="ppaction://hlinksldjump"/>
          </p:cNvPr>
          <p:cNvSpPr txBox="1"/>
          <p:nvPr/>
        </p:nvSpPr>
        <p:spPr>
          <a:xfrm>
            <a:off x="6913608" y="4937232"/>
            <a:ext cx="3486347"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建设方案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4" name="椭圆 73"/>
          <p:cNvSpPr/>
          <p:nvPr/>
        </p:nvSpPr>
        <p:spPr>
          <a:xfrm flipH="1">
            <a:off x="5410695" y="2453483"/>
            <a:ext cx="859584" cy="859582"/>
          </a:xfrm>
          <a:prstGeom prst="ellipse">
            <a:avLst/>
          </a:prstGeom>
          <a:solidFill>
            <a:srgbClr val="F79E5A"/>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5" name="椭圆 74"/>
          <p:cNvSpPr/>
          <p:nvPr/>
        </p:nvSpPr>
        <p:spPr>
          <a:xfrm flipH="1">
            <a:off x="5444590" y="3612503"/>
            <a:ext cx="859584" cy="859582"/>
          </a:xfrm>
          <a:prstGeom prst="ellipse">
            <a:avLst/>
          </a:prstGeom>
          <a:solidFill>
            <a:srgbClr val="4DCEB8"/>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6" name="椭圆 75"/>
          <p:cNvSpPr/>
          <p:nvPr/>
        </p:nvSpPr>
        <p:spPr>
          <a:xfrm flipH="1">
            <a:off x="5443796" y="4771524"/>
            <a:ext cx="859584" cy="859582"/>
          </a:xfrm>
          <a:prstGeom prst="ellipse">
            <a:avLst/>
          </a:prstGeom>
          <a:solidFill>
            <a:srgbClr val="B95F95"/>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7" name="TextBox 76"/>
          <p:cNvSpPr txBox="1"/>
          <p:nvPr/>
        </p:nvSpPr>
        <p:spPr>
          <a:xfrm>
            <a:off x="5558021" y="1394634"/>
            <a:ext cx="532518"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A</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5598898" y="2552920"/>
            <a:ext cx="500458"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B</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5603707" y="3708428"/>
            <a:ext cx="495649"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C</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5595300" y="4860556"/>
            <a:ext cx="550151"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D</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20127" y="294614"/>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智慧校园管理</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66401" y="1106781"/>
            <a:ext cx="2698175"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校园门户网站群</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7170" name="Picture 2" descr="学校门户网站群"/>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16272" y="839303"/>
            <a:ext cx="6306967" cy="58808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69">
            <a:hlinkClick r:id="" action="ppaction://noaction"/>
          </p:cNvPr>
          <p:cNvSpPr txBox="1"/>
          <p:nvPr/>
        </p:nvSpPr>
        <p:spPr>
          <a:xfrm>
            <a:off x="493553" y="2393420"/>
            <a:ext cx="4689873" cy="3970318"/>
          </a:xfrm>
          <a:prstGeom prst="rect">
            <a:avLst/>
          </a:prstGeom>
          <a:noFill/>
        </p:spPr>
        <p:txBody>
          <a:bodyPr wrap="square" rtlCol="0">
            <a:spAutoFit/>
          </a:bodyPr>
          <a:lstStyle/>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、树立学校品牌、展示学校风采</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、注重网站实用性，提高资源利用效率</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、规范网站栏目和增强美工设计</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、完善现有资源整合</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、完善互动渠道，加强师生、学校和家长沟通互动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6</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、提高网站的检索功能</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、移动终端体验网站更畅通</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946673" y="1841412"/>
            <a:ext cx="1415772" cy="461665"/>
          </a:xfrm>
          <a:prstGeom prst="rect">
            <a:avLst/>
          </a:prstGeom>
          <a:noFill/>
        </p:spPr>
        <p:txBody>
          <a:bodyPr wrap="none" rtlCol="0">
            <a:spAutoFit/>
          </a:bodyPr>
          <a:lstStyle/>
          <a:p>
            <a:r>
              <a:rPr lang="zh-CN" altLang="en-US" sz="2400" b="1" dirty="0">
                <a:solidFill>
                  <a:srgbClr val="3B68A1"/>
                </a:solidFill>
                <a:latin typeface="微软雅黑" panose="020B0503020204020204" pitchFamily="34" charset="-122"/>
                <a:ea typeface="微软雅黑" panose="020B0503020204020204" pitchFamily="34" charset="-122"/>
              </a:rPr>
              <a:t>方案优势</a:t>
            </a:r>
            <a:endParaRPr lang="en-US" altLang="zh-CN" sz="2400" b="1" dirty="0">
              <a:solidFill>
                <a:srgbClr val="3B68A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291991" y="294614"/>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智慧校园管理</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806453" y="2267369"/>
            <a:ext cx="4801314" cy="461665"/>
          </a:xfrm>
          <a:prstGeom prst="rect">
            <a:avLst/>
          </a:prstGeom>
          <a:noFill/>
        </p:spPr>
        <p:txBody>
          <a:bodyPr wrap="non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为老师们量身定做的教研协作平台</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366401" y="1106781"/>
            <a:ext cx="1620957"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网络教研</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8194" name="Picture 2" descr="http://jypt.tjjy.com.cn/res/css/skins/v2.0/images/wid-research-act.png?__V=15197001300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0903" y="3209385"/>
            <a:ext cx="7905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jypt.tjjy.com.cn/res/css/skins/v2.0/images/wid-res-center.png?__V=151970013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55" y="3252248"/>
            <a:ext cx="13906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jypt.tjjy.com.cn/res/css/skins/v2.0/images/wid-class-space.png?__V=151970013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544" y="3252248"/>
            <a:ext cx="942975" cy="990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66511" y="4590631"/>
            <a:ext cx="2441694" cy="830997"/>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rPr>
              <a:t>用手机也能查询活动信息</a:t>
            </a:r>
            <a:endParaRPr lang="zh-CN" altLang="en-US"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还能现场互动</a:t>
            </a:r>
            <a:endParaRPr lang="zh-CN" altLang="en-US"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真方便</a:t>
            </a:r>
            <a:endParaRPr lang="zh-CN" altLang="en-US" sz="16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4596833" y="4590631"/>
            <a:ext cx="2441694" cy="830997"/>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rPr>
              <a:t>每个工作组都有网络空间</a:t>
            </a:r>
            <a:endParaRPr lang="zh-CN" altLang="en-US"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共享文件、发布通知</a:t>
            </a:r>
            <a:endParaRPr lang="zh-CN" altLang="en-US"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真简单</a:t>
            </a:r>
            <a:endParaRPr lang="zh-CN" altLang="en-US" sz="16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7355369" y="4590631"/>
            <a:ext cx="2852064" cy="584775"/>
          </a:xfrm>
          <a:prstGeom prst="rect">
            <a:avLst/>
          </a:prstGeom>
          <a:noFill/>
        </p:spPr>
        <p:txBody>
          <a:bodyPr wrap="none" rtlCol="0">
            <a:spAutoFit/>
          </a:bodyPr>
          <a:lstStyle/>
          <a:p>
            <a:pPr algn="ctr"/>
            <a:r>
              <a:rPr lang="zh-CN" altLang="en-US" sz="1600" dirty="0">
                <a:latin typeface="微软雅黑" panose="020B0503020204020204" pitchFamily="34" charset="-122"/>
                <a:ea typeface="微软雅黑" panose="020B0503020204020204" pitchFamily="34" charset="-122"/>
              </a:rPr>
              <a:t>本地教师团队打造的优质资源</a:t>
            </a:r>
            <a:endParaRPr lang="zh-CN" altLang="en-US"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更实际</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06059" y="308682"/>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智慧校园管理</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366401" y="1106781"/>
            <a:ext cx="2339102"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实时课程共享</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
        <p:nvSpPr>
          <p:cNvPr id="2" name="矩形: 圆角 1"/>
          <p:cNvSpPr/>
          <p:nvPr/>
        </p:nvSpPr>
        <p:spPr>
          <a:xfrm>
            <a:off x="7047914" y="1930333"/>
            <a:ext cx="3615397" cy="859981"/>
          </a:xfrm>
          <a:prstGeom prst="round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7047913" y="3292753"/>
            <a:ext cx="3615397" cy="859981"/>
          </a:xfrm>
          <a:prstGeom prst="round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7064469" y="4668351"/>
            <a:ext cx="3615397" cy="859981"/>
          </a:xfrm>
          <a:prstGeom prst="roundRect">
            <a:avLst/>
          </a:prstGeom>
          <a:solidFill>
            <a:srgbClr val="3B68A1"/>
          </a:solidFill>
          <a:ln>
            <a:solidFill>
              <a:srgbClr val="3B6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560554" y="2122902"/>
            <a:ext cx="2646878"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市级课程共享平台</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491920" y="3485681"/>
            <a:ext cx="2725426"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区级课程共享平台</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482006" y="4867508"/>
            <a:ext cx="2646878"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院校课程共享平台</a:t>
            </a:r>
            <a:endParaRPr lang="zh-CN" altLang="en-US" sz="2400" dirty="0">
              <a:solidFill>
                <a:schemeClr val="bg1"/>
              </a:solidFill>
              <a:latin typeface="微软雅黑" panose="020B0503020204020204" pitchFamily="34" charset="-122"/>
              <a:ea typeface="微软雅黑" panose="020B0503020204020204" pitchFamily="34" charset="-122"/>
            </a:endParaRPr>
          </a:p>
        </p:txBody>
      </p:sp>
      <p:cxnSp>
        <p:nvCxnSpPr>
          <p:cNvPr id="31" name="直接箭头连接符 30"/>
          <p:cNvCxnSpPr/>
          <p:nvPr/>
        </p:nvCxnSpPr>
        <p:spPr>
          <a:xfrm>
            <a:off x="8897890" y="2850801"/>
            <a:ext cx="0" cy="372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8904828" y="4232553"/>
            <a:ext cx="0" cy="372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69">
            <a:hlinkClick r:id="" action="ppaction://noaction"/>
          </p:cNvPr>
          <p:cNvSpPr txBox="1"/>
          <p:nvPr/>
        </p:nvSpPr>
        <p:spPr>
          <a:xfrm>
            <a:off x="580574" y="2403310"/>
            <a:ext cx="5771679" cy="4875502"/>
          </a:xfrm>
          <a:prstGeom prst="rect">
            <a:avLst/>
          </a:prstGeom>
          <a:noFill/>
        </p:spPr>
        <p:txBody>
          <a:bodyPr wrap="square" rtlCol="0">
            <a:spAutoFit/>
          </a:bodyPr>
          <a:lstStyle/>
          <a:p>
            <a:pPr>
              <a:lnSpc>
                <a:spcPts val="39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、搭建市、区、校三级精品课程共享服务平台；</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9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、可实现各院校通过摄像机或原有录播教室设备将精品课实时传输至市级共享平台，从而实现精品课现场直播；</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9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、支持精品课直播同时进行录制加以保存；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9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、能够实现多屏合一，支持</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TV</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等多终端接收；</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9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、提供基于运维需求的多个辅助支撑，如数据统计分析、系统检测报警等功能。</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2510905" y="1770904"/>
            <a:ext cx="1415772" cy="461665"/>
          </a:xfrm>
          <a:prstGeom prst="rect">
            <a:avLst/>
          </a:prstGeom>
          <a:noFill/>
        </p:spPr>
        <p:txBody>
          <a:bodyPr wrap="none" rtlCol="0">
            <a:spAutoFit/>
          </a:bodyPr>
          <a:lstStyle/>
          <a:p>
            <a:r>
              <a:rPr lang="zh-CN" altLang="en-US" sz="2400" b="1" dirty="0">
                <a:solidFill>
                  <a:srgbClr val="3B68A1"/>
                </a:solidFill>
                <a:latin typeface="微软雅黑" panose="020B0503020204020204" pitchFamily="34" charset="-122"/>
                <a:ea typeface="微软雅黑" panose="020B0503020204020204" pitchFamily="34" charset="-122"/>
              </a:rPr>
              <a:t>方案优势</a:t>
            </a:r>
            <a:endParaRPr lang="en-US" altLang="zh-CN" sz="2400" b="1" dirty="0">
              <a:solidFill>
                <a:srgbClr val="3B68A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320122" y="322750"/>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智慧校园管理</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366401" y="1106781"/>
            <a:ext cx="1444370" cy="523220"/>
          </a:xfrm>
          <a:prstGeom prst="rect">
            <a:avLst/>
          </a:prstGeom>
          <a:noFill/>
        </p:spPr>
        <p:txBody>
          <a:bodyPr wrap="none" rtlCol="0">
            <a:spAutoFit/>
          </a:bodyPr>
          <a:lstStyle/>
          <a:p>
            <a:r>
              <a:rPr lang="en-US" altLang="zh-CN" sz="2800" dirty="0">
                <a:solidFill>
                  <a:srgbClr val="FF0000"/>
                </a:solidFill>
                <a:latin typeface="微软雅黑" panose="020B0503020204020204" pitchFamily="34" charset="-122"/>
                <a:ea typeface="微软雅黑" panose="020B0503020204020204" pitchFamily="34" charset="-122"/>
              </a:rPr>
              <a:t>OA</a:t>
            </a:r>
            <a:r>
              <a:rPr lang="zh-CN" altLang="en-US" sz="2800" dirty="0">
                <a:solidFill>
                  <a:srgbClr val="FF0000"/>
                </a:solidFill>
                <a:latin typeface="微软雅黑" panose="020B0503020204020204" pitchFamily="34" charset="-122"/>
                <a:ea typeface="微软雅黑" panose="020B0503020204020204" pitchFamily="34" charset="-122"/>
              </a:rPr>
              <a:t>办公</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stretch>
            <a:fillRect/>
          </a:stretch>
        </p:blipFill>
        <p:spPr>
          <a:xfrm>
            <a:off x="3368049" y="1486680"/>
            <a:ext cx="2752094" cy="4892612"/>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0438" y="1484736"/>
            <a:ext cx="2753187" cy="4894554"/>
          </a:xfrm>
          <a:prstGeom prst="rect">
            <a:avLst/>
          </a:prstGeom>
        </p:spPr>
      </p:pic>
      <p:sp>
        <p:nvSpPr>
          <p:cNvPr id="4" name="椭圆 3"/>
          <p:cNvSpPr/>
          <p:nvPr/>
        </p:nvSpPr>
        <p:spPr>
          <a:xfrm>
            <a:off x="891743" y="3052620"/>
            <a:ext cx="1708012" cy="1708012"/>
          </a:xfrm>
          <a:prstGeom prst="ellipse">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p:nvSpPr>
        <p:spPr>
          <a:xfrm>
            <a:off x="454113" y="2762222"/>
            <a:ext cx="697627"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转正</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242589" y="3609229"/>
            <a:ext cx="902811" cy="523220"/>
          </a:xfrm>
          <a:prstGeom prst="rect">
            <a:avLst/>
          </a:prstGeom>
          <a:noFill/>
        </p:spPr>
        <p:txBody>
          <a:bodyPr wrap="none" rtlCol="0">
            <a:spAutoFit/>
          </a:bodyPr>
          <a:lstStyle/>
          <a:p>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人事</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1994461" y="4865377"/>
            <a:ext cx="1210588"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绩效考核</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00918" y="4612950"/>
            <a:ext cx="1210588"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教师评级</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椭圆 33"/>
          <p:cNvSpPr/>
          <p:nvPr/>
        </p:nvSpPr>
        <p:spPr>
          <a:xfrm>
            <a:off x="9558182" y="1824270"/>
            <a:ext cx="1253657" cy="1253657"/>
          </a:xfrm>
          <a:prstGeom prst="ellipse">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p:cNvSpPr txBox="1"/>
          <p:nvPr/>
        </p:nvSpPr>
        <p:spPr>
          <a:xfrm>
            <a:off x="9733606" y="2186610"/>
            <a:ext cx="902811" cy="523220"/>
          </a:xfrm>
          <a:prstGeom prst="rect">
            <a:avLst/>
          </a:prstGeom>
          <a:noFill/>
        </p:spPr>
        <p:txBody>
          <a:bodyPr wrap="none" rtlCol="0">
            <a:spAutoFit/>
          </a:bodyPr>
          <a:lstStyle/>
          <a:p>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行政</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487383" y="1378555"/>
            <a:ext cx="697627"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出差</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0458451" y="2947567"/>
            <a:ext cx="1210588"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会议审批</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椭圆 38"/>
          <p:cNvSpPr/>
          <p:nvPr/>
        </p:nvSpPr>
        <p:spPr>
          <a:xfrm>
            <a:off x="9779113" y="4676227"/>
            <a:ext cx="1253657" cy="1253657"/>
          </a:xfrm>
          <a:prstGeom prst="ellipse">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p:cNvSpPr txBox="1"/>
          <p:nvPr/>
        </p:nvSpPr>
        <p:spPr>
          <a:xfrm>
            <a:off x="9954537" y="5038567"/>
            <a:ext cx="902811" cy="523220"/>
          </a:xfrm>
          <a:prstGeom prst="rect">
            <a:avLst/>
          </a:prstGeom>
          <a:noFill/>
        </p:spPr>
        <p:txBody>
          <a:bodyPr wrap="none" rtlCol="0">
            <a:spAutoFit/>
          </a:bodyPr>
          <a:lstStyle/>
          <a:p>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财务</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9708314" y="4230512"/>
            <a:ext cx="697627"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学费</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10679382" y="5799524"/>
            <a:ext cx="697627" cy="400110"/>
          </a:xfrm>
          <a:prstGeom prst="rect">
            <a:avLst/>
          </a:prstGeom>
          <a:noFill/>
        </p:spPr>
        <p:txBody>
          <a:bodyPr wrap="non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报销</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716030" y="336818"/>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智慧服务</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11987" y="1747135"/>
            <a:ext cx="7403588" cy="4899959"/>
          </a:xfrm>
          <a:prstGeom prst="rect">
            <a:avLst/>
          </a:prstGeom>
        </p:spPr>
      </p:pic>
      <p:sp>
        <p:nvSpPr>
          <p:cNvPr id="15" name="文本框 14"/>
          <p:cNvSpPr txBox="1"/>
          <p:nvPr/>
        </p:nvSpPr>
        <p:spPr>
          <a:xfrm>
            <a:off x="1366401" y="1106781"/>
            <a:ext cx="3422732"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平安校园</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校园监控</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
        <p:nvSpPr>
          <p:cNvPr id="16" name="TextBox 69">
            <a:hlinkClick r:id="" action="ppaction://noaction"/>
          </p:cNvPr>
          <p:cNvSpPr txBox="1"/>
          <p:nvPr/>
        </p:nvSpPr>
        <p:spPr>
          <a:xfrm>
            <a:off x="8008710" y="2252275"/>
            <a:ext cx="3971303" cy="4148380"/>
          </a:xfrm>
          <a:prstGeom prst="rect">
            <a:avLst/>
          </a:prstGeom>
          <a:noFill/>
        </p:spPr>
        <p:txBody>
          <a:bodyPr wrap="square" rtlCol="0">
            <a:spAutoFit/>
          </a:bodyPr>
          <a:lstStyle/>
          <a:p>
            <a:pPr>
              <a:lnSpc>
                <a:spcPts val="32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、校园中频发的治安事件越来越多，严重影响到学校师生的权益和人身安全；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2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、考场舞弊的现象时有发生，破坏了公平竞争的原则，使考试的衡量功能失去；</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2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、上级教育主管部门无法实时了解学校课堂情况；</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ts val="32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、校园的保安管理无法高效进行，需要耗费大量的人力。</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670922" y="1706973"/>
            <a:ext cx="2646878" cy="461665"/>
          </a:xfrm>
          <a:prstGeom prst="rect">
            <a:avLst/>
          </a:prstGeom>
          <a:noFill/>
        </p:spPr>
        <p:txBody>
          <a:bodyPr wrap="none" rtlCol="0">
            <a:spAutoFit/>
          </a:bodyPr>
          <a:lstStyle/>
          <a:p>
            <a:r>
              <a:rPr lang="zh-CN" altLang="en-US" sz="2400" b="1">
                <a:solidFill>
                  <a:srgbClr val="3B68A1"/>
                </a:solidFill>
                <a:latin typeface="微软雅黑" panose="020B0503020204020204" pitchFamily="34" charset="-122"/>
                <a:ea typeface="微软雅黑" panose="020B0503020204020204" pitchFamily="34" charset="-122"/>
              </a:rPr>
              <a:t>校园监控的必要性</a:t>
            </a:r>
            <a:endParaRPr lang="en-US" altLang="zh-CN" sz="2400" b="1" dirty="0">
              <a:solidFill>
                <a:srgbClr val="3B68A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612802" y="332744"/>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智慧服务</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8174" r="15085"/>
          <a:stretch>
            <a:fillRect/>
          </a:stretch>
        </p:blipFill>
        <p:spPr>
          <a:xfrm>
            <a:off x="5792503" y="1326337"/>
            <a:ext cx="6110514" cy="5298658"/>
          </a:xfrm>
          <a:prstGeom prst="rect">
            <a:avLst/>
          </a:prstGeom>
        </p:spPr>
      </p:pic>
      <p:sp>
        <p:nvSpPr>
          <p:cNvPr id="16" name="文本框 15"/>
          <p:cNvSpPr txBox="1"/>
          <p:nvPr/>
        </p:nvSpPr>
        <p:spPr>
          <a:xfrm>
            <a:off x="1366401" y="1106781"/>
            <a:ext cx="3422732"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平安校园</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出入管理</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
        <p:nvSpPr>
          <p:cNvPr id="18" name="TextBox 69">
            <a:hlinkClick r:id="" action="ppaction://noaction"/>
          </p:cNvPr>
          <p:cNvSpPr txBox="1"/>
          <p:nvPr/>
        </p:nvSpPr>
        <p:spPr>
          <a:xfrm>
            <a:off x="515549" y="1985555"/>
            <a:ext cx="4909546" cy="865430"/>
          </a:xfrm>
          <a:prstGeom prst="rect">
            <a:avLst/>
          </a:prstGeom>
          <a:noFill/>
        </p:spPr>
        <p:txBody>
          <a:bodyPr wrap="square" rtlCol="0">
            <a:spAutoFit/>
          </a:bodyPr>
          <a:lstStyle/>
          <a:p>
            <a:pPr>
              <a:lnSpc>
                <a:spcPts val="32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      智慧校园解决方案通过人脸识别应用、一卡通等形式进行学生出入校管理。</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26" name="Picture 2" descr="https://timgsa.baidu.com/timg?image&amp;quality=80&amp;size=b9999_10000&amp;sec=1533443275515&amp;di=48a7f96f488065cc075ef4e5ee8e65f1&amp;imgtype=0&amp;src=http%3A%2F%2Fwww.kmykt.com%2Fuploadfile%2F2016%2F0811%2F20160811030831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66" y="3107846"/>
            <a:ext cx="5298312" cy="3413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613685" y="296796"/>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智慧服务</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576165" y="1129024"/>
            <a:ext cx="3775393"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招考录一体化解决方案</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93515" y="1652244"/>
            <a:ext cx="9682331" cy="5081722"/>
          </a:xfrm>
          <a:prstGeom prst="rect">
            <a:avLst/>
          </a:prstGeom>
        </p:spPr>
      </p:pic>
      <p:pic>
        <p:nvPicPr>
          <p:cNvPr id="5" name="图片 4"/>
          <p:cNvPicPr>
            <a:picLocks noChangeAspect="1"/>
          </p:cNvPicPr>
          <p:nvPr/>
        </p:nvPicPr>
        <p:blipFill>
          <a:blip r:embed="rId2"/>
          <a:stretch>
            <a:fillRect/>
          </a:stretch>
        </p:blipFill>
        <p:spPr>
          <a:xfrm>
            <a:off x="6455539" y="3687870"/>
            <a:ext cx="1962150" cy="76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556002" y="5965371"/>
            <a:ext cx="2307771" cy="44578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640586" y="305182"/>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智慧服务</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287668" y="1133333"/>
            <a:ext cx="2339102"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综合评价系统</a:t>
            </a:r>
            <a:endParaRPr lang="en-US" altLang="zh-CN" sz="2800" dirty="0">
              <a:solidFill>
                <a:srgbClr val="FF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355" y="1730919"/>
            <a:ext cx="5086245" cy="4680232"/>
          </a:xfrm>
          <a:prstGeom prst="rect">
            <a:avLst/>
          </a:prstGeom>
        </p:spPr>
      </p:pic>
      <p:sp>
        <p:nvSpPr>
          <p:cNvPr id="17" name="文本框 16"/>
          <p:cNvSpPr txBox="1"/>
          <p:nvPr/>
        </p:nvSpPr>
        <p:spPr>
          <a:xfrm>
            <a:off x="8632358" y="2297374"/>
            <a:ext cx="1569660"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身心健康评价</a:t>
            </a:r>
            <a:endParaRPr lang="zh-CN" altLang="en-US"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8632358" y="2809429"/>
            <a:ext cx="1569660"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个性发展评价</a:t>
            </a:r>
            <a:endParaRPr lang="zh-CN" altLang="en-US"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8632358" y="3321484"/>
            <a:ext cx="1569660"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高考志愿填报</a:t>
            </a:r>
            <a:endParaRPr lang="zh-CN" altLang="en-US"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8632358" y="3833539"/>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职业规划</a:t>
            </a:r>
            <a:endParaRPr lang="zh-CN" altLang="en-US"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8632358" y="4345594"/>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自我认知</a:t>
            </a:r>
            <a:endParaRPr lang="zh-CN" altLang="en-US"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8632358" y="4857649"/>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社交能力</a:t>
            </a:r>
            <a:endParaRPr lang="zh-CN" altLang="en-US"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8632358" y="5369702"/>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学习能力</a:t>
            </a:r>
            <a:endParaRPr lang="zh-CN" altLang="en-US" dirty="0">
              <a:latin typeface="微软雅黑" panose="020B0503020204020204" pitchFamily="34" charset="-122"/>
              <a:ea typeface="微软雅黑" panose="020B0503020204020204" pitchFamily="34" charset="-122"/>
            </a:endParaRPr>
          </a:p>
        </p:txBody>
      </p:sp>
      <p:sp>
        <p:nvSpPr>
          <p:cNvPr id="5" name="椭圆 4"/>
          <p:cNvSpPr/>
          <p:nvPr/>
        </p:nvSpPr>
        <p:spPr>
          <a:xfrm>
            <a:off x="8632358" y="2447925"/>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8630303" y="2985932"/>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8632358" y="3469361"/>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8630303" y="4007368"/>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8630303" y="4503548"/>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8628248" y="5032030"/>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8628248" y="5530555"/>
            <a:ext cx="47625" cy="476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V="1">
            <a:off x="6963508" y="2666706"/>
            <a:ext cx="1491175" cy="10241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6963508" y="3086100"/>
            <a:ext cx="1500046" cy="7474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6997700" y="3542938"/>
            <a:ext cx="1465854" cy="3940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7019925" y="4018205"/>
            <a:ext cx="1434758" cy="129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7019925" y="4110210"/>
            <a:ext cx="1485900" cy="3933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019925" y="4213669"/>
            <a:ext cx="1485900" cy="789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997700" y="4323923"/>
            <a:ext cx="1465854" cy="11815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640586" y="302630"/>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智慧服务</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43586" y="1731142"/>
            <a:ext cx="9904828" cy="4790040"/>
          </a:xfrm>
          <a:prstGeom prst="rect">
            <a:avLst/>
          </a:prstGeom>
        </p:spPr>
      </p:pic>
      <p:sp>
        <p:nvSpPr>
          <p:cNvPr id="13" name="文本框 12"/>
          <p:cNvSpPr txBox="1"/>
          <p:nvPr/>
        </p:nvSpPr>
        <p:spPr>
          <a:xfrm>
            <a:off x="1287668" y="1133333"/>
            <a:ext cx="1980029" cy="523220"/>
          </a:xfrm>
          <a:prstGeom prst="rect">
            <a:avLst/>
          </a:prstGeom>
          <a:noFill/>
        </p:spPr>
        <p:txBody>
          <a:bodyPr wrap="none" rtlCol="0">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名师工作室</a:t>
            </a:r>
            <a:endParaRPr lang="en-US" altLang="zh-CN" sz="28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3193527" cy="6858000"/>
          </a:xfrm>
          <a:prstGeom prst="rect">
            <a:avLst/>
          </a:prstGeom>
          <a:blipFill dpi="0" rotWithShape="1">
            <a:blip r:embed="rId1"/>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2030935" y="2124850"/>
            <a:ext cx="2267130" cy="2266308"/>
            <a:chOff x="304800" y="673100"/>
            <a:chExt cx="4000500" cy="4000500"/>
          </a:xfrm>
          <a:effectLst>
            <a:outerShdw blurRad="444500" dist="228600" dir="6840000" sx="98000" sy="98000" algn="tr" rotWithShape="0">
              <a:prstClr val="black">
                <a:alpha val="6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9" name="椭圆 58"/>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0" name="TextBox 59"/>
          <p:cNvSpPr txBox="1"/>
          <p:nvPr/>
        </p:nvSpPr>
        <p:spPr>
          <a:xfrm>
            <a:off x="2289866" y="2665976"/>
            <a:ext cx="1697829" cy="1046404"/>
          </a:xfrm>
          <a:prstGeom prst="rect">
            <a:avLst/>
          </a:prstGeom>
          <a:noFill/>
        </p:spPr>
        <p:txBody>
          <a:bodyPr wrap="none" lIns="91404" tIns="45702" rIns="91404" bIns="45702" rtlCol="0">
            <a:spAutoFit/>
          </a:bodyPr>
          <a:lstStyle/>
          <a:p>
            <a:pPr algn="ctr"/>
            <a:r>
              <a:rPr lang="zh-CN" altLang="en-US" sz="6200" b="1" spc="-300" dirty="0">
                <a:solidFill>
                  <a:srgbClr val="3B68A1"/>
                </a:solidFill>
                <a:latin typeface="微软雅黑" panose="020B0503020204020204" pitchFamily="34" charset="-122"/>
                <a:ea typeface="微软雅黑" panose="020B0503020204020204" pitchFamily="34" charset="-122"/>
              </a:rPr>
              <a:t>目录</a:t>
            </a:r>
            <a:endParaRPr lang="zh-CN" altLang="en-US" sz="6200" b="1" spc="-300" dirty="0">
              <a:solidFill>
                <a:srgbClr val="3B68A1"/>
              </a:solidFill>
              <a:latin typeface="微软雅黑" panose="020B0503020204020204" pitchFamily="34" charset="-122"/>
              <a:ea typeface="微软雅黑" panose="020B0503020204020204" pitchFamily="34" charset="-122"/>
            </a:endParaRPr>
          </a:p>
        </p:txBody>
      </p:sp>
      <p:sp>
        <p:nvSpPr>
          <p:cNvPr id="64" name="圆角矩形 8">
            <a:hlinkClick r:id="rId2" action="ppaction://hlinksldjump"/>
          </p:cNvPr>
          <p:cNvSpPr/>
          <p:nvPr/>
        </p:nvSpPr>
        <p:spPr>
          <a:xfrm>
            <a:off x="6507193" y="2968617"/>
            <a:ext cx="3857226" cy="920766"/>
          </a:xfrm>
          <a:custGeom>
            <a:avLst/>
            <a:gdLst/>
            <a:ahLst/>
            <a:cxnLst/>
            <a:rect l="l" t="t" r="r" b="b"/>
            <a:pathLst>
              <a:path w="3588271" h="920766">
                <a:moveTo>
                  <a:pt x="233477" y="0"/>
                </a:moveTo>
                <a:lnTo>
                  <a:pt x="3127888" y="0"/>
                </a:lnTo>
                <a:cubicBezTo>
                  <a:pt x="3382151" y="0"/>
                  <a:pt x="3588271" y="206120"/>
                  <a:pt x="3588271" y="460383"/>
                </a:cubicBezTo>
                <a:lnTo>
                  <a:pt x="3588270" y="460383"/>
                </a:lnTo>
                <a:cubicBezTo>
                  <a:pt x="3588270" y="714646"/>
                  <a:pt x="3382150" y="920766"/>
                  <a:pt x="3127887" y="920766"/>
                </a:cubicBezTo>
                <a:lnTo>
                  <a:pt x="24123" y="920765"/>
                </a:lnTo>
                <a:lnTo>
                  <a:pt x="0" y="918333"/>
                </a:lnTo>
                <a:cubicBezTo>
                  <a:pt x="99516" y="645905"/>
                  <a:pt x="179421" y="336317"/>
                  <a:pt x="233477" y="0"/>
                </a:cubicBezTo>
                <a:close/>
              </a:path>
            </a:pathLst>
          </a:custGeom>
          <a:solidFill>
            <a:srgbClr val="B95F95"/>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68" name="椭圆 67"/>
          <p:cNvSpPr/>
          <p:nvPr/>
        </p:nvSpPr>
        <p:spPr>
          <a:xfrm>
            <a:off x="5375097" y="2890663"/>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3" name="TextBox 72">
            <a:hlinkClick r:id="rId2" action="ppaction://hlinksldjump"/>
          </p:cNvPr>
          <p:cNvSpPr txBox="1"/>
          <p:nvPr/>
        </p:nvSpPr>
        <p:spPr>
          <a:xfrm>
            <a:off x="6928122" y="3139584"/>
            <a:ext cx="3486347"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建设方案</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6" name="椭圆 75"/>
          <p:cNvSpPr/>
          <p:nvPr/>
        </p:nvSpPr>
        <p:spPr>
          <a:xfrm flipH="1">
            <a:off x="5458310" y="2973876"/>
            <a:ext cx="859584" cy="859582"/>
          </a:xfrm>
          <a:prstGeom prst="ellipse">
            <a:avLst/>
          </a:prstGeom>
          <a:solidFill>
            <a:srgbClr val="B95F95"/>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80" name="TextBox 79"/>
          <p:cNvSpPr txBox="1"/>
          <p:nvPr/>
        </p:nvSpPr>
        <p:spPr>
          <a:xfrm>
            <a:off x="5609814" y="3062908"/>
            <a:ext cx="550151"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D</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3193527" cy="6858000"/>
          </a:xfrm>
          <a:prstGeom prst="rect">
            <a:avLst/>
          </a:prstGeom>
          <a:blipFill dpi="0" rotWithShape="1">
            <a:blip r:embed="rId1"/>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2030935" y="2124850"/>
            <a:ext cx="2267130" cy="2266308"/>
            <a:chOff x="304800" y="673100"/>
            <a:chExt cx="4000500" cy="4000500"/>
          </a:xfrm>
          <a:effectLst>
            <a:outerShdw blurRad="444500" dist="228600" dir="6840000" sx="98000" sy="98000" algn="tr" rotWithShape="0">
              <a:prstClr val="black">
                <a:alpha val="6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9" name="椭圆 58"/>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0" name="TextBox 59"/>
          <p:cNvSpPr txBox="1"/>
          <p:nvPr/>
        </p:nvSpPr>
        <p:spPr>
          <a:xfrm>
            <a:off x="2289866" y="2665976"/>
            <a:ext cx="1697829" cy="1046404"/>
          </a:xfrm>
          <a:prstGeom prst="rect">
            <a:avLst/>
          </a:prstGeom>
          <a:noFill/>
        </p:spPr>
        <p:txBody>
          <a:bodyPr wrap="none" lIns="91404" tIns="45702" rIns="91404" bIns="45702" rtlCol="0">
            <a:spAutoFit/>
          </a:bodyPr>
          <a:lstStyle/>
          <a:p>
            <a:pPr algn="ctr"/>
            <a:r>
              <a:rPr lang="zh-CN" altLang="en-US" sz="6200" b="1" spc="-300" dirty="0">
                <a:solidFill>
                  <a:srgbClr val="3B68A1"/>
                </a:solidFill>
                <a:latin typeface="微软雅黑" panose="020B0503020204020204" pitchFamily="34" charset="-122"/>
                <a:ea typeface="微软雅黑" panose="020B0503020204020204" pitchFamily="34" charset="-122"/>
              </a:rPr>
              <a:t>目录</a:t>
            </a:r>
            <a:endParaRPr lang="zh-CN" altLang="en-US" sz="6200" b="1" spc="-300" dirty="0">
              <a:solidFill>
                <a:srgbClr val="3B68A1"/>
              </a:solidFill>
              <a:latin typeface="微软雅黑" panose="020B0503020204020204" pitchFamily="34" charset="-122"/>
              <a:ea typeface="微软雅黑" panose="020B0503020204020204" pitchFamily="34" charset="-122"/>
            </a:endParaRPr>
          </a:p>
        </p:txBody>
      </p:sp>
      <p:sp>
        <p:nvSpPr>
          <p:cNvPr id="61" name="圆角矩形 5">
            <a:hlinkClick r:id="" action="ppaction://noaction"/>
          </p:cNvPr>
          <p:cNvSpPr/>
          <p:nvPr/>
        </p:nvSpPr>
        <p:spPr>
          <a:xfrm>
            <a:off x="6328999" y="2968617"/>
            <a:ext cx="3956882" cy="920766"/>
          </a:xfrm>
          <a:custGeom>
            <a:avLst/>
            <a:gdLst/>
            <a:ahLst/>
            <a:cxnLst/>
            <a:rect l="l" t="t" r="r" b="b"/>
            <a:pathLst>
              <a:path w="3687927" h="920766">
                <a:moveTo>
                  <a:pt x="123779" y="0"/>
                </a:moveTo>
                <a:lnTo>
                  <a:pt x="3227544" y="0"/>
                </a:lnTo>
                <a:cubicBezTo>
                  <a:pt x="3481807" y="0"/>
                  <a:pt x="3687927" y="206120"/>
                  <a:pt x="3687927" y="460383"/>
                </a:cubicBezTo>
                <a:lnTo>
                  <a:pt x="3687926" y="460383"/>
                </a:lnTo>
                <a:cubicBezTo>
                  <a:pt x="3687926" y="714646"/>
                  <a:pt x="3481806" y="920766"/>
                  <a:pt x="3227543" y="920766"/>
                </a:cubicBezTo>
                <a:lnTo>
                  <a:pt x="283332" y="920765"/>
                </a:lnTo>
                <a:cubicBezTo>
                  <a:pt x="213464" y="583590"/>
                  <a:pt x="116696" y="278992"/>
                  <a:pt x="0" y="18975"/>
                </a:cubicBezTo>
                <a:cubicBezTo>
                  <a:pt x="38994" y="5918"/>
                  <a:pt x="80696" y="0"/>
                  <a:pt x="123779" y="0"/>
                </a:cubicBezTo>
                <a:close/>
              </a:path>
            </a:pathLst>
          </a:custGeom>
          <a:solidFill>
            <a:srgbClr val="3B68A1"/>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椭圆 64"/>
          <p:cNvSpPr/>
          <p:nvPr/>
        </p:nvSpPr>
        <p:spPr>
          <a:xfrm>
            <a:off x="5235757" y="2914506"/>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69" name="椭圆 68"/>
          <p:cNvSpPr/>
          <p:nvPr/>
        </p:nvSpPr>
        <p:spPr>
          <a:xfrm flipH="1">
            <a:off x="5318970" y="2997719"/>
            <a:ext cx="859584" cy="859582"/>
          </a:xfrm>
          <a:prstGeom prst="ellipse">
            <a:avLst/>
          </a:prstGeom>
          <a:solidFill>
            <a:srgbClr val="3B68A1"/>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0" name="TextBox 69">
            <a:hlinkClick r:id="" action="ppaction://noaction"/>
          </p:cNvPr>
          <p:cNvSpPr txBox="1"/>
          <p:nvPr/>
        </p:nvSpPr>
        <p:spPr>
          <a:xfrm>
            <a:off x="6835141" y="3096219"/>
            <a:ext cx="2823570"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企业简介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7" name="TextBox 76"/>
          <p:cNvSpPr txBox="1"/>
          <p:nvPr/>
        </p:nvSpPr>
        <p:spPr>
          <a:xfrm>
            <a:off x="5493997" y="3074047"/>
            <a:ext cx="532518"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A</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626986" y="306717"/>
            <a:ext cx="2325802"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阶段成果</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7066471" y="697413"/>
            <a:ext cx="3127326" cy="2794664"/>
            <a:chOff x="6981351" y="1527039"/>
            <a:chExt cx="2661520" cy="2378406"/>
          </a:xfrm>
        </p:grpSpPr>
        <p:sp>
          <p:nvSpPr>
            <p:cNvPr id="89" name="平行四边形 88"/>
            <p:cNvSpPr/>
            <p:nvPr/>
          </p:nvSpPr>
          <p:spPr>
            <a:xfrm>
              <a:off x="6981351" y="3329860"/>
              <a:ext cx="2327009" cy="567707"/>
            </a:xfrm>
            <a:prstGeom prst="parallelogram">
              <a:avLst>
                <a:gd name="adj" fmla="val 300067"/>
              </a:avLst>
            </a:prstGeom>
            <a:gradFill>
              <a:gsLst>
                <a:gs pos="0">
                  <a:schemeClr val="bg1">
                    <a:lumMod val="85000"/>
                    <a:alpha val="54000"/>
                  </a:schemeClr>
                </a:gs>
                <a:gs pos="100000">
                  <a:schemeClr val="bg1">
                    <a:lumMod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0" name="任意多边形 10"/>
            <p:cNvSpPr/>
            <p:nvPr/>
          </p:nvSpPr>
          <p:spPr>
            <a:xfrm rot="607165">
              <a:off x="8140633" y="1527039"/>
              <a:ext cx="1502238" cy="2378406"/>
            </a:xfrm>
            <a:custGeom>
              <a:avLst/>
              <a:gdLst>
                <a:gd name="connsiteX0" fmla="*/ 1072154 w 1502238"/>
                <a:gd name="connsiteY0" fmla="*/ 0 h 2378406"/>
                <a:gd name="connsiteX1" fmla="*/ 1502238 w 1502238"/>
                <a:gd name="connsiteY1" fmla="*/ 359868 h 2378406"/>
                <a:gd name="connsiteX2" fmla="*/ 1249979 w 1502238"/>
                <a:gd name="connsiteY2" fmla="*/ 358397 h 2378406"/>
                <a:gd name="connsiteX3" fmla="*/ 570687 w 1502238"/>
                <a:gd name="connsiteY3" fmla="*/ 2378406 h 2378406"/>
                <a:gd name="connsiteX4" fmla="*/ 0 w 1502238"/>
                <a:gd name="connsiteY4" fmla="*/ 2378406 h 2378406"/>
                <a:gd name="connsiteX5" fmla="*/ 680409 w 1502238"/>
                <a:gd name="connsiteY5" fmla="*/ 355075 h 2378406"/>
                <a:gd name="connsiteX6" fmla="*/ 413470 w 1502238"/>
                <a:gd name="connsiteY6" fmla="*/ 353518 h 237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2238" h="2378406">
                  <a:moveTo>
                    <a:pt x="1072154" y="0"/>
                  </a:moveTo>
                  <a:lnTo>
                    <a:pt x="1502238" y="359868"/>
                  </a:lnTo>
                  <a:lnTo>
                    <a:pt x="1249979" y="358397"/>
                  </a:lnTo>
                  <a:lnTo>
                    <a:pt x="570687" y="2378406"/>
                  </a:lnTo>
                  <a:lnTo>
                    <a:pt x="0" y="2378406"/>
                  </a:lnTo>
                  <a:lnTo>
                    <a:pt x="680409" y="355075"/>
                  </a:lnTo>
                  <a:lnTo>
                    <a:pt x="413470" y="353518"/>
                  </a:lnTo>
                  <a:close/>
                </a:path>
              </a:pathLst>
            </a:custGeom>
            <a:gradFill>
              <a:gsLst>
                <a:gs pos="0">
                  <a:srgbClr val="ED9393"/>
                </a:gs>
                <a:gs pos="100000">
                  <a:srgbClr val="E34F4F"/>
                </a:gs>
              </a:gsLst>
              <a:lin ang="5400000" scaled="1"/>
            </a:gradFill>
            <a:ln>
              <a:noFill/>
            </a:ln>
            <a:scene3d>
              <a:camera prst="orthographicFront"/>
              <a:lightRig rig="threePt" dir="t"/>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1" name="平行四边形 90"/>
          <p:cNvSpPr/>
          <p:nvPr/>
        </p:nvSpPr>
        <p:spPr>
          <a:xfrm rot="607165">
            <a:off x="7633040" y="3320061"/>
            <a:ext cx="1230736" cy="175041"/>
          </a:xfrm>
          <a:prstGeom prst="parallelogram">
            <a:avLst>
              <a:gd name="adj" fmla="val 291380"/>
            </a:avLst>
          </a:prstGeom>
          <a:gradFill>
            <a:gsLst>
              <a:gs pos="0">
                <a:srgbClr val="ED9393"/>
              </a:gs>
              <a:gs pos="100000">
                <a:srgbClr val="E34F4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2" name="平行四边形 91"/>
          <p:cNvSpPr/>
          <p:nvPr/>
        </p:nvSpPr>
        <p:spPr>
          <a:xfrm rot="607165" flipH="1">
            <a:off x="7463443" y="1786654"/>
            <a:ext cx="1013624" cy="1656234"/>
          </a:xfrm>
          <a:prstGeom prst="parallelogram">
            <a:avLst>
              <a:gd name="adj" fmla="val 29638"/>
            </a:avLst>
          </a:prstGeom>
          <a:gradFill>
            <a:gsLst>
              <a:gs pos="0">
                <a:schemeClr val="tx1">
                  <a:lumMod val="65000"/>
                  <a:lumOff val="3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93" name="组合 92"/>
          <p:cNvGrpSpPr/>
          <p:nvPr/>
        </p:nvGrpSpPr>
        <p:grpSpPr>
          <a:xfrm>
            <a:off x="5560735" y="1779820"/>
            <a:ext cx="2734271" cy="2154865"/>
            <a:chOff x="5699889" y="2448224"/>
            <a:chExt cx="2327009" cy="1833904"/>
          </a:xfrm>
        </p:grpSpPr>
        <p:sp>
          <p:nvSpPr>
            <p:cNvPr id="94" name="平行四边形 93"/>
            <p:cNvSpPr/>
            <p:nvPr/>
          </p:nvSpPr>
          <p:spPr>
            <a:xfrm rot="607165">
              <a:off x="5699889" y="3714421"/>
              <a:ext cx="2327009" cy="567707"/>
            </a:xfrm>
            <a:prstGeom prst="parallelogram">
              <a:avLst>
                <a:gd name="adj" fmla="val 300067"/>
              </a:avLst>
            </a:prstGeom>
            <a:gradFill>
              <a:gsLst>
                <a:gs pos="0">
                  <a:schemeClr val="bg1">
                    <a:lumMod val="85000"/>
                    <a:alpha val="54000"/>
                  </a:schemeClr>
                </a:gs>
                <a:gs pos="100000">
                  <a:schemeClr val="bg1">
                    <a:lumMod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5" name="平行四边形 94"/>
            <p:cNvSpPr/>
            <p:nvPr/>
          </p:nvSpPr>
          <p:spPr>
            <a:xfrm rot="607165">
              <a:off x="6305707" y="2448224"/>
              <a:ext cx="1164306" cy="1675442"/>
            </a:xfrm>
            <a:prstGeom prst="parallelogram">
              <a:avLst>
                <a:gd name="adj" fmla="val 48332"/>
              </a:avLst>
            </a:prstGeom>
            <a:gradFill>
              <a:gsLst>
                <a:gs pos="0">
                  <a:srgbClr val="00E2BC"/>
                </a:gs>
                <a:gs pos="100000">
                  <a:srgbClr val="00AF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6" name="平行四边形 95"/>
          <p:cNvSpPr/>
          <p:nvPr/>
        </p:nvSpPr>
        <p:spPr>
          <a:xfrm rot="607165">
            <a:off x="7107506" y="1724892"/>
            <a:ext cx="1217635" cy="175041"/>
          </a:xfrm>
          <a:prstGeom prst="parallelogram">
            <a:avLst>
              <a:gd name="adj" fmla="val 288183"/>
            </a:avLst>
          </a:prstGeom>
          <a:gradFill>
            <a:gsLst>
              <a:gs pos="0">
                <a:srgbClr val="00E2BC"/>
              </a:gs>
              <a:gs pos="100000">
                <a:srgbClr val="00AF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7" name="平行四边形 96"/>
          <p:cNvSpPr/>
          <p:nvPr/>
        </p:nvSpPr>
        <p:spPr>
          <a:xfrm rot="607165">
            <a:off x="5573007" y="3627565"/>
            <a:ext cx="1230736" cy="175041"/>
          </a:xfrm>
          <a:prstGeom prst="parallelogram">
            <a:avLst>
              <a:gd name="adj" fmla="val 291380"/>
            </a:avLst>
          </a:prstGeom>
          <a:gradFill>
            <a:gsLst>
              <a:gs pos="0">
                <a:srgbClr val="00E2BC"/>
              </a:gs>
              <a:gs pos="100000">
                <a:srgbClr val="00AF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8" name="平行四边形 97"/>
          <p:cNvSpPr/>
          <p:nvPr/>
        </p:nvSpPr>
        <p:spPr>
          <a:xfrm rot="607165" flipH="1">
            <a:off x="5403409" y="2094158"/>
            <a:ext cx="1013624" cy="1656234"/>
          </a:xfrm>
          <a:prstGeom prst="parallelogram">
            <a:avLst>
              <a:gd name="adj" fmla="val 29638"/>
            </a:avLst>
          </a:prstGeom>
          <a:gradFill>
            <a:gsLst>
              <a:gs pos="0">
                <a:schemeClr val="tx1">
                  <a:lumMod val="65000"/>
                  <a:lumOff val="3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99" name="组合 98"/>
          <p:cNvGrpSpPr/>
          <p:nvPr/>
        </p:nvGrpSpPr>
        <p:grpSpPr>
          <a:xfrm>
            <a:off x="3480033" y="2087326"/>
            <a:ext cx="2755103" cy="2153035"/>
            <a:chOff x="3929101" y="2709927"/>
            <a:chExt cx="2344738" cy="1832347"/>
          </a:xfrm>
        </p:grpSpPr>
        <p:sp>
          <p:nvSpPr>
            <p:cNvPr id="100" name="平行四边形 99"/>
            <p:cNvSpPr/>
            <p:nvPr/>
          </p:nvSpPr>
          <p:spPr>
            <a:xfrm rot="607165">
              <a:off x="3929101" y="3974567"/>
              <a:ext cx="2344738" cy="567707"/>
            </a:xfrm>
            <a:prstGeom prst="parallelogram">
              <a:avLst>
                <a:gd name="adj" fmla="val 300067"/>
              </a:avLst>
            </a:prstGeom>
            <a:gradFill>
              <a:gsLst>
                <a:gs pos="0">
                  <a:schemeClr val="bg1">
                    <a:lumMod val="85000"/>
                    <a:alpha val="54000"/>
                  </a:schemeClr>
                </a:gs>
                <a:gs pos="100000">
                  <a:schemeClr val="bg1">
                    <a:lumMod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1" name="平行四边形 100"/>
            <p:cNvSpPr/>
            <p:nvPr/>
          </p:nvSpPr>
          <p:spPr>
            <a:xfrm rot="607165">
              <a:off x="4552509" y="2709927"/>
              <a:ext cx="1164306" cy="1675442"/>
            </a:xfrm>
            <a:prstGeom prst="parallelogram">
              <a:avLst>
                <a:gd name="adj" fmla="val 48332"/>
              </a:avLst>
            </a:prstGeom>
            <a:gradFill>
              <a:gsLst>
                <a:gs pos="0">
                  <a:srgbClr val="FFCE85"/>
                </a:gs>
                <a:gs pos="100000">
                  <a:srgbClr val="FFA41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2" name="平行四边形 101"/>
          <p:cNvSpPr/>
          <p:nvPr/>
        </p:nvSpPr>
        <p:spPr>
          <a:xfrm rot="607165">
            <a:off x="5047471" y="2032396"/>
            <a:ext cx="1217635" cy="175041"/>
          </a:xfrm>
          <a:prstGeom prst="parallelogram">
            <a:avLst>
              <a:gd name="adj" fmla="val 288183"/>
            </a:avLst>
          </a:prstGeom>
          <a:gradFill>
            <a:gsLst>
              <a:gs pos="0">
                <a:srgbClr val="FFCE85"/>
              </a:gs>
              <a:gs pos="100000">
                <a:srgbClr val="FFA41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3" name="平行四边形 102"/>
          <p:cNvSpPr/>
          <p:nvPr/>
        </p:nvSpPr>
        <p:spPr>
          <a:xfrm rot="607165">
            <a:off x="3506815" y="3935112"/>
            <a:ext cx="1230736" cy="175041"/>
          </a:xfrm>
          <a:prstGeom prst="parallelogram">
            <a:avLst>
              <a:gd name="adj" fmla="val 291380"/>
            </a:avLst>
          </a:prstGeom>
          <a:gradFill>
            <a:gsLst>
              <a:gs pos="0">
                <a:srgbClr val="FFCE85"/>
              </a:gs>
              <a:gs pos="100000">
                <a:srgbClr val="FFA41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4" name="平行四边形 103"/>
          <p:cNvSpPr/>
          <p:nvPr/>
        </p:nvSpPr>
        <p:spPr>
          <a:xfrm rot="607165" flipH="1">
            <a:off x="3345874" y="2395670"/>
            <a:ext cx="1013624" cy="1656234"/>
          </a:xfrm>
          <a:prstGeom prst="parallelogram">
            <a:avLst>
              <a:gd name="adj" fmla="val 29638"/>
            </a:avLst>
          </a:prstGeom>
          <a:gradFill>
            <a:gsLst>
              <a:gs pos="0">
                <a:schemeClr val="tx1">
                  <a:lumMod val="65000"/>
                  <a:lumOff val="3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105" name="组合 104"/>
          <p:cNvGrpSpPr/>
          <p:nvPr/>
        </p:nvGrpSpPr>
        <p:grpSpPr>
          <a:xfrm>
            <a:off x="1412336" y="2394873"/>
            <a:ext cx="2755103" cy="2170037"/>
            <a:chOff x="2169381" y="2971666"/>
            <a:chExt cx="2344738" cy="1846816"/>
          </a:xfrm>
        </p:grpSpPr>
        <p:sp>
          <p:nvSpPr>
            <p:cNvPr id="106" name="平行四边形 105"/>
            <p:cNvSpPr/>
            <p:nvPr/>
          </p:nvSpPr>
          <p:spPr>
            <a:xfrm rot="607165">
              <a:off x="2169381" y="4236193"/>
              <a:ext cx="2344738" cy="582289"/>
            </a:xfrm>
            <a:prstGeom prst="parallelogram">
              <a:avLst>
                <a:gd name="adj" fmla="val 297550"/>
              </a:avLst>
            </a:prstGeom>
            <a:gradFill>
              <a:gsLst>
                <a:gs pos="0">
                  <a:schemeClr val="bg1">
                    <a:lumMod val="85000"/>
                    <a:alpha val="54000"/>
                  </a:schemeClr>
                </a:gs>
                <a:gs pos="100000">
                  <a:schemeClr val="bg1">
                    <a:lumMod val="75000"/>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7" name="平行四边形 106"/>
            <p:cNvSpPr/>
            <p:nvPr/>
          </p:nvSpPr>
          <p:spPr>
            <a:xfrm rot="607165">
              <a:off x="2794071" y="2971666"/>
              <a:ext cx="1164306" cy="1675442"/>
            </a:xfrm>
            <a:prstGeom prst="parallelogram">
              <a:avLst>
                <a:gd name="adj" fmla="val 48332"/>
              </a:avLst>
            </a:prstGeom>
            <a:gradFill>
              <a:gsLst>
                <a:gs pos="0">
                  <a:srgbClr val="01D3E9"/>
                </a:gs>
                <a:gs pos="100000">
                  <a:srgbClr val="01AC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8" name="平行四边形 107"/>
          <p:cNvSpPr/>
          <p:nvPr/>
        </p:nvSpPr>
        <p:spPr>
          <a:xfrm rot="607165">
            <a:off x="2981281" y="2339945"/>
            <a:ext cx="1217635" cy="175041"/>
          </a:xfrm>
          <a:prstGeom prst="parallelogram">
            <a:avLst>
              <a:gd name="adj" fmla="val 288183"/>
            </a:avLst>
          </a:prstGeom>
          <a:gradFill>
            <a:gsLst>
              <a:gs pos="0">
                <a:srgbClr val="01D3E9"/>
              </a:gs>
              <a:gs pos="100000">
                <a:srgbClr val="01ACB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9" name="任意多边形 29"/>
          <p:cNvSpPr/>
          <p:nvPr/>
        </p:nvSpPr>
        <p:spPr>
          <a:xfrm rot="5400000">
            <a:off x="1364799" y="5183854"/>
            <a:ext cx="193740" cy="151834"/>
          </a:xfrm>
          <a:custGeom>
            <a:avLst/>
            <a:gdLst>
              <a:gd name="connsiteX0" fmla="*/ 146050 w 292100"/>
              <a:gd name="connsiteY0" fmla="*/ 0 h 251810"/>
              <a:gd name="connsiteX1" fmla="*/ 292100 w 292100"/>
              <a:gd name="connsiteY1" fmla="*/ 251810 h 251810"/>
              <a:gd name="connsiteX2" fmla="*/ 213780 w 292100"/>
              <a:gd name="connsiteY2" fmla="*/ 251810 h 251810"/>
              <a:gd name="connsiteX3" fmla="*/ 146050 w 292100"/>
              <a:gd name="connsiteY3" fmla="*/ 135034 h 251810"/>
              <a:gd name="connsiteX4" fmla="*/ 78320 w 292100"/>
              <a:gd name="connsiteY4" fmla="*/ 251810 h 251810"/>
              <a:gd name="connsiteX5" fmla="*/ 0 w 292100"/>
              <a:gd name="connsiteY5" fmla="*/ 251810 h 2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251810">
                <a:moveTo>
                  <a:pt x="146050" y="0"/>
                </a:moveTo>
                <a:lnTo>
                  <a:pt x="292100" y="251810"/>
                </a:lnTo>
                <a:lnTo>
                  <a:pt x="213780" y="251810"/>
                </a:lnTo>
                <a:lnTo>
                  <a:pt x="146050" y="135034"/>
                </a:lnTo>
                <a:lnTo>
                  <a:pt x="78320" y="251810"/>
                </a:lnTo>
                <a:lnTo>
                  <a:pt x="0" y="251810"/>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0" name="文本框 139"/>
          <p:cNvSpPr txBox="1"/>
          <p:nvPr/>
        </p:nvSpPr>
        <p:spPr>
          <a:xfrm>
            <a:off x="2259869" y="4583471"/>
            <a:ext cx="1175153" cy="523220"/>
          </a:xfrm>
          <a:prstGeom prst="rect">
            <a:avLst/>
          </a:prstGeom>
          <a:noFill/>
        </p:spPr>
        <p:txBody>
          <a:bodyPr wrap="square" rtlCol="0">
            <a:spAutoFit/>
          </a:bodyPr>
          <a:lstStyle/>
          <a:p>
            <a:pPr algn="ctr"/>
            <a:r>
              <a:rPr lang="en-US" altLang="zh-CN" sz="2800" dirty="0">
                <a:solidFill>
                  <a:srgbClr val="01ACBE"/>
                </a:solidFill>
                <a:latin typeface="Impact" panose="020B0806030902050204" pitchFamily="34" charset="0"/>
              </a:rPr>
              <a:t>01</a:t>
            </a:r>
            <a:endParaRPr lang="zh-CN" altLang="en-US" sz="2800" dirty="0">
              <a:solidFill>
                <a:srgbClr val="01ACBE"/>
              </a:solidFill>
              <a:latin typeface="Impact" panose="020B0806030902050204" pitchFamily="34" charset="0"/>
            </a:endParaRPr>
          </a:p>
        </p:txBody>
      </p:sp>
      <p:sp>
        <p:nvSpPr>
          <p:cNvPr id="111" name="任意多边形 31"/>
          <p:cNvSpPr/>
          <p:nvPr/>
        </p:nvSpPr>
        <p:spPr>
          <a:xfrm rot="5400000">
            <a:off x="4102833" y="4644873"/>
            <a:ext cx="193740" cy="151834"/>
          </a:xfrm>
          <a:custGeom>
            <a:avLst/>
            <a:gdLst>
              <a:gd name="connsiteX0" fmla="*/ 146050 w 292100"/>
              <a:gd name="connsiteY0" fmla="*/ 0 h 251810"/>
              <a:gd name="connsiteX1" fmla="*/ 292100 w 292100"/>
              <a:gd name="connsiteY1" fmla="*/ 251810 h 251810"/>
              <a:gd name="connsiteX2" fmla="*/ 213780 w 292100"/>
              <a:gd name="connsiteY2" fmla="*/ 251810 h 251810"/>
              <a:gd name="connsiteX3" fmla="*/ 146050 w 292100"/>
              <a:gd name="connsiteY3" fmla="*/ 135034 h 251810"/>
              <a:gd name="connsiteX4" fmla="*/ 78320 w 292100"/>
              <a:gd name="connsiteY4" fmla="*/ 251810 h 251810"/>
              <a:gd name="connsiteX5" fmla="*/ 0 w 292100"/>
              <a:gd name="connsiteY5" fmla="*/ 251810 h 2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251810">
                <a:moveTo>
                  <a:pt x="146050" y="0"/>
                </a:moveTo>
                <a:lnTo>
                  <a:pt x="292100" y="251810"/>
                </a:lnTo>
                <a:lnTo>
                  <a:pt x="213780" y="251810"/>
                </a:lnTo>
                <a:lnTo>
                  <a:pt x="146050" y="135034"/>
                </a:lnTo>
                <a:lnTo>
                  <a:pt x="78320" y="251810"/>
                </a:lnTo>
                <a:lnTo>
                  <a:pt x="0" y="251810"/>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2" name="文本框 159"/>
          <p:cNvSpPr txBox="1"/>
          <p:nvPr/>
        </p:nvSpPr>
        <p:spPr>
          <a:xfrm>
            <a:off x="4997905" y="4044489"/>
            <a:ext cx="1175153" cy="523220"/>
          </a:xfrm>
          <a:prstGeom prst="rect">
            <a:avLst/>
          </a:prstGeom>
          <a:noFill/>
        </p:spPr>
        <p:txBody>
          <a:bodyPr wrap="square" rtlCol="0">
            <a:spAutoFit/>
          </a:bodyPr>
          <a:lstStyle/>
          <a:p>
            <a:pPr algn="ctr"/>
            <a:r>
              <a:rPr lang="en-US" altLang="zh-CN" sz="2800" dirty="0">
                <a:solidFill>
                  <a:srgbClr val="FFB850"/>
                </a:solidFill>
                <a:latin typeface="Impact" panose="020B0806030902050204" pitchFamily="34" charset="0"/>
              </a:rPr>
              <a:t>02</a:t>
            </a:r>
            <a:endParaRPr lang="zh-CN" altLang="en-US" sz="2800" dirty="0">
              <a:solidFill>
                <a:srgbClr val="FFB850"/>
              </a:solidFill>
              <a:latin typeface="Impact" panose="020B0806030902050204" pitchFamily="34" charset="0"/>
            </a:endParaRPr>
          </a:p>
        </p:txBody>
      </p:sp>
      <p:sp>
        <p:nvSpPr>
          <p:cNvPr id="113" name="任意多边形 33"/>
          <p:cNvSpPr/>
          <p:nvPr/>
        </p:nvSpPr>
        <p:spPr>
          <a:xfrm rot="5400000">
            <a:off x="6856974" y="4072517"/>
            <a:ext cx="193740" cy="151834"/>
          </a:xfrm>
          <a:custGeom>
            <a:avLst/>
            <a:gdLst>
              <a:gd name="connsiteX0" fmla="*/ 146050 w 292100"/>
              <a:gd name="connsiteY0" fmla="*/ 0 h 251810"/>
              <a:gd name="connsiteX1" fmla="*/ 292100 w 292100"/>
              <a:gd name="connsiteY1" fmla="*/ 251810 h 251810"/>
              <a:gd name="connsiteX2" fmla="*/ 213780 w 292100"/>
              <a:gd name="connsiteY2" fmla="*/ 251810 h 251810"/>
              <a:gd name="connsiteX3" fmla="*/ 146050 w 292100"/>
              <a:gd name="connsiteY3" fmla="*/ 135034 h 251810"/>
              <a:gd name="connsiteX4" fmla="*/ 78320 w 292100"/>
              <a:gd name="connsiteY4" fmla="*/ 251810 h 251810"/>
              <a:gd name="connsiteX5" fmla="*/ 0 w 292100"/>
              <a:gd name="connsiteY5" fmla="*/ 251810 h 2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251810">
                <a:moveTo>
                  <a:pt x="146050" y="0"/>
                </a:moveTo>
                <a:lnTo>
                  <a:pt x="292100" y="251810"/>
                </a:lnTo>
                <a:lnTo>
                  <a:pt x="213780" y="251810"/>
                </a:lnTo>
                <a:lnTo>
                  <a:pt x="146050" y="135034"/>
                </a:lnTo>
                <a:lnTo>
                  <a:pt x="78320" y="251810"/>
                </a:lnTo>
                <a:lnTo>
                  <a:pt x="0" y="25181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4" name="文本框 168"/>
          <p:cNvSpPr txBox="1"/>
          <p:nvPr/>
        </p:nvSpPr>
        <p:spPr>
          <a:xfrm>
            <a:off x="7752046" y="3472134"/>
            <a:ext cx="1175153" cy="523220"/>
          </a:xfrm>
          <a:prstGeom prst="rect">
            <a:avLst/>
          </a:prstGeom>
          <a:noFill/>
        </p:spPr>
        <p:txBody>
          <a:bodyPr wrap="square" rtlCol="0">
            <a:spAutoFit/>
          </a:bodyPr>
          <a:lstStyle/>
          <a:p>
            <a:pPr algn="ctr"/>
            <a:r>
              <a:rPr lang="en-US" altLang="zh-CN" sz="2800" dirty="0">
                <a:solidFill>
                  <a:srgbClr val="00AF92"/>
                </a:solidFill>
                <a:latin typeface="Impact" panose="020B0806030902050204" pitchFamily="34" charset="0"/>
              </a:rPr>
              <a:t>03</a:t>
            </a:r>
            <a:endParaRPr lang="zh-CN" altLang="en-US" sz="2800" dirty="0">
              <a:solidFill>
                <a:srgbClr val="00AF92"/>
              </a:solidFill>
              <a:latin typeface="Impact" panose="020B0806030902050204" pitchFamily="34" charset="0"/>
            </a:endParaRPr>
          </a:p>
        </p:txBody>
      </p:sp>
      <p:sp>
        <p:nvSpPr>
          <p:cNvPr id="116" name="文本框 137"/>
          <p:cNvSpPr txBox="1"/>
          <p:nvPr/>
        </p:nvSpPr>
        <p:spPr>
          <a:xfrm>
            <a:off x="1675097" y="5028818"/>
            <a:ext cx="1334317" cy="461665"/>
          </a:xfrm>
          <a:prstGeom prst="rect">
            <a:avLst/>
          </a:prstGeom>
          <a:noFill/>
        </p:spPr>
        <p:txBody>
          <a:bodyPr wrap="square" rtlCol="0">
            <a:spAutoFit/>
          </a:bodyPr>
          <a:lstStyle/>
          <a:p>
            <a:r>
              <a:rPr lang="en-US" altLang="zh-CN" sz="2400" b="1" dirty="0">
                <a:solidFill>
                  <a:srgbClr val="01ACBE"/>
                </a:solidFill>
                <a:latin typeface="微软雅黑" panose="020B0503020204020204" pitchFamily="34" charset="-122"/>
                <a:ea typeface="微软雅黑" panose="020B0503020204020204" pitchFamily="34" charset="-122"/>
              </a:rPr>
              <a:t>2019</a:t>
            </a:r>
            <a:r>
              <a:rPr lang="zh-CN" altLang="en-US" sz="2400" b="1" dirty="0">
                <a:solidFill>
                  <a:srgbClr val="01ACBE"/>
                </a:solidFill>
                <a:latin typeface="微软雅黑" panose="020B0503020204020204" pitchFamily="34" charset="-122"/>
                <a:ea typeface="微软雅黑" panose="020B0503020204020204" pitchFamily="34" charset="-122"/>
              </a:rPr>
              <a:t>年</a:t>
            </a:r>
            <a:endParaRPr lang="zh-CN" altLang="en-US" sz="2400" b="1" dirty="0">
              <a:solidFill>
                <a:srgbClr val="01ACBE"/>
              </a:solidFill>
              <a:latin typeface="微软雅黑" panose="020B0503020204020204" pitchFamily="34" charset="-122"/>
              <a:ea typeface="微软雅黑" panose="020B0503020204020204" pitchFamily="34" charset="-122"/>
            </a:endParaRPr>
          </a:p>
        </p:txBody>
      </p:sp>
      <p:sp>
        <p:nvSpPr>
          <p:cNvPr id="117" name="文本框 161"/>
          <p:cNvSpPr txBox="1"/>
          <p:nvPr/>
        </p:nvSpPr>
        <p:spPr>
          <a:xfrm>
            <a:off x="4413131" y="4489837"/>
            <a:ext cx="1334317" cy="461665"/>
          </a:xfrm>
          <a:prstGeom prst="rect">
            <a:avLst/>
          </a:prstGeom>
          <a:noFill/>
        </p:spPr>
        <p:txBody>
          <a:bodyPr wrap="square" rtlCol="0">
            <a:spAutoFit/>
          </a:bodyPr>
          <a:lstStyle/>
          <a:p>
            <a:r>
              <a:rPr lang="en-US" altLang="zh-CN" sz="2400" b="1" dirty="0">
                <a:solidFill>
                  <a:srgbClr val="EB9624"/>
                </a:solidFill>
                <a:latin typeface="微软雅黑" panose="020B0503020204020204" pitchFamily="34" charset="-122"/>
                <a:ea typeface="微软雅黑" panose="020B0503020204020204" pitchFamily="34" charset="-122"/>
              </a:rPr>
              <a:t>2020</a:t>
            </a:r>
            <a:r>
              <a:rPr lang="zh-CN" altLang="en-US" sz="2400" b="1" dirty="0">
                <a:solidFill>
                  <a:srgbClr val="EB9624"/>
                </a:solidFill>
                <a:latin typeface="微软雅黑" panose="020B0503020204020204" pitchFamily="34" charset="-122"/>
                <a:ea typeface="微软雅黑" panose="020B0503020204020204" pitchFamily="34" charset="-122"/>
              </a:rPr>
              <a:t>年</a:t>
            </a:r>
            <a:endParaRPr lang="zh-CN" altLang="en-US" sz="2400" b="1" dirty="0">
              <a:solidFill>
                <a:srgbClr val="EB9624"/>
              </a:solidFill>
              <a:latin typeface="微软雅黑" panose="020B0503020204020204" pitchFamily="34" charset="-122"/>
              <a:ea typeface="微软雅黑" panose="020B0503020204020204" pitchFamily="34" charset="-122"/>
            </a:endParaRPr>
          </a:p>
        </p:txBody>
      </p:sp>
      <p:sp>
        <p:nvSpPr>
          <p:cNvPr id="118" name="文本框 170"/>
          <p:cNvSpPr txBox="1"/>
          <p:nvPr/>
        </p:nvSpPr>
        <p:spPr>
          <a:xfrm>
            <a:off x="7167272" y="3917481"/>
            <a:ext cx="1334317" cy="461665"/>
          </a:xfrm>
          <a:prstGeom prst="rect">
            <a:avLst/>
          </a:prstGeom>
          <a:noFill/>
        </p:spPr>
        <p:txBody>
          <a:bodyPr wrap="square" rtlCol="0">
            <a:spAutoFit/>
          </a:bodyPr>
          <a:lstStyle/>
          <a:p>
            <a:r>
              <a:rPr lang="en-US" altLang="zh-CN" sz="2400" b="1" dirty="0">
                <a:solidFill>
                  <a:srgbClr val="00B050"/>
                </a:solidFill>
                <a:latin typeface="微软雅黑" panose="020B0503020204020204" pitchFamily="34" charset="-122"/>
                <a:ea typeface="微软雅黑" panose="020B0503020204020204" pitchFamily="34" charset="-122"/>
              </a:rPr>
              <a:t>2021</a:t>
            </a:r>
            <a:r>
              <a:rPr lang="zh-CN" altLang="en-US" sz="2400" b="1" dirty="0">
                <a:solidFill>
                  <a:srgbClr val="00B050"/>
                </a:solidFill>
                <a:latin typeface="微软雅黑" panose="020B0503020204020204" pitchFamily="34" charset="-122"/>
                <a:ea typeface="微软雅黑" panose="020B0503020204020204" pitchFamily="34" charset="-122"/>
              </a:rPr>
              <a:t>年</a:t>
            </a:r>
            <a:endParaRPr lang="zh-CN" altLang="en-US" sz="2400" b="1" dirty="0">
              <a:solidFill>
                <a:srgbClr val="00B050"/>
              </a:solidFill>
              <a:latin typeface="微软雅黑" panose="020B0503020204020204" pitchFamily="34" charset="-122"/>
              <a:ea typeface="微软雅黑" panose="020B0503020204020204" pitchFamily="34" charset="-122"/>
            </a:endParaRPr>
          </a:p>
        </p:txBody>
      </p:sp>
      <p:grpSp>
        <p:nvGrpSpPr>
          <p:cNvPr id="128" name="组合 127"/>
          <p:cNvGrpSpPr/>
          <p:nvPr/>
        </p:nvGrpSpPr>
        <p:grpSpPr>
          <a:xfrm>
            <a:off x="8489112" y="3571080"/>
            <a:ext cx="834038" cy="1298277"/>
            <a:chOff x="8192094" y="3972681"/>
            <a:chExt cx="709810" cy="1104902"/>
          </a:xfrm>
        </p:grpSpPr>
        <p:sp>
          <p:nvSpPr>
            <p:cNvPr id="129" name="直角三角形 69"/>
            <p:cNvSpPr/>
            <p:nvPr/>
          </p:nvSpPr>
          <p:spPr>
            <a:xfrm flipH="1" flipV="1">
              <a:off x="8192094" y="4813543"/>
              <a:ext cx="709810" cy="200544"/>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94000"/>
                  </a:schemeClr>
                </a:gs>
                <a:gs pos="0">
                  <a:srgbClr val="F3F3F3">
                    <a:alpha val="12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0" name="矩形 129"/>
            <p:cNvSpPr/>
            <p:nvPr/>
          </p:nvSpPr>
          <p:spPr>
            <a:xfrm>
              <a:off x="8284405" y="4365420"/>
              <a:ext cx="483675" cy="462626"/>
            </a:xfrm>
            <a:prstGeom prst="rect">
              <a:avLst/>
            </a:pr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31" name="图片 130"/>
            <p:cNvPicPr>
              <a:picLocks noChangeAspect="1"/>
            </p:cNvPicPr>
            <p:nvPr/>
          </p:nvPicPr>
          <p:blipFill rotWithShape="1">
            <a:blip r:embed="rId1" cstate="print">
              <a:biLevel thresh="75000"/>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5400000" flipV="1">
              <a:off x="7769459" y="4487627"/>
              <a:ext cx="1104902" cy="75010"/>
            </a:xfrm>
            <a:prstGeom prst="rect">
              <a:avLst/>
            </a:prstGeom>
          </p:spPr>
        </p:pic>
        <p:grpSp>
          <p:nvGrpSpPr>
            <p:cNvPr id="132" name="Group 893"/>
            <p:cNvGrpSpPr>
              <a:grpSpLocks noChangeAspect="1"/>
            </p:cNvGrpSpPr>
            <p:nvPr/>
          </p:nvGrpSpPr>
          <p:grpSpPr bwMode="auto">
            <a:xfrm>
              <a:off x="8388035" y="4457326"/>
              <a:ext cx="289505" cy="288420"/>
              <a:chOff x="6356" y="2576"/>
              <a:chExt cx="267" cy="266"/>
            </a:xfrm>
            <a:solidFill>
              <a:schemeClr val="bg1"/>
            </a:solidFill>
            <a:effectLst/>
          </p:grpSpPr>
          <p:sp>
            <p:nvSpPr>
              <p:cNvPr id="133" name="Freeform 896"/>
              <p:cNvSpPr>
                <a:spLocks noEditPoints="1"/>
              </p:cNvSpPr>
              <p:nvPr/>
            </p:nvSpPr>
            <p:spPr bwMode="auto">
              <a:xfrm>
                <a:off x="6356" y="2576"/>
                <a:ext cx="267" cy="266"/>
              </a:xfrm>
              <a:custGeom>
                <a:avLst/>
                <a:gdLst>
                  <a:gd name="T0" fmla="*/ 55 w 110"/>
                  <a:gd name="T1" fmla="*/ 0 h 111"/>
                  <a:gd name="T2" fmla="*/ 0 w 110"/>
                  <a:gd name="T3" fmla="*/ 56 h 111"/>
                  <a:gd name="T4" fmla="*/ 55 w 110"/>
                  <a:gd name="T5" fmla="*/ 111 h 111"/>
                  <a:gd name="T6" fmla="*/ 110 w 110"/>
                  <a:gd name="T7" fmla="*/ 56 h 111"/>
                  <a:gd name="T8" fmla="*/ 55 w 110"/>
                  <a:gd name="T9" fmla="*/ 0 h 111"/>
                  <a:gd name="T10" fmla="*/ 55 w 110"/>
                  <a:gd name="T11" fmla="*/ 100 h 111"/>
                  <a:gd name="T12" fmla="*/ 10 w 110"/>
                  <a:gd name="T13" fmla="*/ 56 h 111"/>
                  <a:gd name="T14" fmla="*/ 55 w 110"/>
                  <a:gd name="T15" fmla="*/ 11 h 111"/>
                  <a:gd name="T16" fmla="*/ 100 w 110"/>
                  <a:gd name="T17" fmla="*/ 56 h 111"/>
                  <a:gd name="T18" fmla="*/ 55 w 110"/>
                  <a:gd name="T19" fmla="*/ 10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11">
                    <a:moveTo>
                      <a:pt x="55" y="0"/>
                    </a:moveTo>
                    <a:cubicBezTo>
                      <a:pt x="25" y="0"/>
                      <a:pt x="0" y="25"/>
                      <a:pt x="0" y="56"/>
                    </a:cubicBezTo>
                    <a:cubicBezTo>
                      <a:pt x="0" y="86"/>
                      <a:pt x="25" y="111"/>
                      <a:pt x="55" y="111"/>
                    </a:cubicBezTo>
                    <a:cubicBezTo>
                      <a:pt x="86" y="111"/>
                      <a:pt x="110" y="86"/>
                      <a:pt x="110" y="56"/>
                    </a:cubicBezTo>
                    <a:cubicBezTo>
                      <a:pt x="110" y="25"/>
                      <a:pt x="86" y="0"/>
                      <a:pt x="55" y="0"/>
                    </a:cubicBezTo>
                    <a:close/>
                    <a:moveTo>
                      <a:pt x="55" y="100"/>
                    </a:moveTo>
                    <a:cubicBezTo>
                      <a:pt x="30" y="100"/>
                      <a:pt x="10" y="80"/>
                      <a:pt x="10" y="56"/>
                    </a:cubicBezTo>
                    <a:cubicBezTo>
                      <a:pt x="10" y="31"/>
                      <a:pt x="30" y="11"/>
                      <a:pt x="55" y="11"/>
                    </a:cubicBezTo>
                    <a:cubicBezTo>
                      <a:pt x="80" y="11"/>
                      <a:pt x="100" y="31"/>
                      <a:pt x="100" y="56"/>
                    </a:cubicBezTo>
                    <a:cubicBezTo>
                      <a:pt x="100" y="80"/>
                      <a:pt x="80" y="100"/>
                      <a:pt x="55"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34" name="Freeform 897"/>
              <p:cNvSpPr/>
              <p:nvPr/>
            </p:nvSpPr>
            <p:spPr bwMode="auto">
              <a:xfrm>
                <a:off x="6480" y="2605"/>
                <a:ext cx="19" cy="24"/>
              </a:xfrm>
              <a:custGeom>
                <a:avLst/>
                <a:gdLst>
                  <a:gd name="T0" fmla="*/ 4 w 8"/>
                  <a:gd name="T1" fmla="*/ 10 h 10"/>
                  <a:gd name="T2" fmla="*/ 4 w 8"/>
                  <a:gd name="T3" fmla="*/ 10 h 10"/>
                  <a:gd name="T4" fmla="*/ 8 w 8"/>
                  <a:gd name="T5" fmla="*/ 7 h 10"/>
                  <a:gd name="T6" fmla="*/ 8 w 8"/>
                  <a:gd name="T7" fmla="*/ 1 h 10"/>
                  <a:gd name="T8" fmla="*/ 4 w 8"/>
                  <a:gd name="T9" fmla="*/ 0 h 10"/>
                  <a:gd name="T10" fmla="*/ 0 w 8"/>
                  <a:gd name="T11" fmla="*/ 1 h 10"/>
                  <a:gd name="T12" fmla="*/ 0 w 8"/>
                  <a:gd name="T13" fmla="*/ 7 h 10"/>
                  <a:gd name="T14" fmla="*/ 4 w 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4" y="10"/>
                    </a:moveTo>
                    <a:cubicBezTo>
                      <a:pt x="4" y="10"/>
                      <a:pt x="4" y="10"/>
                      <a:pt x="4" y="10"/>
                    </a:cubicBezTo>
                    <a:cubicBezTo>
                      <a:pt x="6" y="10"/>
                      <a:pt x="8" y="9"/>
                      <a:pt x="8" y="7"/>
                    </a:cubicBezTo>
                    <a:cubicBezTo>
                      <a:pt x="8" y="1"/>
                      <a:pt x="8" y="1"/>
                      <a:pt x="8" y="1"/>
                    </a:cubicBezTo>
                    <a:cubicBezTo>
                      <a:pt x="7" y="1"/>
                      <a:pt x="5" y="0"/>
                      <a:pt x="4" y="0"/>
                    </a:cubicBezTo>
                    <a:cubicBezTo>
                      <a:pt x="3" y="0"/>
                      <a:pt x="2" y="1"/>
                      <a:pt x="0" y="1"/>
                    </a:cubicBezTo>
                    <a:cubicBezTo>
                      <a:pt x="0" y="7"/>
                      <a:pt x="0" y="7"/>
                      <a:pt x="0" y="7"/>
                    </a:cubicBezTo>
                    <a:cubicBezTo>
                      <a:pt x="0" y="9"/>
                      <a:pt x="2"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35" name="Freeform 898"/>
              <p:cNvSpPr/>
              <p:nvPr/>
            </p:nvSpPr>
            <p:spPr bwMode="auto">
              <a:xfrm>
                <a:off x="6480" y="2790"/>
                <a:ext cx="19" cy="24"/>
              </a:xfrm>
              <a:custGeom>
                <a:avLst/>
                <a:gdLst>
                  <a:gd name="T0" fmla="*/ 4 w 8"/>
                  <a:gd name="T1" fmla="*/ 0 h 10"/>
                  <a:gd name="T2" fmla="*/ 4 w 8"/>
                  <a:gd name="T3" fmla="*/ 0 h 10"/>
                  <a:gd name="T4" fmla="*/ 0 w 8"/>
                  <a:gd name="T5" fmla="*/ 3 h 10"/>
                  <a:gd name="T6" fmla="*/ 0 w 8"/>
                  <a:gd name="T7" fmla="*/ 9 h 10"/>
                  <a:gd name="T8" fmla="*/ 4 w 8"/>
                  <a:gd name="T9" fmla="*/ 10 h 10"/>
                  <a:gd name="T10" fmla="*/ 8 w 8"/>
                  <a:gd name="T11" fmla="*/ 9 h 10"/>
                  <a:gd name="T12" fmla="*/ 8 w 8"/>
                  <a:gd name="T13" fmla="*/ 3 h 10"/>
                  <a:gd name="T14" fmla="*/ 4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4" y="0"/>
                    </a:moveTo>
                    <a:cubicBezTo>
                      <a:pt x="4" y="0"/>
                      <a:pt x="4" y="0"/>
                      <a:pt x="4" y="0"/>
                    </a:cubicBezTo>
                    <a:cubicBezTo>
                      <a:pt x="2" y="0"/>
                      <a:pt x="0" y="1"/>
                      <a:pt x="0" y="3"/>
                    </a:cubicBezTo>
                    <a:cubicBezTo>
                      <a:pt x="0" y="9"/>
                      <a:pt x="0" y="9"/>
                      <a:pt x="0" y="9"/>
                    </a:cubicBezTo>
                    <a:cubicBezTo>
                      <a:pt x="2" y="10"/>
                      <a:pt x="3" y="10"/>
                      <a:pt x="4" y="10"/>
                    </a:cubicBezTo>
                    <a:cubicBezTo>
                      <a:pt x="5" y="10"/>
                      <a:pt x="7" y="10"/>
                      <a:pt x="8" y="9"/>
                    </a:cubicBezTo>
                    <a:cubicBezTo>
                      <a:pt x="8" y="3"/>
                      <a:pt x="8" y="3"/>
                      <a:pt x="8" y="3"/>
                    </a:cubicBezTo>
                    <a:cubicBezTo>
                      <a:pt x="8"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36" name="Freeform 899"/>
              <p:cNvSpPr/>
              <p:nvPr/>
            </p:nvSpPr>
            <p:spPr bwMode="auto">
              <a:xfrm>
                <a:off x="6385" y="2701"/>
                <a:ext cx="24" cy="17"/>
              </a:xfrm>
              <a:custGeom>
                <a:avLst/>
                <a:gdLst>
                  <a:gd name="T0" fmla="*/ 6 w 10"/>
                  <a:gd name="T1" fmla="*/ 0 h 7"/>
                  <a:gd name="T2" fmla="*/ 0 w 10"/>
                  <a:gd name="T3" fmla="*/ 0 h 7"/>
                  <a:gd name="T4" fmla="*/ 0 w 10"/>
                  <a:gd name="T5" fmla="*/ 4 h 7"/>
                  <a:gd name="T6" fmla="*/ 0 w 10"/>
                  <a:gd name="T7" fmla="*/ 7 h 7"/>
                  <a:gd name="T8" fmla="*/ 6 w 10"/>
                  <a:gd name="T9" fmla="*/ 7 h 7"/>
                  <a:gd name="T10" fmla="*/ 10 w 10"/>
                  <a:gd name="T11" fmla="*/ 4 h 7"/>
                  <a:gd name="T12" fmla="*/ 10 w 10"/>
                  <a:gd name="T13" fmla="*/ 3 h 7"/>
                  <a:gd name="T14" fmla="*/ 6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6" y="0"/>
                    </a:moveTo>
                    <a:cubicBezTo>
                      <a:pt x="0" y="0"/>
                      <a:pt x="0" y="0"/>
                      <a:pt x="0" y="0"/>
                    </a:cubicBezTo>
                    <a:cubicBezTo>
                      <a:pt x="0" y="1"/>
                      <a:pt x="0" y="2"/>
                      <a:pt x="0" y="4"/>
                    </a:cubicBezTo>
                    <a:cubicBezTo>
                      <a:pt x="0" y="5"/>
                      <a:pt x="0" y="6"/>
                      <a:pt x="0" y="7"/>
                    </a:cubicBezTo>
                    <a:cubicBezTo>
                      <a:pt x="6" y="7"/>
                      <a:pt x="6" y="7"/>
                      <a:pt x="6" y="7"/>
                    </a:cubicBezTo>
                    <a:cubicBezTo>
                      <a:pt x="8" y="7"/>
                      <a:pt x="10" y="6"/>
                      <a:pt x="10" y="4"/>
                    </a:cubicBezTo>
                    <a:cubicBezTo>
                      <a:pt x="10" y="3"/>
                      <a:pt x="10" y="3"/>
                      <a:pt x="10" y="3"/>
                    </a:cubicBezTo>
                    <a:cubicBezTo>
                      <a:pt x="10" y="1"/>
                      <a:pt x="8"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37" name="Freeform 900"/>
              <p:cNvSpPr/>
              <p:nvPr/>
            </p:nvSpPr>
            <p:spPr bwMode="auto">
              <a:xfrm>
                <a:off x="6569" y="2701"/>
                <a:ext cx="24" cy="17"/>
              </a:xfrm>
              <a:custGeom>
                <a:avLst/>
                <a:gdLst>
                  <a:gd name="T0" fmla="*/ 10 w 10"/>
                  <a:gd name="T1" fmla="*/ 0 h 7"/>
                  <a:gd name="T2" fmla="*/ 4 w 10"/>
                  <a:gd name="T3" fmla="*/ 0 h 7"/>
                  <a:gd name="T4" fmla="*/ 0 w 10"/>
                  <a:gd name="T5" fmla="*/ 3 h 7"/>
                  <a:gd name="T6" fmla="*/ 0 w 10"/>
                  <a:gd name="T7" fmla="*/ 4 h 7"/>
                  <a:gd name="T8" fmla="*/ 4 w 10"/>
                  <a:gd name="T9" fmla="*/ 7 h 7"/>
                  <a:gd name="T10" fmla="*/ 10 w 10"/>
                  <a:gd name="T11" fmla="*/ 7 h 7"/>
                  <a:gd name="T12" fmla="*/ 10 w 10"/>
                  <a:gd name="T13" fmla="*/ 4 h 7"/>
                  <a:gd name="T14" fmla="*/ 10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10" y="0"/>
                    </a:moveTo>
                    <a:cubicBezTo>
                      <a:pt x="4" y="0"/>
                      <a:pt x="4" y="0"/>
                      <a:pt x="4" y="0"/>
                    </a:cubicBezTo>
                    <a:cubicBezTo>
                      <a:pt x="2" y="0"/>
                      <a:pt x="0" y="1"/>
                      <a:pt x="0" y="3"/>
                    </a:cubicBezTo>
                    <a:cubicBezTo>
                      <a:pt x="0" y="4"/>
                      <a:pt x="0" y="4"/>
                      <a:pt x="0" y="4"/>
                    </a:cubicBezTo>
                    <a:cubicBezTo>
                      <a:pt x="0" y="6"/>
                      <a:pt x="2" y="7"/>
                      <a:pt x="4" y="7"/>
                    </a:cubicBezTo>
                    <a:cubicBezTo>
                      <a:pt x="10" y="7"/>
                      <a:pt x="10" y="7"/>
                      <a:pt x="10" y="7"/>
                    </a:cubicBezTo>
                    <a:cubicBezTo>
                      <a:pt x="10" y="6"/>
                      <a:pt x="10" y="5"/>
                      <a:pt x="10" y="4"/>
                    </a:cubicBezTo>
                    <a:cubicBezTo>
                      <a:pt x="10" y="2"/>
                      <a:pt x="10" y="1"/>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38" name="Freeform 901"/>
              <p:cNvSpPr/>
              <p:nvPr/>
            </p:nvSpPr>
            <p:spPr bwMode="auto">
              <a:xfrm>
                <a:off x="6424" y="2636"/>
                <a:ext cx="75" cy="86"/>
              </a:xfrm>
              <a:custGeom>
                <a:avLst/>
                <a:gdLst>
                  <a:gd name="T0" fmla="*/ 27 w 31"/>
                  <a:gd name="T1" fmla="*/ 0 h 36"/>
                  <a:gd name="T2" fmla="*/ 23 w 31"/>
                  <a:gd name="T3" fmla="*/ 5 h 36"/>
                  <a:gd name="T4" fmla="*/ 23 w 31"/>
                  <a:gd name="T5" fmla="*/ 26 h 36"/>
                  <a:gd name="T6" fmla="*/ 22 w 31"/>
                  <a:gd name="T7" fmla="*/ 28 h 36"/>
                  <a:gd name="T8" fmla="*/ 4 w 31"/>
                  <a:gd name="T9" fmla="*/ 28 h 36"/>
                  <a:gd name="T10" fmla="*/ 0 w 31"/>
                  <a:gd name="T11" fmla="*/ 32 h 36"/>
                  <a:gd name="T12" fmla="*/ 4 w 31"/>
                  <a:gd name="T13" fmla="*/ 36 h 36"/>
                  <a:gd name="T14" fmla="*/ 26 w 31"/>
                  <a:gd name="T15" fmla="*/ 36 h 36"/>
                  <a:gd name="T16" fmla="*/ 29 w 31"/>
                  <a:gd name="T17" fmla="*/ 35 h 36"/>
                  <a:gd name="T18" fmla="*/ 29 w 31"/>
                  <a:gd name="T19" fmla="*/ 35 h 36"/>
                  <a:gd name="T20" fmla="*/ 31 w 31"/>
                  <a:gd name="T21" fmla="*/ 31 h 36"/>
                  <a:gd name="T22" fmla="*/ 31 w 31"/>
                  <a:gd name="T23" fmla="*/ 5 h 36"/>
                  <a:gd name="T24" fmla="*/ 27 w 3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6">
                    <a:moveTo>
                      <a:pt x="27" y="0"/>
                    </a:moveTo>
                    <a:cubicBezTo>
                      <a:pt x="25" y="0"/>
                      <a:pt x="23" y="2"/>
                      <a:pt x="23" y="5"/>
                    </a:cubicBezTo>
                    <a:cubicBezTo>
                      <a:pt x="23" y="26"/>
                      <a:pt x="23" y="26"/>
                      <a:pt x="23" y="26"/>
                    </a:cubicBezTo>
                    <a:cubicBezTo>
                      <a:pt x="23" y="27"/>
                      <a:pt x="22" y="28"/>
                      <a:pt x="22" y="28"/>
                    </a:cubicBezTo>
                    <a:cubicBezTo>
                      <a:pt x="4" y="28"/>
                      <a:pt x="4" y="28"/>
                      <a:pt x="4" y="28"/>
                    </a:cubicBezTo>
                    <a:cubicBezTo>
                      <a:pt x="2" y="28"/>
                      <a:pt x="0" y="30"/>
                      <a:pt x="0" y="32"/>
                    </a:cubicBezTo>
                    <a:cubicBezTo>
                      <a:pt x="0" y="34"/>
                      <a:pt x="2" y="36"/>
                      <a:pt x="4" y="36"/>
                    </a:cubicBezTo>
                    <a:cubicBezTo>
                      <a:pt x="26" y="36"/>
                      <a:pt x="26" y="36"/>
                      <a:pt x="26" y="36"/>
                    </a:cubicBezTo>
                    <a:cubicBezTo>
                      <a:pt x="27" y="36"/>
                      <a:pt x="28" y="35"/>
                      <a:pt x="29" y="35"/>
                    </a:cubicBezTo>
                    <a:cubicBezTo>
                      <a:pt x="29" y="35"/>
                      <a:pt x="29" y="35"/>
                      <a:pt x="29" y="35"/>
                    </a:cubicBezTo>
                    <a:cubicBezTo>
                      <a:pt x="30" y="34"/>
                      <a:pt x="31" y="33"/>
                      <a:pt x="31" y="31"/>
                    </a:cubicBezTo>
                    <a:cubicBezTo>
                      <a:pt x="31" y="5"/>
                      <a:pt x="31" y="5"/>
                      <a:pt x="31" y="5"/>
                    </a:cubicBezTo>
                    <a:cubicBezTo>
                      <a:pt x="31" y="2"/>
                      <a:pt x="29"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grpSp>
      </p:grpSp>
      <p:grpSp>
        <p:nvGrpSpPr>
          <p:cNvPr id="139" name="组合 138"/>
          <p:cNvGrpSpPr/>
          <p:nvPr/>
        </p:nvGrpSpPr>
        <p:grpSpPr>
          <a:xfrm>
            <a:off x="5734971" y="4143434"/>
            <a:ext cx="834038" cy="1298277"/>
            <a:chOff x="6368874" y="4599486"/>
            <a:chExt cx="709810" cy="1104902"/>
          </a:xfrm>
        </p:grpSpPr>
        <p:sp>
          <p:nvSpPr>
            <p:cNvPr id="140" name="直角三角形 69"/>
            <p:cNvSpPr/>
            <p:nvPr/>
          </p:nvSpPr>
          <p:spPr>
            <a:xfrm flipH="1" flipV="1">
              <a:off x="6368874" y="5440348"/>
              <a:ext cx="709810" cy="200544"/>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94000"/>
                  </a:schemeClr>
                </a:gs>
                <a:gs pos="0">
                  <a:srgbClr val="F3F3F3">
                    <a:alpha val="12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1" name="矩形 140"/>
            <p:cNvSpPr/>
            <p:nvPr/>
          </p:nvSpPr>
          <p:spPr>
            <a:xfrm>
              <a:off x="6461185" y="4992225"/>
              <a:ext cx="483675" cy="462626"/>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42" name="图片 141"/>
            <p:cNvPicPr>
              <a:picLocks noChangeAspect="1"/>
            </p:cNvPicPr>
            <p:nvPr/>
          </p:nvPicPr>
          <p:blipFill rotWithShape="1">
            <a:blip r:embed="rId1" cstate="print">
              <a:biLevel thresh="75000"/>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5400000" flipV="1">
              <a:off x="5946239" y="5114432"/>
              <a:ext cx="1104902" cy="75010"/>
            </a:xfrm>
            <a:prstGeom prst="rect">
              <a:avLst/>
            </a:prstGeom>
          </p:spPr>
        </p:pic>
        <p:sp>
          <p:nvSpPr>
            <p:cNvPr id="143" name="Freeform 905"/>
            <p:cNvSpPr/>
            <p:nvPr/>
          </p:nvSpPr>
          <p:spPr bwMode="auto">
            <a:xfrm>
              <a:off x="6608228" y="5051377"/>
              <a:ext cx="174472" cy="337537"/>
            </a:xfrm>
            <a:custGeom>
              <a:avLst/>
              <a:gdLst>
                <a:gd name="T0" fmla="*/ 31 w 72"/>
                <a:gd name="T1" fmla="*/ 118 h 118"/>
                <a:gd name="T2" fmla="*/ 39 w 72"/>
                <a:gd name="T3" fmla="*/ 118 h 118"/>
                <a:gd name="T4" fmla="*/ 41 w 72"/>
                <a:gd name="T5" fmla="*/ 115 h 118"/>
                <a:gd name="T6" fmla="*/ 41 w 72"/>
                <a:gd name="T7" fmla="*/ 107 h 118"/>
                <a:gd name="T8" fmla="*/ 62 w 72"/>
                <a:gd name="T9" fmla="*/ 100 h 118"/>
                <a:gd name="T10" fmla="*/ 69 w 72"/>
                <a:gd name="T11" fmla="*/ 73 h 118"/>
                <a:gd name="T12" fmla="*/ 41 w 72"/>
                <a:gd name="T13" fmla="*/ 53 h 118"/>
                <a:gd name="T14" fmla="*/ 40 w 72"/>
                <a:gd name="T15" fmla="*/ 52 h 118"/>
                <a:gd name="T16" fmla="*/ 30 w 72"/>
                <a:gd name="T17" fmla="*/ 48 h 118"/>
                <a:gd name="T18" fmla="*/ 29 w 72"/>
                <a:gd name="T19" fmla="*/ 47 h 118"/>
                <a:gd name="T20" fmla="*/ 22 w 72"/>
                <a:gd name="T21" fmla="*/ 42 h 118"/>
                <a:gd name="T22" fmla="*/ 23 w 72"/>
                <a:gd name="T23" fmla="*/ 31 h 118"/>
                <a:gd name="T24" fmla="*/ 35 w 72"/>
                <a:gd name="T25" fmla="*/ 26 h 118"/>
                <a:gd name="T26" fmla="*/ 43 w 72"/>
                <a:gd name="T27" fmla="*/ 28 h 118"/>
                <a:gd name="T28" fmla="*/ 52 w 72"/>
                <a:gd name="T29" fmla="*/ 33 h 118"/>
                <a:gd name="T30" fmla="*/ 53 w 72"/>
                <a:gd name="T31" fmla="*/ 34 h 118"/>
                <a:gd name="T32" fmla="*/ 53 w 72"/>
                <a:gd name="T33" fmla="*/ 34 h 118"/>
                <a:gd name="T34" fmla="*/ 53 w 72"/>
                <a:gd name="T35" fmla="*/ 35 h 118"/>
                <a:gd name="T36" fmla="*/ 58 w 72"/>
                <a:gd name="T37" fmla="*/ 38 h 118"/>
                <a:gd name="T38" fmla="*/ 67 w 72"/>
                <a:gd name="T39" fmla="*/ 32 h 118"/>
                <a:gd name="T40" fmla="*/ 67 w 72"/>
                <a:gd name="T41" fmla="*/ 25 h 118"/>
                <a:gd name="T42" fmla="*/ 48 w 72"/>
                <a:gd name="T43" fmla="*/ 12 h 118"/>
                <a:gd name="T44" fmla="*/ 41 w 72"/>
                <a:gd name="T45" fmla="*/ 11 h 118"/>
                <a:gd name="T46" fmla="*/ 41 w 72"/>
                <a:gd name="T47" fmla="*/ 2 h 118"/>
                <a:gd name="T48" fmla="*/ 39 w 72"/>
                <a:gd name="T49" fmla="*/ 0 h 118"/>
                <a:gd name="T50" fmla="*/ 31 w 72"/>
                <a:gd name="T51" fmla="*/ 0 h 118"/>
                <a:gd name="T52" fmla="*/ 28 w 72"/>
                <a:gd name="T53" fmla="*/ 2 h 118"/>
                <a:gd name="T54" fmla="*/ 28 w 72"/>
                <a:gd name="T55" fmla="*/ 11 h 118"/>
                <a:gd name="T56" fmla="*/ 10 w 72"/>
                <a:gd name="T57" fmla="*/ 20 h 118"/>
                <a:gd name="T58" fmla="*/ 5 w 72"/>
                <a:gd name="T59" fmla="*/ 48 h 118"/>
                <a:gd name="T60" fmla="*/ 14 w 72"/>
                <a:gd name="T61" fmla="*/ 58 h 118"/>
                <a:gd name="T62" fmla="*/ 40 w 72"/>
                <a:gd name="T63" fmla="*/ 71 h 118"/>
                <a:gd name="T64" fmla="*/ 44 w 72"/>
                <a:gd name="T65" fmla="*/ 72 h 118"/>
                <a:gd name="T66" fmla="*/ 50 w 72"/>
                <a:gd name="T67" fmla="*/ 78 h 118"/>
                <a:gd name="T68" fmla="*/ 48 w 72"/>
                <a:gd name="T69" fmla="*/ 89 h 118"/>
                <a:gd name="T70" fmla="*/ 38 w 72"/>
                <a:gd name="T71" fmla="*/ 92 h 118"/>
                <a:gd name="T72" fmla="*/ 26 w 72"/>
                <a:gd name="T73" fmla="*/ 90 h 118"/>
                <a:gd name="T74" fmla="*/ 17 w 72"/>
                <a:gd name="T75" fmla="*/ 85 h 118"/>
                <a:gd name="T76" fmla="*/ 16 w 72"/>
                <a:gd name="T77" fmla="*/ 84 h 118"/>
                <a:gd name="T78" fmla="*/ 16 w 72"/>
                <a:gd name="T79" fmla="*/ 84 h 118"/>
                <a:gd name="T80" fmla="*/ 16 w 72"/>
                <a:gd name="T81" fmla="*/ 84 h 118"/>
                <a:gd name="T82" fmla="*/ 16 w 72"/>
                <a:gd name="T83" fmla="*/ 83 h 118"/>
                <a:gd name="T84" fmla="*/ 11 w 72"/>
                <a:gd name="T85" fmla="*/ 80 h 118"/>
                <a:gd name="T86" fmla="*/ 2 w 72"/>
                <a:gd name="T87" fmla="*/ 86 h 118"/>
                <a:gd name="T88" fmla="*/ 2 w 72"/>
                <a:gd name="T89" fmla="*/ 93 h 118"/>
                <a:gd name="T90" fmla="*/ 28 w 72"/>
                <a:gd name="T91" fmla="*/ 107 h 118"/>
                <a:gd name="T92" fmla="*/ 28 w 72"/>
                <a:gd name="T93" fmla="*/ 115 h 118"/>
                <a:gd name="T94" fmla="*/ 31 w 72"/>
                <a:gd name="T95"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118">
                  <a:moveTo>
                    <a:pt x="31" y="118"/>
                  </a:moveTo>
                  <a:cubicBezTo>
                    <a:pt x="39" y="118"/>
                    <a:pt x="39" y="118"/>
                    <a:pt x="39" y="118"/>
                  </a:cubicBezTo>
                  <a:cubicBezTo>
                    <a:pt x="40" y="118"/>
                    <a:pt x="41" y="117"/>
                    <a:pt x="41" y="115"/>
                  </a:cubicBezTo>
                  <a:cubicBezTo>
                    <a:pt x="41" y="107"/>
                    <a:pt x="41" y="107"/>
                    <a:pt x="41" y="107"/>
                  </a:cubicBezTo>
                  <a:cubicBezTo>
                    <a:pt x="50" y="107"/>
                    <a:pt x="57" y="104"/>
                    <a:pt x="62" y="100"/>
                  </a:cubicBezTo>
                  <a:cubicBezTo>
                    <a:pt x="69" y="93"/>
                    <a:pt x="72" y="83"/>
                    <a:pt x="69" y="73"/>
                  </a:cubicBezTo>
                  <a:cubicBezTo>
                    <a:pt x="66" y="63"/>
                    <a:pt x="52" y="57"/>
                    <a:pt x="41" y="53"/>
                  </a:cubicBezTo>
                  <a:cubicBezTo>
                    <a:pt x="40" y="52"/>
                    <a:pt x="40" y="52"/>
                    <a:pt x="40" y="52"/>
                  </a:cubicBezTo>
                  <a:cubicBezTo>
                    <a:pt x="36" y="50"/>
                    <a:pt x="31" y="48"/>
                    <a:pt x="30" y="48"/>
                  </a:cubicBezTo>
                  <a:cubicBezTo>
                    <a:pt x="29" y="47"/>
                    <a:pt x="29" y="47"/>
                    <a:pt x="29" y="47"/>
                  </a:cubicBezTo>
                  <a:cubicBezTo>
                    <a:pt x="26" y="46"/>
                    <a:pt x="23" y="45"/>
                    <a:pt x="22" y="42"/>
                  </a:cubicBezTo>
                  <a:cubicBezTo>
                    <a:pt x="19" y="38"/>
                    <a:pt x="20" y="33"/>
                    <a:pt x="23" y="31"/>
                  </a:cubicBezTo>
                  <a:cubicBezTo>
                    <a:pt x="27" y="27"/>
                    <a:pt x="32" y="26"/>
                    <a:pt x="35" y="26"/>
                  </a:cubicBezTo>
                  <a:cubicBezTo>
                    <a:pt x="38" y="26"/>
                    <a:pt x="41" y="27"/>
                    <a:pt x="43" y="28"/>
                  </a:cubicBezTo>
                  <a:cubicBezTo>
                    <a:pt x="46" y="28"/>
                    <a:pt x="49" y="31"/>
                    <a:pt x="52" y="33"/>
                  </a:cubicBezTo>
                  <a:cubicBezTo>
                    <a:pt x="53" y="34"/>
                    <a:pt x="53" y="34"/>
                    <a:pt x="53" y="34"/>
                  </a:cubicBezTo>
                  <a:cubicBezTo>
                    <a:pt x="53" y="34"/>
                    <a:pt x="53" y="34"/>
                    <a:pt x="53" y="34"/>
                  </a:cubicBezTo>
                  <a:cubicBezTo>
                    <a:pt x="53" y="35"/>
                    <a:pt x="53" y="35"/>
                    <a:pt x="53" y="35"/>
                  </a:cubicBezTo>
                  <a:cubicBezTo>
                    <a:pt x="54" y="37"/>
                    <a:pt x="56" y="38"/>
                    <a:pt x="58" y="38"/>
                  </a:cubicBezTo>
                  <a:cubicBezTo>
                    <a:pt x="62" y="38"/>
                    <a:pt x="65" y="35"/>
                    <a:pt x="67" y="32"/>
                  </a:cubicBezTo>
                  <a:cubicBezTo>
                    <a:pt x="68" y="30"/>
                    <a:pt x="68" y="27"/>
                    <a:pt x="67" y="25"/>
                  </a:cubicBezTo>
                  <a:cubicBezTo>
                    <a:pt x="63" y="19"/>
                    <a:pt x="55" y="14"/>
                    <a:pt x="48" y="12"/>
                  </a:cubicBezTo>
                  <a:cubicBezTo>
                    <a:pt x="46" y="12"/>
                    <a:pt x="44" y="11"/>
                    <a:pt x="41" y="11"/>
                  </a:cubicBezTo>
                  <a:cubicBezTo>
                    <a:pt x="41" y="2"/>
                    <a:pt x="41" y="2"/>
                    <a:pt x="41" y="2"/>
                  </a:cubicBezTo>
                  <a:cubicBezTo>
                    <a:pt x="41" y="1"/>
                    <a:pt x="40" y="0"/>
                    <a:pt x="39" y="0"/>
                  </a:cubicBezTo>
                  <a:cubicBezTo>
                    <a:pt x="31" y="0"/>
                    <a:pt x="31" y="0"/>
                    <a:pt x="31" y="0"/>
                  </a:cubicBezTo>
                  <a:cubicBezTo>
                    <a:pt x="30" y="0"/>
                    <a:pt x="28" y="1"/>
                    <a:pt x="28" y="2"/>
                  </a:cubicBezTo>
                  <a:cubicBezTo>
                    <a:pt x="28" y="11"/>
                    <a:pt x="28" y="11"/>
                    <a:pt x="28" y="11"/>
                  </a:cubicBezTo>
                  <a:cubicBezTo>
                    <a:pt x="21" y="13"/>
                    <a:pt x="15" y="16"/>
                    <a:pt x="10" y="20"/>
                  </a:cubicBezTo>
                  <a:cubicBezTo>
                    <a:pt x="2" y="28"/>
                    <a:pt x="0" y="39"/>
                    <a:pt x="5" y="48"/>
                  </a:cubicBezTo>
                  <a:cubicBezTo>
                    <a:pt x="7" y="52"/>
                    <a:pt x="10" y="56"/>
                    <a:pt x="14" y="58"/>
                  </a:cubicBezTo>
                  <a:cubicBezTo>
                    <a:pt x="17" y="60"/>
                    <a:pt x="33" y="67"/>
                    <a:pt x="40" y="71"/>
                  </a:cubicBezTo>
                  <a:cubicBezTo>
                    <a:pt x="44" y="72"/>
                    <a:pt x="44" y="72"/>
                    <a:pt x="44" y="72"/>
                  </a:cubicBezTo>
                  <a:cubicBezTo>
                    <a:pt x="47" y="74"/>
                    <a:pt x="49" y="76"/>
                    <a:pt x="50" y="78"/>
                  </a:cubicBezTo>
                  <a:cubicBezTo>
                    <a:pt x="52" y="82"/>
                    <a:pt x="51" y="87"/>
                    <a:pt x="48" y="89"/>
                  </a:cubicBezTo>
                  <a:cubicBezTo>
                    <a:pt x="46" y="91"/>
                    <a:pt x="43" y="92"/>
                    <a:pt x="38" y="92"/>
                  </a:cubicBezTo>
                  <a:cubicBezTo>
                    <a:pt x="34" y="92"/>
                    <a:pt x="30" y="91"/>
                    <a:pt x="26" y="90"/>
                  </a:cubicBezTo>
                  <a:cubicBezTo>
                    <a:pt x="23" y="89"/>
                    <a:pt x="20" y="87"/>
                    <a:pt x="17" y="85"/>
                  </a:cubicBezTo>
                  <a:cubicBezTo>
                    <a:pt x="16" y="84"/>
                    <a:pt x="16" y="84"/>
                    <a:pt x="16" y="84"/>
                  </a:cubicBezTo>
                  <a:cubicBezTo>
                    <a:pt x="16" y="84"/>
                    <a:pt x="16" y="84"/>
                    <a:pt x="16" y="84"/>
                  </a:cubicBezTo>
                  <a:cubicBezTo>
                    <a:pt x="16" y="84"/>
                    <a:pt x="16" y="84"/>
                    <a:pt x="16" y="84"/>
                  </a:cubicBezTo>
                  <a:cubicBezTo>
                    <a:pt x="16" y="83"/>
                    <a:pt x="16" y="83"/>
                    <a:pt x="16" y="83"/>
                  </a:cubicBezTo>
                  <a:cubicBezTo>
                    <a:pt x="15" y="81"/>
                    <a:pt x="13" y="80"/>
                    <a:pt x="11" y="80"/>
                  </a:cubicBezTo>
                  <a:cubicBezTo>
                    <a:pt x="7" y="80"/>
                    <a:pt x="4" y="83"/>
                    <a:pt x="2" y="86"/>
                  </a:cubicBezTo>
                  <a:cubicBezTo>
                    <a:pt x="1" y="88"/>
                    <a:pt x="1" y="91"/>
                    <a:pt x="2" y="93"/>
                  </a:cubicBezTo>
                  <a:cubicBezTo>
                    <a:pt x="7" y="101"/>
                    <a:pt x="18" y="105"/>
                    <a:pt x="28" y="107"/>
                  </a:cubicBezTo>
                  <a:cubicBezTo>
                    <a:pt x="28" y="115"/>
                    <a:pt x="28" y="115"/>
                    <a:pt x="28" y="115"/>
                  </a:cubicBezTo>
                  <a:cubicBezTo>
                    <a:pt x="28" y="117"/>
                    <a:pt x="30" y="118"/>
                    <a:pt x="31" y="118"/>
                  </a:cubicBezTo>
                  <a:close/>
                </a:path>
              </a:pathLst>
            </a:custGeom>
            <a:solidFill>
              <a:schemeClr val="bg1"/>
            </a:solidFill>
            <a:ln>
              <a:noFill/>
            </a:ln>
            <a:effectLst/>
          </p:spPr>
          <p:txBody>
            <a:bodyPr vert="horz" wrap="square" lIns="68580" tIns="34290" rIns="68580" bIns="34290" numCol="1" anchor="t" anchorCtr="0" compatLnSpc="1"/>
            <a:lstStyle/>
            <a:p>
              <a:endParaRPr lang="zh-CN" altLang="en-US" sz="1015">
                <a:solidFill>
                  <a:schemeClr val="bg1"/>
                </a:solidFill>
              </a:endParaRPr>
            </a:p>
          </p:txBody>
        </p:sp>
      </p:grpSp>
      <p:grpSp>
        <p:nvGrpSpPr>
          <p:cNvPr id="144" name="组合 143"/>
          <p:cNvGrpSpPr/>
          <p:nvPr/>
        </p:nvGrpSpPr>
        <p:grpSpPr>
          <a:xfrm>
            <a:off x="2996937" y="4682417"/>
            <a:ext cx="834038" cy="1298277"/>
            <a:chOff x="4533961" y="5235988"/>
            <a:chExt cx="709810" cy="1104902"/>
          </a:xfrm>
        </p:grpSpPr>
        <p:sp>
          <p:nvSpPr>
            <p:cNvPr id="145" name="直角三角形 69"/>
            <p:cNvSpPr/>
            <p:nvPr/>
          </p:nvSpPr>
          <p:spPr>
            <a:xfrm flipH="1" flipV="1">
              <a:off x="4533961" y="6076850"/>
              <a:ext cx="709810" cy="200544"/>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94000"/>
                  </a:schemeClr>
                </a:gs>
                <a:gs pos="0">
                  <a:srgbClr val="F3F3F3">
                    <a:alpha val="12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6" name="矩形 145"/>
            <p:cNvSpPr/>
            <p:nvPr/>
          </p:nvSpPr>
          <p:spPr>
            <a:xfrm>
              <a:off x="4626272" y="5628727"/>
              <a:ext cx="483675" cy="462626"/>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147" name="图片 146"/>
            <p:cNvPicPr>
              <a:picLocks noChangeAspect="1"/>
            </p:cNvPicPr>
            <p:nvPr/>
          </p:nvPicPr>
          <p:blipFill rotWithShape="1">
            <a:blip r:embed="rId1" cstate="print">
              <a:biLevel thresh="75000"/>
              <a:extLst>
                <a:ext uri="{BEBA8EAE-BF5A-486C-A8C5-ECC9F3942E4B}">
                  <a14:imgProps xmlns:a14="http://schemas.microsoft.com/office/drawing/2010/main">
                    <a14:imgLayer r:embed="rId2">
                      <a14:imgEffect>
                        <a14:saturation sat="66000"/>
                      </a14:imgEffect>
                    </a14:imgLayer>
                  </a14:imgProps>
                </a:ext>
              </a:extLst>
            </a:blip>
            <a:srcRect t="76775"/>
            <a:stretch>
              <a:fillRect/>
            </a:stretch>
          </p:blipFill>
          <p:spPr>
            <a:xfrm rot="5400000" flipV="1">
              <a:off x="4111326" y="5750934"/>
              <a:ext cx="1104902" cy="75010"/>
            </a:xfrm>
            <a:prstGeom prst="rect">
              <a:avLst/>
            </a:prstGeom>
          </p:spPr>
        </p:pic>
        <p:grpSp>
          <p:nvGrpSpPr>
            <p:cNvPr id="148" name="Group 909"/>
            <p:cNvGrpSpPr>
              <a:grpSpLocks noChangeAspect="1"/>
            </p:cNvGrpSpPr>
            <p:nvPr/>
          </p:nvGrpSpPr>
          <p:grpSpPr bwMode="auto">
            <a:xfrm>
              <a:off x="4758258" y="5746671"/>
              <a:ext cx="261214" cy="222771"/>
              <a:chOff x="6090" y="1175"/>
              <a:chExt cx="265" cy="226"/>
            </a:xfrm>
            <a:solidFill>
              <a:schemeClr val="bg1"/>
            </a:solidFill>
            <a:effectLst/>
          </p:grpSpPr>
          <p:sp>
            <p:nvSpPr>
              <p:cNvPr id="149"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50"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51"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152"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grpSp>
      </p:grpSp>
      <p:grpSp>
        <p:nvGrpSpPr>
          <p:cNvPr id="153" name="组合 152"/>
          <p:cNvGrpSpPr/>
          <p:nvPr/>
        </p:nvGrpSpPr>
        <p:grpSpPr>
          <a:xfrm>
            <a:off x="3309571" y="2023601"/>
            <a:ext cx="494188" cy="436300"/>
            <a:chOff x="10044251" y="4522834"/>
            <a:chExt cx="745082" cy="657806"/>
          </a:xfrm>
          <a:solidFill>
            <a:schemeClr val="bg1">
              <a:lumMod val="50000"/>
            </a:schemeClr>
          </a:solidFill>
          <a:effectLst>
            <a:reflection blurRad="6350" stA="52000" endA="300" endPos="35000" dir="5400000" sy="-100000" algn="bl" rotWithShape="0"/>
          </a:effectLst>
        </p:grpSpPr>
        <p:sp>
          <p:nvSpPr>
            <p:cNvPr id="154" name="Oval 423"/>
            <p:cNvSpPr>
              <a:spLocks noChangeArrowheads="1"/>
            </p:cNvSpPr>
            <p:nvPr/>
          </p:nvSpPr>
          <p:spPr bwMode="auto">
            <a:xfrm>
              <a:off x="10603243" y="4610108"/>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5" name="Freeform 424"/>
            <p:cNvSpPr/>
            <p:nvPr/>
          </p:nvSpPr>
          <p:spPr bwMode="auto">
            <a:xfrm>
              <a:off x="10567179" y="4817837"/>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6" name="Freeform 425"/>
            <p:cNvSpPr/>
            <p:nvPr/>
          </p:nvSpPr>
          <p:spPr bwMode="auto">
            <a:xfrm>
              <a:off x="10229620" y="5001763"/>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7" name="Freeform 426"/>
            <p:cNvSpPr/>
            <p:nvPr/>
          </p:nvSpPr>
          <p:spPr bwMode="auto">
            <a:xfrm>
              <a:off x="10275782" y="4701711"/>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8" name="Oval 427"/>
            <p:cNvSpPr>
              <a:spLocks noChangeArrowheads="1"/>
            </p:cNvSpPr>
            <p:nvPr/>
          </p:nvSpPr>
          <p:spPr bwMode="auto">
            <a:xfrm>
              <a:off x="10345746" y="4522834"/>
              <a:ext cx="143535" cy="167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9" name="Freeform 428"/>
            <p:cNvSpPr/>
            <p:nvPr/>
          </p:nvSpPr>
          <p:spPr bwMode="auto">
            <a:xfrm>
              <a:off x="10044251" y="4816394"/>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0" name="Oval 429"/>
            <p:cNvSpPr>
              <a:spLocks noChangeArrowheads="1"/>
            </p:cNvSpPr>
            <p:nvPr/>
          </p:nvSpPr>
          <p:spPr bwMode="auto">
            <a:xfrm>
              <a:off x="10055791" y="4607944"/>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nvGrpSpPr>
          <p:cNvPr id="161" name="组合 160"/>
          <p:cNvGrpSpPr/>
          <p:nvPr/>
        </p:nvGrpSpPr>
        <p:grpSpPr>
          <a:xfrm>
            <a:off x="7475449" y="1352959"/>
            <a:ext cx="481750" cy="436780"/>
            <a:chOff x="10054349" y="2685014"/>
            <a:chExt cx="726328" cy="658528"/>
          </a:xfrm>
          <a:solidFill>
            <a:schemeClr val="bg1">
              <a:lumMod val="50000"/>
            </a:schemeClr>
          </a:solidFill>
          <a:effectLst>
            <a:reflection blurRad="6350" stA="52000" endA="300" endPos="35000" dir="5400000" sy="-100000" algn="bl" rotWithShape="0"/>
          </a:effectLst>
        </p:grpSpPr>
        <p:sp>
          <p:nvSpPr>
            <p:cNvPr id="162" name="Oval 440"/>
            <p:cNvSpPr>
              <a:spLocks noChangeArrowheads="1"/>
            </p:cNvSpPr>
            <p:nvPr/>
          </p:nvSpPr>
          <p:spPr bwMode="auto">
            <a:xfrm>
              <a:off x="10639307" y="2954772"/>
              <a:ext cx="132715" cy="155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3" name="Freeform 441"/>
            <p:cNvSpPr/>
            <p:nvPr/>
          </p:nvSpPr>
          <p:spPr bwMode="auto">
            <a:xfrm>
              <a:off x="10606849" y="2685014"/>
              <a:ext cx="119011" cy="119732"/>
            </a:xfrm>
            <a:custGeom>
              <a:avLst/>
              <a:gdLst>
                <a:gd name="T0" fmla="*/ 55 w 70"/>
                <a:gd name="T1" fmla="*/ 70 h 70"/>
                <a:gd name="T2" fmla="*/ 70 w 70"/>
                <a:gd name="T3" fmla="*/ 70 h 70"/>
                <a:gd name="T4" fmla="*/ 0 w 70"/>
                <a:gd name="T5" fmla="*/ 0 h 70"/>
                <a:gd name="T6" fmla="*/ 0 w 70"/>
                <a:gd name="T7" fmla="*/ 14 h 70"/>
                <a:gd name="T8" fmla="*/ 55 w 70"/>
                <a:gd name="T9" fmla="*/ 70 h 70"/>
              </a:gdLst>
              <a:ahLst/>
              <a:cxnLst>
                <a:cxn ang="0">
                  <a:pos x="T0" y="T1"/>
                </a:cxn>
                <a:cxn ang="0">
                  <a:pos x="T2" y="T3"/>
                </a:cxn>
                <a:cxn ang="0">
                  <a:pos x="T4" y="T5"/>
                </a:cxn>
                <a:cxn ang="0">
                  <a:pos x="T6" y="T7"/>
                </a:cxn>
                <a:cxn ang="0">
                  <a:pos x="T8" y="T9"/>
                </a:cxn>
              </a:cxnLst>
              <a:rect l="0" t="0" r="r" b="b"/>
              <a:pathLst>
                <a:path w="70" h="70">
                  <a:moveTo>
                    <a:pt x="55" y="70"/>
                  </a:moveTo>
                  <a:cubicBezTo>
                    <a:pt x="70" y="70"/>
                    <a:pt x="70" y="70"/>
                    <a:pt x="70" y="70"/>
                  </a:cubicBezTo>
                  <a:cubicBezTo>
                    <a:pt x="70" y="31"/>
                    <a:pt x="39" y="0"/>
                    <a:pt x="0" y="0"/>
                  </a:cubicBezTo>
                  <a:cubicBezTo>
                    <a:pt x="0" y="14"/>
                    <a:pt x="0" y="14"/>
                    <a:pt x="0" y="14"/>
                  </a:cubicBezTo>
                  <a:cubicBezTo>
                    <a:pt x="31" y="14"/>
                    <a:pt x="55" y="39"/>
                    <a:pt x="5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4" name="Freeform 442"/>
            <p:cNvSpPr/>
            <p:nvPr/>
          </p:nvSpPr>
          <p:spPr bwMode="auto">
            <a:xfrm>
              <a:off x="10606849" y="2727569"/>
              <a:ext cx="76456" cy="77177"/>
            </a:xfrm>
            <a:custGeom>
              <a:avLst/>
              <a:gdLst>
                <a:gd name="T0" fmla="*/ 33 w 45"/>
                <a:gd name="T1" fmla="*/ 45 h 45"/>
                <a:gd name="T2" fmla="*/ 45 w 45"/>
                <a:gd name="T3" fmla="*/ 45 h 45"/>
                <a:gd name="T4" fmla="*/ 0 w 45"/>
                <a:gd name="T5" fmla="*/ 0 h 45"/>
                <a:gd name="T6" fmla="*/ 0 w 45"/>
                <a:gd name="T7" fmla="*/ 12 h 45"/>
                <a:gd name="T8" fmla="*/ 33 w 45"/>
                <a:gd name="T9" fmla="*/ 45 h 45"/>
              </a:gdLst>
              <a:ahLst/>
              <a:cxnLst>
                <a:cxn ang="0">
                  <a:pos x="T0" y="T1"/>
                </a:cxn>
                <a:cxn ang="0">
                  <a:pos x="T2" y="T3"/>
                </a:cxn>
                <a:cxn ang="0">
                  <a:pos x="T4" y="T5"/>
                </a:cxn>
                <a:cxn ang="0">
                  <a:pos x="T6" y="T7"/>
                </a:cxn>
                <a:cxn ang="0">
                  <a:pos x="T8" y="T9"/>
                </a:cxn>
              </a:cxnLst>
              <a:rect l="0" t="0" r="r" b="b"/>
              <a:pathLst>
                <a:path w="45" h="45">
                  <a:moveTo>
                    <a:pt x="33" y="45"/>
                  </a:moveTo>
                  <a:cubicBezTo>
                    <a:pt x="45" y="45"/>
                    <a:pt x="45" y="45"/>
                    <a:pt x="45" y="45"/>
                  </a:cubicBezTo>
                  <a:cubicBezTo>
                    <a:pt x="45" y="20"/>
                    <a:pt x="25" y="0"/>
                    <a:pt x="0" y="0"/>
                  </a:cubicBezTo>
                  <a:cubicBezTo>
                    <a:pt x="0" y="12"/>
                    <a:pt x="0" y="12"/>
                    <a:pt x="0" y="12"/>
                  </a:cubicBezTo>
                  <a:cubicBezTo>
                    <a:pt x="18" y="12"/>
                    <a:pt x="33" y="27"/>
                    <a:pt x="3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5" name="Freeform 443"/>
            <p:cNvSpPr/>
            <p:nvPr/>
          </p:nvSpPr>
          <p:spPr bwMode="auto">
            <a:xfrm>
              <a:off x="10606849" y="2762190"/>
              <a:ext cx="42556" cy="42556"/>
            </a:xfrm>
            <a:custGeom>
              <a:avLst/>
              <a:gdLst>
                <a:gd name="T0" fmla="*/ 13 w 25"/>
                <a:gd name="T1" fmla="*/ 25 h 25"/>
                <a:gd name="T2" fmla="*/ 25 w 25"/>
                <a:gd name="T3" fmla="*/ 25 h 25"/>
                <a:gd name="T4" fmla="*/ 0 w 25"/>
                <a:gd name="T5" fmla="*/ 0 h 25"/>
                <a:gd name="T6" fmla="*/ 0 w 25"/>
                <a:gd name="T7" fmla="*/ 12 h 25"/>
                <a:gd name="T8" fmla="*/ 13 w 25"/>
                <a:gd name="T9" fmla="*/ 25 h 25"/>
              </a:gdLst>
              <a:ahLst/>
              <a:cxnLst>
                <a:cxn ang="0">
                  <a:pos x="T0" y="T1"/>
                </a:cxn>
                <a:cxn ang="0">
                  <a:pos x="T2" y="T3"/>
                </a:cxn>
                <a:cxn ang="0">
                  <a:pos x="T4" y="T5"/>
                </a:cxn>
                <a:cxn ang="0">
                  <a:pos x="T6" y="T7"/>
                </a:cxn>
                <a:cxn ang="0">
                  <a:pos x="T8" y="T9"/>
                </a:cxn>
              </a:cxnLst>
              <a:rect l="0" t="0" r="r" b="b"/>
              <a:pathLst>
                <a:path w="25" h="25">
                  <a:moveTo>
                    <a:pt x="13" y="25"/>
                  </a:moveTo>
                  <a:cubicBezTo>
                    <a:pt x="25" y="25"/>
                    <a:pt x="25" y="25"/>
                    <a:pt x="25" y="25"/>
                  </a:cubicBezTo>
                  <a:cubicBezTo>
                    <a:pt x="25" y="11"/>
                    <a:pt x="14" y="0"/>
                    <a:pt x="0" y="0"/>
                  </a:cubicBezTo>
                  <a:cubicBezTo>
                    <a:pt x="0" y="12"/>
                    <a:pt x="0" y="12"/>
                    <a:pt x="0" y="12"/>
                  </a:cubicBezTo>
                  <a:cubicBezTo>
                    <a:pt x="7" y="12"/>
                    <a:pt x="13" y="18"/>
                    <a:pt x="1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6" name="Freeform 444"/>
            <p:cNvSpPr/>
            <p:nvPr/>
          </p:nvSpPr>
          <p:spPr bwMode="auto">
            <a:xfrm>
              <a:off x="10611898" y="3114896"/>
              <a:ext cx="168779" cy="228646"/>
            </a:xfrm>
            <a:custGeom>
              <a:avLst/>
              <a:gdLst>
                <a:gd name="T0" fmla="*/ 49 w 99"/>
                <a:gd name="T1" fmla="*/ 2 h 134"/>
                <a:gd name="T2" fmla="*/ 40 w 99"/>
                <a:gd name="T3" fmla="*/ 68 h 134"/>
                <a:gd name="T4" fmla="*/ 10 w 99"/>
                <a:gd name="T5" fmla="*/ 87 h 134"/>
                <a:gd name="T6" fmla="*/ 10 w 99"/>
                <a:gd name="T7" fmla="*/ 60 h 134"/>
                <a:gd name="T8" fmla="*/ 49 w 99"/>
                <a:gd name="T9" fmla="*/ 2 h 134"/>
                <a:gd name="T10" fmla="*/ 0 w 99"/>
                <a:gd name="T11" fmla="*/ 68 h 134"/>
                <a:gd name="T12" fmla="*/ 0 w 99"/>
                <a:gd name="T13" fmla="*/ 106 h 134"/>
                <a:gd name="T14" fmla="*/ 49 w 99"/>
                <a:gd name="T15" fmla="*/ 134 h 134"/>
                <a:gd name="T16" fmla="*/ 99 w 99"/>
                <a:gd name="T17" fmla="*/ 115 h 134"/>
                <a:gd name="T18" fmla="*/ 99 w 99"/>
                <a:gd name="T19" fmla="*/ 35 h 134"/>
                <a:gd name="T20" fmla="*/ 49 w 99"/>
                <a:gd name="T2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49" y="2"/>
                  </a:moveTo>
                  <a:cubicBezTo>
                    <a:pt x="40" y="68"/>
                    <a:pt x="40" y="68"/>
                    <a:pt x="40" y="68"/>
                  </a:cubicBezTo>
                  <a:cubicBezTo>
                    <a:pt x="10" y="87"/>
                    <a:pt x="10" y="87"/>
                    <a:pt x="10" y="87"/>
                  </a:cubicBezTo>
                  <a:cubicBezTo>
                    <a:pt x="10" y="60"/>
                    <a:pt x="10" y="60"/>
                    <a:pt x="10" y="60"/>
                  </a:cubicBezTo>
                  <a:cubicBezTo>
                    <a:pt x="49" y="2"/>
                    <a:pt x="49" y="2"/>
                    <a:pt x="49" y="2"/>
                  </a:cubicBezTo>
                  <a:cubicBezTo>
                    <a:pt x="11" y="2"/>
                    <a:pt x="0" y="68"/>
                    <a:pt x="0" y="68"/>
                  </a:cubicBezTo>
                  <a:cubicBezTo>
                    <a:pt x="0" y="68"/>
                    <a:pt x="0" y="90"/>
                    <a:pt x="0" y="106"/>
                  </a:cubicBezTo>
                  <a:cubicBezTo>
                    <a:pt x="0" y="122"/>
                    <a:pt x="5" y="134"/>
                    <a:pt x="49" y="134"/>
                  </a:cubicBezTo>
                  <a:cubicBezTo>
                    <a:pt x="94" y="134"/>
                    <a:pt x="99" y="115"/>
                    <a:pt x="99" y="115"/>
                  </a:cubicBezTo>
                  <a:cubicBezTo>
                    <a:pt x="99" y="115"/>
                    <a:pt x="99" y="69"/>
                    <a:pt x="99" y="35"/>
                  </a:cubicBezTo>
                  <a:cubicBezTo>
                    <a:pt x="99" y="0"/>
                    <a:pt x="49" y="2"/>
                    <a:pt x="4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7" name="Freeform 445"/>
            <p:cNvSpPr/>
            <p:nvPr/>
          </p:nvSpPr>
          <p:spPr bwMode="auto">
            <a:xfrm>
              <a:off x="10344303" y="3058636"/>
              <a:ext cx="170222" cy="22360"/>
            </a:xfrm>
            <a:custGeom>
              <a:avLst/>
              <a:gdLst>
                <a:gd name="T0" fmla="*/ 94 w 100"/>
                <a:gd name="T1" fmla="*/ 0 h 13"/>
                <a:gd name="T2" fmla="*/ 7 w 100"/>
                <a:gd name="T3" fmla="*/ 0 h 13"/>
                <a:gd name="T4" fmla="*/ 2 w 100"/>
                <a:gd name="T5" fmla="*/ 2 h 13"/>
                <a:gd name="T6" fmla="*/ 0 w 100"/>
                <a:gd name="T7" fmla="*/ 6 h 13"/>
                <a:gd name="T8" fmla="*/ 7 w 100"/>
                <a:gd name="T9" fmla="*/ 13 h 13"/>
                <a:gd name="T10" fmla="*/ 94 w 100"/>
                <a:gd name="T11" fmla="*/ 13 h 13"/>
                <a:gd name="T12" fmla="*/ 100 w 100"/>
                <a:gd name="T13" fmla="*/ 6 h 13"/>
                <a:gd name="T14" fmla="*/ 94 w 100"/>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3">
                  <a:moveTo>
                    <a:pt x="94" y="0"/>
                  </a:moveTo>
                  <a:cubicBezTo>
                    <a:pt x="7" y="0"/>
                    <a:pt x="7" y="0"/>
                    <a:pt x="7" y="0"/>
                  </a:cubicBezTo>
                  <a:cubicBezTo>
                    <a:pt x="5" y="0"/>
                    <a:pt x="4" y="0"/>
                    <a:pt x="2" y="2"/>
                  </a:cubicBezTo>
                  <a:cubicBezTo>
                    <a:pt x="1" y="3"/>
                    <a:pt x="0" y="4"/>
                    <a:pt x="0" y="6"/>
                  </a:cubicBezTo>
                  <a:cubicBezTo>
                    <a:pt x="0" y="10"/>
                    <a:pt x="3" y="13"/>
                    <a:pt x="7" y="13"/>
                  </a:cubicBezTo>
                  <a:cubicBezTo>
                    <a:pt x="94" y="13"/>
                    <a:pt x="94" y="13"/>
                    <a:pt x="94" y="13"/>
                  </a:cubicBezTo>
                  <a:cubicBezTo>
                    <a:pt x="97" y="13"/>
                    <a:pt x="100" y="10"/>
                    <a:pt x="100" y="6"/>
                  </a:cubicBezTo>
                  <a:cubicBezTo>
                    <a:pt x="100" y="3"/>
                    <a:pt x="97"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8" name="Freeform 446"/>
            <p:cNvSpPr/>
            <p:nvPr/>
          </p:nvSpPr>
          <p:spPr bwMode="auto">
            <a:xfrm>
              <a:off x="10465478" y="2847301"/>
              <a:ext cx="56260" cy="64915"/>
            </a:xfrm>
            <a:custGeom>
              <a:avLst/>
              <a:gdLst>
                <a:gd name="T0" fmla="*/ 17 w 33"/>
                <a:gd name="T1" fmla="*/ 38 h 38"/>
                <a:gd name="T2" fmla="*/ 33 w 33"/>
                <a:gd name="T3" fmla="*/ 24 h 38"/>
                <a:gd name="T4" fmla="*/ 33 w 33"/>
                <a:gd name="T5" fmla="*/ 19 h 38"/>
                <a:gd name="T6" fmla="*/ 18 w 33"/>
                <a:gd name="T7" fmla="*/ 0 h 38"/>
                <a:gd name="T8" fmla="*/ 17 w 33"/>
                <a:gd name="T9" fmla="*/ 0 h 38"/>
                <a:gd name="T10" fmla="*/ 0 w 33"/>
                <a:gd name="T11" fmla="*/ 19 h 38"/>
                <a:gd name="T12" fmla="*/ 17 w 3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33" h="38">
                  <a:moveTo>
                    <a:pt x="17" y="38"/>
                  </a:moveTo>
                  <a:cubicBezTo>
                    <a:pt x="24" y="38"/>
                    <a:pt x="31" y="32"/>
                    <a:pt x="33" y="24"/>
                  </a:cubicBezTo>
                  <a:cubicBezTo>
                    <a:pt x="33" y="22"/>
                    <a:pt x="33" y="21"/>
                    <a:pt x="33" y="19"/>
                  </a:cubicBezTo>
                  <a:cubicBezTo>
                    <a:pt x="33" y="9"/>
                    <a:pt x="26" y="0"/>
                    <a:pt x="18" y="0"/>
                  </a:cubicBezTo>
                  <a:cubicBezTo>
                    <a:pt x="17" y="0"/>
                    <a:pt x="17" y="0"/>
                    <a:pt x="17" y="0"/>
                  </a:cubicBezTo>
                  <a:cubicBezTo>
                    <a:pt x="7" y="0"/>
                    <a:pt x="0" y="8"/>
                    <a:pt x="0" y="19"/>
                  </a:cubicBezTo>
                  <a:cubicBezTo>
                    <a:pt x="0" y="30"/>
                    <a:pt x="7" y="38"/>
                    <a:pt x="17"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9" name="Freeform 447"/>
            <p:cNvSpPr/>
            <p:nvPr/>
          </p:nvSpPr>
          <p:spPr bwMode="auto">
            <a:xfrm>
              <a:off x="10434463" y="2918708"/>
              <a:ext cx="117569" cy="68522"/>
            </a:xfrm>
            <a:custGeom>
              <a:avLst/>
              <a:gdLst>
                <a:gd name="T0" fmla="*/ 50 w 69"/>
                <a:gd name="T1" fmla="*/ 0 h 40"/>
                <a:gd name="T2" fmla="*/ 36 w 69"/>
                <a:gd name="T3" fmla="*/ 5 h 40"/>
                <a:gd name="T4" fmla="*/ 42 w 69"/>
                <a:gd name="T5" fmla="*/ 25 h 40"/>
                <a:gd name="T6" fmla="*/ 36 w 69"/>
                <a:gd name="T7" fmla="*/ 35 h 40"/>
                <a:gd name="T8" fmla="*/ 29 w 69"/>
                <a:gd name="T9" fmla="*/ 25 h 40"/>
                <a:gd name="T10" fmla="*/ 36 w 69"/>
                <a:gd name="T11" fmla="*/ 5 h 40"/>
                <a:gd name="T12" fmla="*/ 19 w 69"/>
                <a:gd name="T13" fmla="*/ 0 h 40"/>
                <a:gd name="T14" fmla="*/ 0 w 69"/>
                <a:gd name="T15" fmla="*/ 20 h 40"/>
                <a:gd name="T16" fmla="*/ 0 w 69"/>
                <a:gd name="T17" fmla="*/ 40 h 40"/>
                <a:gd name="T18" fmla="*/ 32 w 69"/>
                <a:gd name="T19" fmla="*/ 40 h 40"/>
                <a:gd name="T20" fmla="*/ 37 w 69"/>
                <a:gd name="T21" fmla="*/ 40 h 40"/>
                <a:gd name="T22" fmla="*/ 69 w 69"/>
                <a:gd name="T23" fmla="*/ 40 h 40"/>
                <a:gd name="T24" fmla="*/ 69 w 69"/>
                <a:gd name="T25" fmla="*/ 20 h 40"/>
                <a:gd name="T26" fmla="*/ 50 w 69"/>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40">
                  <a:moveTo>
                    <a:pt x="50" y="0"/>
                  </a:moveTo>
                  <a:cubicBezTo>
                    <a:pt x="36" y="5"/>
                    <a:pt x="36" y="5"/>
                    <a:pt x="36" y="5"/>
                  </a:cubicBezTo>
                  <a:cubicBezTo>
                    <a:pt x="42" y="25"/>
                    <a:pt x="42" y="25"/>
                    <a:pt x="42" y="25"/>
                  </a:cubicBezTo>
                  <a:cubicBezTo>
                    <a:pt x="36" y="35"/>
                    <a:pt x="36" y="35"/>
                    <a:pt x="36" y="35"/>
                  </a:cubicBezTo>
                  <a:cubicBezTo>
                    <a:pt x="29" y="25"/>
                    <a:pt x="29" y="25"/>
                    <a:pt x="29" y="25"/>
                  </a:cubicBezTo>
                  <a:cubicBezTo>
                    <a:pt x="36" y="5"/>
                    <a:pt x="36" y="5"/>
                    <a:pt x="36" y="5"/>
                  </a:cubicBezTo>
                  <a:cubicBezTo>
                    <a:pt x="19" y="0"/>
                    <a:pt x="19" y="0"/>
                    <a:pt x="19" y="0"/>
                  </a:cubicBezTo>
                  <a:cubicBezTo>
                    <a:pt x="10" y="3"/>
                    <a:pt x="0" y="8"/>
                    <a:pt x="0" y="20"/>
                  </a:cubicBezTo>
                  <a:cubicBezTo>
                    <a:pt x="0" y="40"/>
                    <a:pt x="0" y="40"/>
                    <a:pt x="0" y="40"/>
                  </a:cubicBezTo>
                  <a:cubicBezTo>
                    <a:pt x="32" y="40"/>
                    <a:pt x="32" y="40"/>
                    <a:pt x="32" y="40"/>
                  </a:cubicBezTo>
                  <a:cubicBezTo>
                    <a:pt x="37" y="40"/>
                    <a:pt x="37" y="40"/>
                    <a:pt x="37" y="40"/>
                  </a:cubicBezTo>
                  <a:cubicBezTo>
                    <a:pt x="69" y="40"/>
                    <a:pt x="69" y="40"/>
                    <a:pt x="69" y="40"/>
                  </a:cubicBezTo>
                  <a:cubicBezTo>
                    <a:pt x="69" y="40"/>
                    <a:pt x="69" y="40"/>
                    <a:pt x="69" y="20"/>
                  </a:cubicBezTo>
                  <a:cubicBezTo>
                    <a:pt x="69" y="8"/>
                    <a:pt x="59" y="3"/>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0" name="Freeform 448"/>
            <p:cNvSpPr/>
            <p:nvPr/>
          </p:nvSpPr>
          <p:spPr bwMode="auto">
            <a:xfrm>
              <a:off x="10280831" y="2814844"/>
              <a:ext cx="119732" cy="196188"/>
            </a:xfrm>
            <a:custGeom>
              <a:avLst/>
              <a:gdLst>
                <a:gd name="T0" fmla="*/ 66 w 70"/>
                <a:gd name="T1" fmla="*/ 0 h 115"/>
                <a:gd name="T2" fmla="*/ 61 w 70"/>
                <a:gd name="T3" fmla="*/ 4 h 115"/>
                <a:gd name="T4" fmla="*/ 61 w 70"/>
                <a:gd name="T5" fmla="*/ 56 h 115"/>
                <a:gd name="T6" fmla="*/ 3 w 70"/>
                <a:gd name="T7" fmla="*/ 56 h 115"/>
                <a:gd name="T8" fmla="*/ 1 w 70"/>
                <a:gd name="T9" fmla="*/ 57 h 115"/>
                <a:gd name="T10" fmla="*/ 0 w 70"/>
                <a:gd name="T11" fmla="*/ 61 h 115"/>
                <a:gd name="T12" fmla="*/ 3 w 70"/>
                <a:gd name="T13" fmla="*/ 65 h 115"/>
                <a:gd name="T14" fmla="*/ 29 w 70"/>
                <a:gd name="T15" fmla="*/ 65 h 115"/>
                <a:gd name="T16" fmla="*/ 61 w 70"/>
                <a:gd name="T17" fmla="*/ 65 h 115"/>
                <a:gd name="T18" fmla="*/ 61 w 70"/>
                <a:gd name="T19" fmla="*/ 111 h 115"/>
                <a:gd name="T20" fmla="*/ 63 w 70"/>
                <a:gd name="T21" fmla="*/ 114 h 115"/>
                <a:gd name="T22" fmla="*/ 66 w 70"/>
                <a:gd name="T23" fmla="*/ 115 h 115"/>
                <a:gd name="T24" fmla="*/ 70 w 70"/>
                <a:gd name="T25" fmla="*/ 111 h 115"/>
                <a:gd name="T26" fmla="*/ 70 w 70"/>
                <a:gd name="T27" fmla="*/ 61 h 115"/>
                <a:gd name="T28" fmla="*/ 70 w 70"/>
                <a:gd name="T29" fmla="*/ 4 h 115"/>
                <a:gd name="T30" fmla="*/ 69 w 70"/>
                <a:gd name="T31" fmla="*/ 1 h 115"/>
                <a:gd name="T32" fmla="*/ 66 w 70"/>
                <a:gd name="T3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115">
                  <a:moveTo>
                    <a:pt x="66" y="0"/>
                  </a:moveTo>
                  <a:cubicBezTo>
                    <a:pt x="63" y="0"/>
                    <a:pt x="61" y="2"/>
                    <a:pt x="61" y="4"/>
                  </a:cubicBezTo>
                  <a:cubicBezTo>
                    <a:pt x="61" y="56"/>
                    <a:pt x="61" y="56"/>
                    <a:pt x="61" y="56"/>
                  </a:cubicBezTo>
                  <a:cubicBezTo>
                    <a:pt x="3" y="56"/>
                    <a:pt x="3" y="56"/>
                    <a:pt x="3" y="56"/>
                  </a:cubicBezTo>
                  <a:cubicBezTo>
                    <a:pt x="2" y="56"/>
                    <a:pt x="1" y="57"/>
                    <a:pt x="1" y="57"/>
                  </a:cubicBezTo>
                  <a:cubicBezTo>
                    <a:pt x="0" y="58"/>
                    <a:pt x="0" y="59"/>
                    <a:pt x="0" y="61"/>
                  </a:cubicBezTo>
                  <a:cubicBezTo>
                    <a:pt x="0" y="63"/>
                    <a:pt x="1" y="65"/>
                    <a:pt x="3" y="65"/>
                  </a:cubicBezTo>
                  <a:cubicBezTo>
                    <a:pt x="29" y="65"/>
                    <a:pt x="29" y="65"/>
                    <a:pt x="29" y="65"/>
                  </a:cubicBezTo>
                  <a:cubicBezTo>
                    <a:pt x="61" y="65"/>
                    <a:pt x="61" y="65"/>
                    <a:pt x="61" y="65"/>
                  </a:cubicBezTo>
                  <a:cubicBezTo>
                    <a:pt x="61" y="111"/>
                    <a:pt x="61" y="111"/>
                    <a:pt x="61" y="111"/>
                  </a:cubicBezTo>
                  <a:cubicBezTo>
                    <a:pt x="61" y="112"/>
                    <a:pt x="62" y="113"/>
                    <a:pt x="63" y="114"/>
                  </a:cubicBezTo>
                  <a:cubicBezTo>
                    <a:pt x="63" y="115"/>
                    <a:pt x="65" y="115"/>
                    <a:pt x="66" y="115"/>
                  </a:cubicBezTo>
                  <a:cubicBezTo>
                    <a:pt x="68" y="115"/>
                    <a:pt x="70" y="113"/>
                    <a:pt x="70" y="111"/>
                  </a:cubicBezTo>
                  <a:cubicBezTo>
                    <a:pt x="70" y="61"/>
                    <a:pt x="70" y="61"/>
                    <a:pt x="70" y="61"/>
                  </a:cubicBezTo>
                  <a:cubicBezTo>
                    <a:pt x="70" y="4"/>
                    <a:pt x="70" y="4"/>
                    <a:pt x="70" y="4"/>
                  </a:cubicBezTo>
                  <a:cubicBezTo>
                    <a:pt x="70" y="3"/>
                    <a:pt x="70" y="2"/>
                    <a:pt x="69" y="1"/>
                  </a:cubicBezTo>
                  <a:cubicBezTo>
                    <a:pt x="68" y="0"/>
                    <a:pt x="67" y="0"/>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1" name="Freeform 449"/>
            <p:cNvSpPr/>
            <p:nvPr/>
          </p:nvSpPr>
          <p:spPr bwMode="auto">
            <a:xfrm>
              <a:off x="10298141" y="2974968"/>
              <a:ext cx="62752" cy="37507"/>
            </a:xfrm>
            <a:custGeom>
              <a:avLst/>
              <a:gdLst>
                <a:gd name="T0" fmla="*/ 27 w 37"/>
                <a:gd name="T1" fmla="*/ 0 h 22"/>
                <a:gd name="T2" fmla="*/ 19 w 37"/>
                <a:gd name="T3" fmla="*/ 3 h 22"/>
                <a:gd name="T4" fmla="*/ 23 w 37"/>
                <a:gd name="T5" fmla="*/ 14 h 22"/>
                <a:gd name="T6" fmla="*/ 19 w 37"/>
                <a:gd name="T7" fmla="*/ 19 h 22"/>
                <a:gd name="T8" fmla="*/ 15 w 37"/>
                <a:gd name="T9" fmla="*/ 14 h 22"/>
                <a:gd name="T10" fmla="*/ 19 w 37"/>
                <a:gd name="T11" fmla="*/ 3 h 22"/>
                <a:gd name="T12" fmla="*/ 15 w 37"/>
                <a:gd name="T13" fmla="*/ 2 h 22"/>
                <a:gd name="T14" fmla="*/ 10 w 37"/>
                <a:gd name="T15" fmla="*/ 0 h 22"/>
                <a:gd name="T16" fmla="*/ 0 w 37"/>
                <a:gd name="T17" fmla="*/ 11 h 22"/>
                <a:gd name="T18" fmla="*/ 0 w 37"/>
                <a:gd name="T19" fmla="*/ 22 h 22"/>
                <a:gd name="T20" fmla="*/ 17 w 37"/>
                <a:gd name="T21" fmla="*/ 22 h 22"/>
                <a:gd name="T22" fmla="*/ 19 w 37"/>
                <a:gd name="T23" fmla="*/ 22 h 22"/>
                <a:gd name="T24" fmla="*/ 20 w 37"/>
                <a:gd name="T25" fmla="*/ 22 h 22"/>
                <a:gd name="T26" fmla="*/ 37 w 37"/>
                <a:gd name="T27" fmla="*/ 22 h 22"/>
                <a:gd name="T28" fmla="*/ 37 w 37"/>
                <a:gd name="T29" fmla="*/ 11 h 22"/>
                <a:gd name="T30" fmla="*/ 27 w 37"/>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22">
                  <a:moveTo>
                    <a:pt x="27" y="0"/>
                  </a:moveTo>
                  <a:cubicBezTo>
                    <a:pt x="19" y="3"/>
                    <a:pt x="19" y="3"/>
                    <a:pt x="19" y="3"/>
                  </a:cubicBezTo>
                  <a:cubicBezTo>
                    <a:pt x="23" y="14"/>
                    <a:pt x="23" y="14"/>
                    <a:pt x="23" y="14"/>
                  </a:cubicBezTo>
                  <a:cubicBezTo>
                    <a:pt x="19" y="19"/>
                    <a:pt x="19" y="19"/>
                    <a:pt x="19" y="19"/>
                  </a:cubicBezTo>
                  <a:cubicBezTo>
                    <a:pt x="15" y="14"/>
                    <a:pt x="15" y="14"/>
                    <a:pt x="15" y="14"/>
                  </a:cubicBezTo>
                  <a:cubicBezTo>
                    <a:pt x="19" y="3"/>
                    <a:pt x="19" y="3"/>
                    <a:pt x="19" y="3"/>
                  </a:cubicBezTo>
                  <a:cubicBezTo>
                    <a:pt x="15" y="2"/>
                    <a:pt x="15" y="2"/>
                    <a:pt x="15" y="2"/>
                  </a:cubicBezTo>
                  <a:cubicBezTo>
                    <a:pt x="10" y="0"/>
                    <a:pt x="10" y="0"/>
                    <a:pt x="10" y="0"/>
                  </a:cubicBezTo>
                  <a:cubicBezTo>
                    <a:pt x="5" y="2"/>
                    <a:pt x="0" y="5"/>
                    <a:pt x="0" y="11"/>
                  </a:cubicBezTo>
                  <a:cubicBezTo>
                    <a:pt x="0" y="22"/>
                    <a:pt x="0" y="22"/>
                    <a:pt x="0" y="22"/>
                  </a:cubicBezTo>
                  <a:cubicBezTo>
                    <a:pt x="17" y="22"/>
                    <a:pt x="17" y="22"/>
                    <a:pt x="17" y="22"/>
                  </a:cubicBezTo>
                  <a:cubicBezTo>
                    <a:pt x="19" y="22"/>
                    <a:pt x="19" y="22"/>
                    <a:pt x="19" y="22"/>
                  </a:cubicBezTo>
                  <a:cubicBezTo>
                    <a:pt x="20" y="22"/>
                    <a:pt x="20" y="22"/>
                    <a:pt x="20" y="22"/>
                  </a:cubicBezTo>
                  <a:cubicBezTo>
                    <a:pt x="37" y="22"/>
                    <a:pt x="37" y="22"/>
                    <a:pt x="37" y="22"/>
                  </a:cubicBezTo>
                  <a:cubicBezTo>
                    <a:pt x="37" y="22"/>
                    <a:pt x="37" y="22"/>
                    <a:pt x="37" y="11"/>
                  </a:cubicBezTo>
                  <a:cubicBezTo>
                    <a:pt x="37" y="5"/>
                    <a:pt x="32" y="2"/>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2" name="Freeform 450"/>
            <p:cNvSpPr/>
            <p:nvPr/>
          </p:nvSpPr>
          <p:spPr bwMode="auto">
            <a:xfrm>
              <a:off x="10313288" y="2936019"/>
              <a:ext cx="32458" cy="35343"/>
            </a:xfrm>
            <a:custGeom>
              <a:avLst/>
              <a:gdLst>
                <a:gd name="T0" fmla="*/ 8 w 19"/>
                <a:gd name="T1" fmla="*/ 21 h 21"/>
                <a:gd name="T2" fmla="*/ 10 w 19"/>
                <a:gd name="T3" fmla="*/ 21 h 21"/>
                <a:gd name="T4" fmla="*/ 19 w 19"/>
                <a:gd name="T5" fmla="*/ 10 h 21"/>
                <a:gd name="T6" fmla="*/ 10 w 19"/>
                <a:gd name="T7" fmla="*/ 0 h 21"/>
                <a:gd name="T8" fmla="*/ 0 w 19"/>
                <a:gd name="T9" fmla="*/ 10 h 21"/>
                <a:gd name="T10" fmla="*/ 8 w 19"/>
                <a:gd name="T11" fmla="*/ 21 h 21"/>
              </a:gdLst>
              <a:ahLst/>
              <a:cxnLst>
                <a:cxn ang="0">
                  <a:pos x="T0" y="T1"/>
                </a:cxn>
                <a:cxn ang="0">
                  <a:pos x="T2" y="T3"/>
                </a:cxn>
                <a:cxn ang="0">
                  <a:pos x="T4" y="T5"/>
                </a:cxn>
                <a:cxn ang="0">
                  <a:pos x="T6" y="T7"/>
                </a:cxn>
                <a:cxn ang="0">
                  <a:pos x="T8" y="T9"/>
                </a:cxn>
                <a:cxn ang="0">
                  <a:pos x="T10" y="T11"/>
                </a:cxn>
              </a:cxnLst>
              <a:rect l="0" t="0" r="r" b="b"/>
              <a:pathLst>
                <a:path w="19" h="21">
                  <a:moveTo>
                    <a:pt x="8" y="21"/>
                  </a:moveTo>
                  <a:cubicBezTo>
                    <a:pt x="8" y="21"/>
                    <a:pt x="9" y="21"/>
                    <a:pt x="10" y="21"/>
                  </a:cubicBezTo>
                  <a:cubicBezTo>
                    <a:pt x="15" y="21"/>
                    <a:pt x="19" y="16"/>
                    <a:pt x="19" y="10"/>
                  </a:cubicBezTo>
                  <a:cubicBezTo>
                    <a:pt x="19" y="4"/>
                    <a:pt x="15" y="0"/>
                    <a:pt x="10" y="0"/>
                  </a:cubicBezTo>
                  <a:cubicBezTo>
                    <a:pt x="4" y="0"/>
                    <a:pt x="0" y="4"/>
                    <a:pt x="0" y="10"/>
                  </a:cubicBezTo>
                  <a:cubicBezTo>
                    <a:pt x="0" y="15"/>
                    <a:pt x="3" y="20"/>
                    <a:pt x="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3" name="Oval 451"/>
            <p:cNvSpPr>
              <a:spLocks noChangeArrowheads="1"/>
            </p:cNvSpPr>
            <p:nvPr/>
          </p:nvSpPr>
          <p:spPr bwMode="auto">
            <a:xfrm>
              <a:off x="10313288" y="2816286"/>
              <a:ext cx="31015" cy="375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4" name="Freeform 452"/>
            <p:cNvSpPr/>
            <p:nvPr/>
          </p:nvSpPr>
          <p:spPr bwMode="auto">
            <a:xfrm>
              <a:off x="10296699" y="2857399"/>
              <a:ext cx="64194" cy="36064"/>
            </a:xfrm>
            <a:custGeom>
              <a:avLst/>
              <a:gdLst>
                <a:gd name="T0" fmla="*/ 20 w 38"/>
                <a:gd name="T1" fmla="*/ 21 h 21"/>
                <a:gd name="T2" fmla="*/ 20 w 38"/>
                <a:gd name="T3" fmla="*/ 21 h 21"/>
                <a:gd name="T4" fmla="*/ 38 w 38"/>
                <a:gd name="T5" fmla="*/ 21 h 21"/>
                <a:gd name="T6" fmla="*/ 38 w 38"/>
                <a:gd name="T7" fmla="*/ 10 h 21"/>
                <a:gd name="T8" fmla="*/ 28 w 38"/>
                <a:gd name="T9" fmla="*/ 0 h 21"/>
                <a:gd name="T10" fmla="*/ 20 w 38"/>
                <a:gd name="T11" fmla="*/ 3 h 21"/>
                <a:gd name="T12" fmla="*/ 23 w 38"/>
                <a:gd name="T13" fmla="*/ 13 h 21"/>
                <a:gd name="T14" fmla="*/ 20 w 38"/>
                <a:gd name="T15" fmla="*/ 19 h 21"/>
                <a:gd name="T16" fmla="*/ 16 w 38"/>
                <a:gd name="T17" fmla="*/ 13 h 21"/>
                <a:gd name="T18" fmla="*/ 20 w 38"/>
                <a:gd name="T19" fmla="*/ 3 h 21"/>
                <a:gd name="T20" fmla="*/ 10 w 38"/>
                <a:gd name="T21" fmla="*/ 0 h 21"/>
                <a:gd name="T22" fmla="*/ 0 w 38"/>
                <a:gd name="T23" fmla="*/ 10 h 21"/>
                <a:gd name="T24" fmla="*/ 0 w 38"/>
                <a:gd name="T25" fmla="*/ 21 h 21"/>
                <a:gd name="T26" fmla="*/ 18 w 38"/>
                <a:gd name="T27" fmla="*/ 21 h 21"/>
                <a:gd name="T28" fmla="*/ 20 w 38"/>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1">
                  <a:moveTo>
                    <a:pt x="20" y="21"/>
                  </a:moveTo>
                  <a:cubicBezTo>
                    <a:pt x="20" y="21"/>
                    <a:pt x="20" y="21"/>
                    <a:pt x="20" y="21"/>
                  </a:cubicBezTo>
                  <a:cubicBezTo>
                    <a:pt x="38" y="21"/>
                    <a:pt x="38" y="21"/>
                    <a:pt x="38" y="21"/>
                  </a:cubicBezTo>
                  <a:cubicBezTo>
                    <a:pt x="38" y="21"/>
                    <a:pt x="38" y="21"/>
                    <a:pt x="38" y="10"/>
                  </a:cubicBezTo>
                  <a:cubicBezTo>
                    <a:pt x="38" y="4"/>
                    <a:pt x="32" y="1"/>
                    <a:pt x="28" y="0"/>
                  </a:cubicBezTo>
                  <a:cubicBezTo>
                    <a:pt x="20" y="3"/>
                    <a:pt x="20" y="3"/>
                    <a:pt x="20" y="3"/>
                  </a:cubicBezTo>
                  <a:cubicBezTo>
                    <a:pt x="23" y="13"/>
                    <a:pt x="23" y="13"/>
                    <a:pt x="23" y="13"/>
                  </a:cubicBezTo>
                  <a:cubicBezTo>
                    <a:pt x="20" y="19"/>
                    <a:pt x="20" y="19"/>
                    <a:pt x="20" y="19"/>
                  </a:cubicBezTo>
                  <a:cubicBezTo>
                    <a:pt x="16" y="13"/>
                    <a:pt x="16" y="13"/>
                    <a:pt x="16" y="13"/>
                  </a:cubicBezTo>
                  <a:cubicBezTo>
                    <a:pt x="20" y="3"/>
                    <a:pt x="20" y="3"/>
                    <a:pt x="20" y="3"/>
                  </a:cubicBezTo>
                  <a:cubicBezTo>
                    <a:pt x="10" y="0"/>
                    <a:pt x="10" y="0"/>
                    <a:pt x="10" y="0"/>
                  </a:cubicBezTo>
                  <a:cubicBezTo>
                    <a:pt x="6" y="1"/>
                    <a:pt x="0" y="4"/>
                    <a:pt x="0" y="10"/>
                  </a:cubicBezTo>
                  <a:cubicBezTo>
                    <a:pt x="0" y="21"/>
                    <a:pt x="0" y="21"/>
                    <a:pt x="0" y="21"/>
                  </a:cubicBezTo>
                  <a:cubicBezTo>
                    <a:pt x="18" y="21"/>
                    <a:pt x="18" y="21"/>
                    <a:pt x="18" y="21"/>
                  </a:cubicBezTo>
                  <a:lnTo>
                    <a:pt x="2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5" name="Freeform 453"/>
            <p:cNvSpPr>
              <a:spLocks noEditPoints="1"/>
            </p:cNvSpPr>
            <p:nvPr/>
          </p:nvSpPr>
          <p:spPr bwMode="auto">
            <a:xfrm>
              <a:off x="10238275" y="2785993"/>
              <a:ext cx="383721" cy="262546"/>
            </a:xfrm>
            <a:custGeom>
              <a:avLst/>
              <a:gdLst>
                <a:gd name="T0" fmla="*/ 225 w 225"/>
                <a:gd name="T1" fmla="*/ 137 h 154"/>
                <a:gd name="T2" fmla="*/ 225 w 225"/>
                <a:gd name="T3" fmla="*/ 80 h 154"/>
                <a:gd name="T4" fmla="*/ 225 w 225"/>
                <a:gd name="T5" fmla="*/ 66 h 154"/>
                <a:gd name="T6" fmla="*/ 225 w 225"/>
                <a:gd name="T7" fmla="*/ 56 h 154"/>
                <a:gd name="T8" fmla="*/ 225 w 225"/>
                <a:gd name="T9" fmla="*/ 42 h 154"/>
                <a:gd name="T10" fmla="*/ 225 w 225"/>
                <a:gd name="T11" fmla="*/ 35 h 154"/>
                <a:gd name="T12" fmla="*/ 225 w 225"/>
                <a:gd name="T13" fmla="*/ 21 h 154"/>
                <a:gd name="T14" fmla="*/ 225 w 225"/>
                <a:gd name="T15" fmla="*/ 18 h 154"/>
                <a:gd name="T16" fmla="*/ 223 w 225"/>
                <a:gd name="T17" fmla="*/ 11 h 154"/>
                <a:gd name="T18" fmla="*/ 216 w 225"/>
                <a:gd name="T19" fmla="*/ 3 h 154"/>
                <a:gd name="T20" fmla="*/ 209 w 225"/>
                <a:gd name="T21" fmla="*/ 0 h 154"/>
                <a:gd name="T22" fmla="*/ 207 w 225"/>
                <a:gd name="T23" fmla="*/ 0 h 154"/>
                <a:gd name="T24" fmla="*/ 193 w 225"/>
                <a:gd name="T25" fmla="*/ 0 h 154"/>
                <a:gd name="T26" fmla="*/ 185 w 225"/>
                <a:gd name="T27" fmla="*/ 0 h 154"/>
                <a:gd name="T28" fmla="*/ 172 w 225"/>
                <a:gd name="T29" fmla="*/ 0 h 154"/>
                <a:gd name="T30" fmla="*/ 161 w 225"/>
                <a:gd name="T31" fmla="*/ 0 h 154"/>
                <a:gd name="T32" fmla="*/ 147 w 225"/>
                <a:gd name="T33" fmla="*/ 0 h 154"/>
                <a:gd name="T34" fmla="*/ 18 w 225"/>
                <a:gd name="T35" fmla="*/ 0 h 154"/>
                <a:gd name="T36" fmla="*/ 0 w 225"/>
                <a:gd name="T37" fmla="*/ 18 h 154"/>
                <a:gd name="T38" fmla="*/ 0 w 225"/>
                <a:gd name="T39" fmla="*/ 137 h 154"/>
                <a:gd name="T40" fmla="*/ 18 w 225"/>
                <a:gd name="T41" fmla="*/ 154 h 154"/>
                <a:gd name="T42" fmla="*/ 207 w 225"/>
                <a:gd name="T43" fmla="*/ 154 h 154"/>
                <a:gd name="T44" fmla="*/ 225 w 225"/>
                <a:gd name="T45" fmla="*/ 137 h 154"/>
                <a:gd name="T46" fmla="*/ 211 w 225"/>
                <a:gd name="T47" fmla="*/ 126 h 154"/>
                <a:gd name="T48" fmla="*/ 196 w 225"/>
                <a:gd name="T49" fmla="*/ 141 h 154"/>
                <a:gd name="T50" fmla="*/ 55 w 225"/>
                <a:gd name="T51" fmla="*/ 141 h 154"/>
                <a:gd name="T52" fmla="*/ 29 w 225"/>
                <a:gd name="T53" fmla="*/ 141 h 154"/>
                <a:gd name="T54" fmla="*/ 13 w 225"/>
                <a:gd name="T55" fmla="*/ 126 h 154"/>
                <a:gd name="T56" fmla="*/ 13 w 225"/>
                <a:gd name="T57" fmla="*/ 26 h 154"/>
                <a:gd name="T58" fmla="*/ 29 w 225"/>
                <a:gd name="T59" fmla="*/ 11 h 154"/>
                <a:gd name="T60" fmla="*/ 91 w 225"/>
                <a:gd name="T61" fmla="*/ 11 h 154"/>
                <a:gd name="T62" fmla="*/ 146 w 225"/>
                <a:gd name="T63" fmla="*/ 11 h 154"/>
                <a:gd name="T64" fmla="*/ 160 w 225"/>
                <a:gd name="T65" fmla="*/ 11 h 154"/>
                <a:gd name="T66" fmla="*/ 170 w 225"/>
                <a:gd name="T67" fmla="*/ 11 h 154"/>
                <a:gd name="T68" fmla="*/ 183 w 225"/>
                <a:gd name="T69" fmla="*/ 11 h 154"/>
                <a:gd name="T70" fmla="*/ 191 w 225"/>
                <a:gd name="T71" fmla="*/ 11 h 154"/>
                <a:gd name="T72" fmla="*/ 196 w 225"/>
                <a:gd name="T73" fmla="*/ 11 h 154"/>
                <a:gd name="T74" fmla="*/ 203 w 225"/>
                <a:gd name="T75" fmla="*/ 13 h 154"/>
                <a:gd name="T76" fmla="*/ 211 w 225"/>
                <a:gd name="T77" fmla="*/ 23 h 154"/>
                <a:gd name="T78" fmla="*/ 211 w 225"/>
                <a:gd name="T79" fmla="*/ 26 h 154"/>
                <a:gd name="T80" fmla="*/ 211 w 225"/>
                <a:gd name="T81" fmla="*/ 36 h 154"/>
                <a:gd name="T82" fmla="*/ 211 w 225"/>
                <a:gd name="T83" fmla="*/ 43 h 154"/>
                <a:gd name="T84" fmla="*/ 211 w 225"/>
                <a:gd name="T85" fmla="*/ 57 h 154"/>
                <a:gd name="T86" fmla="*/ 211 w 225"/>
                <a:gd name="T87" fmla="*/ 66 h 154"/>
                <a:gd name="T88" fmla="*/ 211 w 225"/>
                <a:gd name="T89" fmla="*/ 81 h 154"/>
                <a:gd name="T90" fmla="*/ 211 w 225"/>
                <a:gd name="T9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54">
                  <a:moveTo>
                    <a:pt x="225" y="137"/>
                  </a:moveTo>
                  <a:cubicBezTo>
                    <a:pt x="225" y="80"/>
                    <a:pt x="225" y="80"/>
                    <a:pt x="225" y="80"/>
                  </a:cubicBezTo>
                  <a:cubicBezTo>
                    <a:pt x="225" y="66"/>
                    <a:pt x="225" y="66"/>
                    <a:pt x="225" y="66"/>
                  </a:cubicBezTo>
                  <a:cubicBezTo>
                    <a:pt x="225" y="56"/>
                    <a:pt x="225" y="56"/>
                    <a:pt x="225" y="56"/>
                  </a:cubicBezTo>
                  <a:cubicBezTo>
                    <a:pt x="225" y="42"/>
                    <a:pt x="225" y="42"/>
                    <a:pt x="225" y="42"/>
                  </a:cubicBezTo>
                  <a:cubicBezTo>
                    <a:pt x="225" y="35"/>
                    <a:pt x="225" y="35"/>
                    <a:pt x="225" y="35"/>
                  </a:cubicBezTo>
                  <a:cubicBezTo>
                    <a:pt x="225" y="21"/>
                    <a:pt x="225" y="21"/>
                    <a:pt x="225" y="21"/>
                  </a:cubicBezTo>
                  <a:cubicBezTo>
                    <a:pt x="225" y="18"/>
                    <a:pt x="225" y="18"/>
                    <a:pt x="225" y="18"/>
                  </a:cubicBezTo>
                  <a:cubicBezTo>
                    <a:pt x="225" y="15"/>
                    <a:pt x="224" y="13"/>
                    <a:pt x="223" y="11"/>
                  </a:cubicBezTo>
                  <a:cubicBezTo>
                    <a:pt x="222" y="7"/>
                    <a:pt x="219" y="5"/>
                    <a:pt x="216" y="3"/>
                  </a:cubicBezTo>
                  <a:cubicBezTo>
                    <a:pt x="214" y="1"/>
                    <a:pt x="212" y="1"/>
                    <a:pt x="209" y="0"/>
                  </a:cubicBezTo>
                  <a:cubicBezTo>
                    <a:pt x="208" y="0"/>
                    <a:pt x="208" y="0"/>
                    <a:pt x="207" y="0"/>
                  </a:cubicBezTo>
                  <a:cubicBezTo>
                    <a:pt x="193" y="0"/>
                    <a:pt x="193" y="0"/>
                    <a:pt x="193" y="0"/>
                  </a:cubicBezTo>
                  <a:cubicBezTo>
                    <a:pt x="185" y="0"/>
                    <a:pt x="185" y="0"/>
                    <a:pt x="185" y="0"/>
                  </a:cubicBezTo>
                  <a:cubicBezTo>
                    <a:pt x="172" y="0"/>
                    <a:pt x="172" y="0"/>
                    <a:pt x="172" y="0"/>
                  </a:cubicBezTo>
                  <a:cubicBezTo>
                    <a:pt x="161" y="0"/>
                    <a:pt x="161" y="0"/>
                    <a:pt x="161" y="0"/>
                  </a:cubicBezTo>
                  <a:cubicBezTo>
                    <a:pt x="147" y="0"/>
                    <a:pt x="147" y="0"/>
                    <a:pt x="147" y="0"/>
                  </a:cubicBezTo>
                  <a:cubicBezTo>
                    <a:pt x="18" y="0"/>
                    <a:pt x="18" y="0"/>
                    <a:pt x="18" y="0"/>
                  </a:cubicBezTo>
                  <a:cubicBezTo>
                    <a:pt x="8" y="0"/>
                    <a:pt x="0" y="8"/>
                    <a:pt x="0" y="18"/>
                  </a:cubicBezTo>
                  <a:cubicBezTo>
                    <a:pt x="0" y="137"/>
                    <a:pt x="0" y="137"/>
                    <a:pt x="0" y="137"/>
                  </a:cubicBezTo>
                  <a:cubicBezTo>
                    <a:pt x="0" y="146"/>
                    <a:pt x="8" y="154"/>
                    <a:pt x="18" y="154"/>
                  </a:cubicBezTo>
                  <a:cubicBezTo>
                    <a:pt x="207" y="154"/>
                    <a:pt x="207" y="154"/>
                    <a:pt x="207" y="154"/>
                  </a:cubicBezTo>
                  <a:cubicBezTo>
                    <a:pt x="217" y="154"/>
                    <a:pt x="225" y="146"/>
                    <a:pt x="225" y="137"/>
                  </a:cubicBezTo>
                  <a:close/>
                  <a:moveTo>
                    <a:pt x="211" y="126"/>
                  </a:moveTo>
                  <a:cubicBezTo>
                    <a:pt x="211" y="135"/>
                    <a:pt x="204" y="141"/>
                    <a:pt x="196" y="141"/>
                  </a:cubicBezTo>
                  <a:cubicBezTo>
                    <a:pt x="55" y="141"/>
                    <a:pt x="55" y="141"/>
                    <a:pt x="55" y="141"/>
                  </a:cubicBezTo>
                  <a:cubicBezTo>
                    <a:pt x="29" y="141"/>
                    <a:pt x="29" y="141"/>
                    <a:pt x="29" y="141"/>
                  </a:cubicBezTo>
                  <a:cubicBezTo>
                    <a:pt x="20" y="141"/>
                    <a:pt x="13" y="135"/>
                    <a:pt x="13" y="126"/>
                  </a:cubicBezTo>
                  <a:cubicBezTo>
                    <a:pt x="13" y="26"/>
                    <a:pt x="13" y="26"/>
                    <a:pt x="13" y="26"/>
                  </a:cubicBezTo>
                  <a:cubicBezTo>
                    <a:pt x="13" y="18"/>
                    <a:pt x="20" y="11"/>
                    <a:pt x="29" y="11"/>
                  </a:cubicBezTo>
                  <a:cubicBezTo>
                    <a:pt x="91" y="11"/>
                    <a:pt x="91" y="11"/>
                    <a:pt x="91" y="11"/>
                  </a:cubicBezTo>
                  <a:cubicBezTo>
                    <a:pt x="146" y="11"/>
                    <a:pt x="146" y="11"/>
                    <a:pt x="146" y="11"/>
                  </a:cubicBezTo>
                  <a:cubicBezTo>
                    <a:pt x="160" y="11"/>
                    <a:pt x="160" y="11"/>
                    <a:pt x="160" y="11"/>
                  </a:cubicBezTo>
                  <a:cubicBezTo>
                    <a:pt x="170" y="11"/>
                    <a:pt x="170" y="11"/>
                    <a:pt x="170" y="11"/>
                  </a:cubicBezTo>
                  <a:cubicBezTo>
                    <a:pt x="183" y="11"/>
                    <a:pt x="183" y="11"/>
                    <a:pt x="183" y="11"/>
                  </a:cubicBezTo>
                  <a:cubicBezTo>
                    <a:pt x="191" y="11"/>
                    <a:pt x="191" y="11"/>
                    <a:pt x="191" y="11"/>
                  </a:cubicBezTo>
                  <a:cubicBezTo>
                    <a:pt x="196" y="11"/>
                    <a:pt x="196" y="11"/>
                    <a:pt x="196" y="11"/>
                  </a:cubicBezTo>
                  <a:cubicBezTo>
                    <a:pt x="198" y="11"/>
                    <a:pt x="201" y="12"/>
                    <a:pt x="203" y="13"/>
                  </a:cubicBezTo>
                  <a:cubicBezTo>
                    <a:pt x="207" y="15"/>
                    <a:pt x="210" y="19"/>
                    <a:pt x="211" y="23"/>
                  </a:cubicBezTo>
                  <a:cubicBezTo>
                    <a:pt x="211" y="24"/>
                    <a:pt x="211" y="25"/>
                    <a:pt x="211" y="26"/>
                  </a:cubicBezTo>
                  <a:cubicBezTo>
                    <a:pt x="211" y="36"/>
                    <a:pt x="211" y="36"/>
                    <a:pt x="211" y="36"/>
                  </a:cubicBezTo>
                  <a:cubicBezTo>
                    <a:pt x="211" y="43"/>
                    <a:pt x="211" y="43"/>
                    <a:pt x="211" y="43"/>
                  </a:cubicBezTo>
                  <a:cubicBezTo>
                    <a:pt x="211" y="57"/>
                    <a:pt x="211" y="57"/>
                    <a:pt x="211" y="57"/>
                  </a:cubicBezTo>
                  <a:cubicBezTo>
                    <a:pt x="211" y="66"/>
                    <a:pt x="211" y="66"/>
                    <a:pt x="211" y="66"/>
                  </a:cubicBezTo>
                  <a:cubicBezTo>
                    <a:pt x="211" y="81"/>
                    <a:pt x="211" y="81"/>
                    <a:pt x="211" y="81"/>
                  </a:cubicBezTo>
                  <a:lnTo>
                    <a:pt x="211"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6" name="Freeform 454"/>
            <p:cNvSpPr/>
            <p:nvPr/>
          </p:nvSpPr>
          <p:spPr bwMode="auto">
            <a:xfrm>
              <a:off x="10054349" y="3114896"/>
              <a:ext cx="168779" cy="228646"/>
            </a:xfrm>
            <a:custGeom>
              <a:avLst/>
              <a:gdLst>
                <a:gd name="T0" fmla="*/ 50 w 99"/>
                <a:gd name="T1" fmla="*/ 2 h 134"/>
                <a:gd name="T2" fmla="*/ 89 w 99"/>
                <a:gd name="T3" fmla="*/ 59 h 134"/>
                <a:gd name="T4" fmla="*/ 89 w 99"/>
                <a:gd name="T5" fmla="*/ 86 h 134"/>
                <a:gd name="T6" fmla="*/ 59 w 99"/>
                <a:gd name="T7" fmla="*/ 68 h 134"/>
                <a:gd name="T8" fmla="*/ 50 w 99"/>
                <a:gd name="T9" fmla="*/ 2 h 134"/>
                <a:gd name="T10" fmla="*/ 0 w 99"/>
                <a:gd name="T11" fmla="*/ 34 h 134"/>
                <a:gd name="T12" fmla="*/ 0 w 99"/>
                <a:gd name="T13" fmla="*/ 114 h 134"/>
                <a:gd name="T14" fmla="*/ 50 w 99"/>
                <a:gd name="T15" fmla="*/ 134 h 134"/>
                <a:gd name="T16" fmla="*/ 99 w 99"/>
                <a:gd name="T17" fmla="*/ 105 h 134"/>
                <a:gd name="T18" fmla="*/ 99 w 99"/>
                <a:gd name="T19" fmla="*/ 68 h 134"/>
                <a:gd name="T20" fmla="*/ 50 w 99"/>
                <a:gd name="T2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50" y="2"/>
                  </a:moveTo>
                  <a:cubicBezTo>
                    <a:pt x="89" y="59"/>
                    <a:pt x="89" y="59"/>
                    <a:pt x="89" y="59"/>
                  </a:cubicBezTo>
                  <a:cubicBezTo>
                    <a:pt x="89" y="86"/>
                    <a:pt x="89" y="86"/>
                    <a:pt x="89" y="86"/>
                  </a:cubicBezTo>
                  <a:cubicBezTo>
                    <a:pt x="59" y="68"/>
                    <a:pt x="59" y="68"/>
                    <a:pt x="59" y="68"/>
                  </a:cubicBezTo>
                  <a:cubicBezTo>
                    <a:pt x="50" y="2"/>
                    <a:pt x="50" y="2"/>
                    <a:pt x="50" y="2"/>
                  </a:cubicBezTo>
                  <a:cubicBezTo>
                    <a:pt x="50" y="2"/>
                    <a:pt x="0" y="0"/>
                    <a:pt x="0" y="34"/>
                  </a:cubicBezTo>
                  <a:cubicBezTo>
                    <a:pt x="0" y="68"/>
                    <a:pt x="0" y="114"/>
                    <a:pt x="0" y="114"/>
                  </a:cubicBezTo>
                  <a:cubicBezTo>
                    <a:pt x="0" y="114"/>
                    <a:pt x="5" y="134"/>
                    <a:pt x="50" y="134"/>
                  </a:cubicBezTo>
                  <a:cubicBezTo>
                    <a:pt x="94" y="134"/>
                    <a:pt x="99" y="121"/>
                    <a:pt x="99" y="105"/>
                  </a:cubicBezTo>
                  <a:cubicBezTo>
                    <a:pt x="99" y="89"/>
                    <a:pt x="99" y="68"/>
                    <a:pt x="99" y="68"/>
                  </a:cubicBezTo>
                  <a:cubicBezTo>
                    <a:pt x="99" y="68"/>
                    <a:pt x="88" y="2"/>
                    <a:pt x="5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7" name="Oval 455"/>
            <p:cNvSpPr>
              <a:spLocks noChangeArrowheads="1"/>
            </p:cNvSpPr>
            <p:nvPr/>
          </p:nvSpPr>
          <p:spPr bwMode="auto">
            <a:xfrm>
              <a:off x="10063004" y="2954772"/>
              <a:ext cx="132715" cy="155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nvGrpSpPr>
          <p:cNvPr id="178" name="组合 177"/>
          <p:cNvGrpSpPr/>
          <p:nvPr/>
        </p:nvGrpSpPr>
        <p:grpSpPr>
          <a:xfrm>
            <a:off x="5365296" y="1656031"/>
            <a:ext cx="488877" cy="552025"/>
            <a:chOff x="1027865" y="1177546"/>
            <a:chExt cx="670069" cy="756622"/>
          </a:xfrm>
          <a:solidFill>
            <a:schemeClr val="bg1">
              <a:lumMod val="50000"/>
            </a:schemeClr>
          </a:solidFill>
          <a:effectLst>
            <a:reflection blurRad="6350" stA="52000" endA="300" endPos="27000" dir="5400000" sy="-100000" algn="bl" rotWithShape="0"/>
          </a:effectLst>
        </p:grpSpPr>
        <p:sp>
          <p:nvSpPr>
            <p:cNvPr id="179" name="Oval 648"/>
            <p:cNvSpPr>
              <a:spLocks noChangeArrowheads="1"/>
            </p:cNvSpPr>
            <p:nvPr/>
          </p:nvSpPr>
          <p:spPr bwMode="auto">
            <a:xfrm>
              <a:off x="1494533" y="1264821"/>
              <a:ext cx="189697" cy="2192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0" name="Freeform 649"/>
            <p:cNvSpPr>
              <a:spLocks noEditPoints="1"/>
            </p:cNvSpPr>
            <p:nvPr/>
          </p:nvSpPr>
          <p:spPr bwMode="auto">
            <a:xfrm>
              <a:off x="1301951" y="1177546"/>
              <a:ext cx="199795" cy="173829"/>
            </a:xfrm>
            <a:custGeom>
              <a:avLst/>
              <a:gdLst>
                <a:gd name="T0" fmla="*/ 106 w 117"/>
                <a:gd name="T1" fmla="*/ 67 h 102"/>
                <a:gd name="T2" fmla="*/ 117 w 117"/>
                <a:gd name="T3" fmla="*/ 45 h 102"/>
                <a:gd name="T4" fmla="*/ 117 w 117"/>
                <a:gd name="T5" fmla="*/ 24 h 102"/>
                <a:gd name="T6" fmla="*/ 94 w 117"/>
                <a:gd name="T7" fmla="*/ 0 h 102"/>
                <a:gd name="T8" fmla="*/ 23 w 117"/>
                <a:gd name="T9" fmla="*/ 0 h 102"/>
                <a:gd name="T10" fmla="*/ 0 w 117"/>
                <a:gd name="T11" fmla="*/ 24 h 102"/>
                <a:gd name="T12" fmla="*/ 0 w 117"/>
                <a:gd name="T13" fmla="*/ 45 h 102"/>
                <a:gd name="T14" fmla="*/ 23 w 117"/>
                <a:gd name="T15" fmla="*/ 70 h 102"/>
                <a:gd name="T16" fmla="*/ 73 w 117"/>
                <a:gd name="T17" fmla="*/ 70 h 102"/>
                <a:gd name="T18" fmla="*/ 110 w 117"/>
                <a:gd name="T19" fmla="*/ 102 h 102"/>
                <a:gd name="T20" fmla="*/ 106 w 117"/>
                <a:gd name="T21" fmla="*/ 67 h 102"/>
                <a:gd name="T22" fmla="*/ 88 w 117"/>
                <a:gd name="T23" fmla="*/ 60 h 102"/>
                <a:gd name="T24" fmla="*/ 31 w 117"/>
                <a:gd name="T25" fmla="*/ 60 h 102"/>
                <a:gd name="T26" fmla="*/ 13 w 117"/>
                <a:gd name="T27" fmla="*/ 43 h 102"/>
                <a:gd name="T28" fmla="*/ 13 w 117"/>
                <a:gd name="T29" fmla="*/ 27 h 102"/>
                <a:gd name="T30" fmla="*/ 31 w 117"/>
                <a:gd name="T31" fmla="*/ 9 h 102"/>
                <a:gd name="T32" fmla="*/ 88 w 117"/>
                <a:gd name="T33" fmla="*/ 9 h 102"/>
                <a:gd name="T34" fmla="*/ 106 w 117"/>
                <a:gd name="T35" fmla="*/ 27 h 102"/>
                <a:gd name="T36" fmla="*/ 106 w 117"/>
                <a:gd name="T37" fmla="*/ 43 h 102"/>
                <a:gd name="T38" fmla="*/ 88 w 117"/>
                <a:gd name="T39"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02">
                  <a:moveTo>
                    <a:pt x="106" y="67"/>
                  </a:moveTo>
                  <a:cubicBezTo>
                    <a:pt x="112" y="62"/>
                    <a:pt x="117" y="55"/>
                    <a:pt x="117" y="45"/>
                  </a:cubicBezTo>
                  <a:cubicBezTo>
                    <a:pt x="117" y="24"/>
                    <a:pt x="117" y="24"/>
                    <a:pt x="117" y="24"/>
                  </a:cubicBezTo>
                  <a:cubicBezTo>
                    <a:pt x="117" y="11"/>
                    <a:pt x="107" y="0"/>
                    <a:pt x="94" y="0"/>
                  </a:cubicBezTo>
                  <a:cubicBezTo>
                    <a:pt x="23" y="0"/>
                    <a:pt x="23" y="0"/>
                    <a:pt x="23" y="0"/>
                  </a:cubicBezTo>
                  <a:cubicBezTo>
                    <a:pt x="10" y="0"/>
                    <a:pt x="0" y="11"/>
                    <a:pt x="0" y="24"/>
                  </a:cubicBezTo>
                  <a:cubicBezTo>
                    <a:pt x="0" y="45"/>
                    <a:pt x="0" y="45"/>
                    <a:pt x="0" y="45"/>
                  </a:cubicBezTo>
                  <a:cubicBezTo>
                    <a:pt x="0" y="59"/>
                    <a:pt x="10" y="70"/>
                    <a:pt x="23" y="70"/>
                  </a:cubicBezTo>
                  <a:cubicBezTo>
                    <a:pt x="73" y="70"/>
                    <a:pt x="73" y="70"/>
                    <a:pt x="73" y="70"/>
                  </a:cubicBezTo>
                  <a:cubicBezTo>
                    <a:pt x="110" y="102"/>
                    <a:pt x="110" y="102"/>
                    <a:pt x="110" y="102"/>
                  </a:cubicBezTo>
                  <a:lnTo>
                    <a:pt x="106" y="67"/>
                  </a:lnTo>
                  <a:close/>
                  <a:moveTo>
                    <a:pt x="88" y="60"/>
                  </a:moveTo>
                  <a:cubicBezTo>
                    <a:pt x="31" y="60"/>
                    <a:pt x="31" y="60"/>
                    <a:pt x="31" y="60"/>
                  </a:cubicBezTo>
                  <a:cubicBezTo>
                    <a:pt x="21" y="60"/>
                    <a:pt x="13" y="52"/>
                    <a:pt x="13" y="43"/>
                  </a:cubicBezTo>
                  <a:cubicBezTo>
                    <a:pt x="13" y="27"/>
                    <a:pt x="13" y="27"/>
                    <a:pt x="13" y="27"/>
                  </a:cubicBezTo>
                  <a:cubicBezTo>
                    <a:pt x="13" y="17"/>
                    <a:pt x="21" y="9"/>
                    <a:pt x="31" y="9"/>
                  </a:cubicBezTo>
                  <a:cubicBezTo>
                    <a:pt x="88" y="9"/>
                    <a:pt x="88" y="9"/>
                    <a:pt x="88" y="9"/>
                  </a:cubicBezTo>
                  <a:cubicBezTo>
                    <a:pt x="98" y="9"/>
                    <a:pt x="106" y="17"/>
                    <a:pt x="106" y="27"/>
                  </a:cubicBezTo>
                  <a:cubicBezTo>
                    <a:pt x="106" y="43"/>
                    <a:pt x="106" y="43"/>
                    <a:pt x="106" y="43"/>
                  </a:cubicBezTo>
                  <a:cubicBezTo>
                    <a:pt x="106" y="52"/>
                    <a:pt x="98" y="60"/>
                    <a:pt x="88"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1" name="Freeform 650"/>
            <p:cNvSpPr/>
            <p:nvPr/>
          </p:nvSpPr>
          <p:spPr bwMode="auto">
            <a:xfrm>
              <a:off x="1455584" y="1491302"/>
              <a:ext cx="242350" cy="325297"/>
            </a:xfrm>
            <a:custGeom>
              <a:avLst/>
              <a:gdLst>
                <a:gd name="T0" fmla="*/ 71 w 142"/>
                <a:gd name="T1" fmla="*/ 3 h 191"/>
                <a:gd name="T2" fmla="*/ 57 w 142"/>
                <a:gd name="T3" fmla="*/ 97 h 191"/>
                <a:gd name="T4" fmla="*/ 15 w 142"/>
                <a:gd name="T5" fmla="*/ 123 h 191"/>
                <a:gd name="T6" fmla="*/ 15 w 142"/>
                <a:gd name="T7" fmla="*/ 85 h 191"/>
                <a:gd name="T8" fmla="*/ 71 w 142"/>
                <a:gd name="T9" fmla="*/ 3 h 191"/>
                <a:gd name="T10" fmla="*/ 0 w 142"/>
                <a:gd name="T11" fmla="*/ 97 h 191"/>
                <a:gd name="T12" fmla="*/ 0 w 142"/>
                <a:gd name="T13" fmla="*/ 150 h 191"/>
                <a:gd name="T14" fmla="*/ 71 w 142"/>
                <a:gd name="T15" fmla="*/ 191 h 191"/>
                <a:gd name="T16" fmla="*/ 142 w 142"/>
                <a:gd name="T17" fmla="*/ 163 h 191"/>
                <a:gd name="T18" fmla="*/ 142 w 142"/>
                <a:gd name="T19" fmla="*/ 49 h 191"/>
                <a:gd name="T20" fmla="*/ 71 w 142"/>
                <a:gd name="T21" fmla="*/ 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91">
                  <a:moveTo>
                    <a:pt x="71" y="3"/>
                  </a:moveTo>
                  <a:cubicBezTo>
                    <a:pt x="57" y="97"/>
                    <a:pt x="57" y="97"/>
                    <a:pt x="57" y="97"/>
                  </a:cubicBezTo>
                  <a:cubicBezTo>
                    <a:pt x="15" y="123"/>
                    <a:pt x="15" y="123"/>
                    <a:pt x="15" y="123"/>
                  </a:cubicBezTo>
                  <a:cubicBezTo>
                    <a:pt x="15" y="85"/>
                    <a:pt x="15" y="85"/>
                    <a:pt x="15" y="85"/>
                  </a:cubicBezTo>
                  <a:cubicBezTo>
                    <a:pt x="71" y="3"/>
                    <a:pt x="71" y="3"/>
                    <a:pt x="71" y="3"/>
                  </a:cubicBezTo>
                  <a:cubicBezTo>
                    <a:pt x="16" y="3"/>
                    <a:pt x="0" y="97"/>
                    <a:pt x="0" y="97"/>
                  </a:cubicBezTo>
                  <a:cubicBezTo>
                    <a:pt x="0" y="97"/>
                    <a:pt x="0" y="128"/>
                    <a:pt x="0" y="150"/>
                  </a:cubicBezTo>
                  <a:cubicBezTo>
                    <a:pt x="0" y="173"/>
                    <a:pt x="8" y="191"/>
                    <a:pt x="71" y="191"/>
                  </a:cubicBezTo>
                  <a:cubicBezTo>
                    <a:pt x="134" y="191"/>
                    <a:pt x="142" y="163"/>
                    <a:pt x="142" y="163"/>
                  </a:cubicBezTo>
                  <a:cubicBezTo>
                    <a:pt x="142" y="163"/>
                    <a:pt x="142" y="98"/>
                    <a:pt x="142" y="49"/>
                  </a:cubicBezTo>
                  <a:cubicBezTo>
                    <a:pt x="142" y="0"/>
                    <a:pt x="71" y="3"/>
                    <a:pt x="7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2" name="Oval 651"/>
            <p:cNvSpPr>
              <a:spLocks noChangeArrowheads="1"/>
            </p:cNvSpPr>
            <p:nvPr/>
          </p:nvSpPr>
          <p:spPr bwMode="auto">
            <a:xfrm>
              <a:off x="1421683" y="1225150"/>
              <a:ext cx="21638" cy="238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3" name="Oval 652"/>
            <p:cNvSpPr>
              <a:spLocks noChangeArrowheads="1"/>
            </p:cNvSpPr>
            <p:nvPr/>
          </p:nvSpPr>
          <p:spPr bwMode="auto">
            <a:xfrm>
              <a:off x="1387062" y="1225150"/>
              <a:ext cx="23802" cy="238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4" name="Oval 653"/>
            <p:cNvSpPr>
              <a:spLocks noChangeArrowheads="1"/>
            </p:cNvSpPr>
            <p:nvPr/>
          </p:nvSpPr>
          <p:spPr bwMode="auto">
            <a:xfrm>
              <a:off x="1351719" y="1223708"/>
              <a:ext cx="23802" cy="238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5" name="Oval 654"/>
            <p:cNvSpPr>
              <a:spLocks noChangeArrowheads="1"/>
            </p:cNvSpPr>
            <p:nvPr/>
          </p:nvSpPr>
          <p:spPr bwMode="auto">
            <a:xfrm>
              <a:off x="1353162" y="1396094"/>
              <a:ext cx="22360" cy="21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6" name="Oval 655"/>
            <p:cNvSpPr>
              <a:spLocks noChangeArrowheads="1"/>
            </p:cNvSpPr>
            <p:nvPr/>
          </p:nvSpPr>
          <p:spPr bwMode="auto">
            <a:xfrm>
              <a:off x="1317098" y="1397536"/>
              <a:ext cx="22360" cy="22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7" name="Oval 656"/>
            <p:cNvSpPr>
              <a:spLocks noChangeArrowheads="1"/>
            </p:cNvSpPr>
            <p:nvPr/>
          </p:nvSpPr>
          <p:spPr bwMode="auto">
            <a:xfrm>
              <a:off x="1283198" y="1397536"/>
              <a:ext cx="23802" cy="22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8" name="Freeform 657"/>
            <p:cNvSpPr/>
            <p:nvPr/>
          </p:nvSpPr>
          <p:spPr bwMode="auto">
            <a:xfrm>
              <a:off x="1027865" y="1608871"/>
              <a:ext cx="240186" cy="325297"/>
            </a:xfrm>
            <a:custGeom>
              <a:avLst/>
              <a:gdLst>
                <a:gd name="T0" fmla="*/ 71 w 141"/>
                <a:gd name="T1" fmla="*/ 3 h 191"/>
                <a:gd name="T2" fmla="*/ 127 w 141"/>
                <a:gd name="T3" fmla="*/ 84 h 191"/>
                <a:gd name="T4" fmla="*/ 127 w 141"/>
                <a:gd name="T5" fmla="*/ 122 h 191"/>
                <a:gd name="T6" fmla="*/ 85 w 141"/>
                <a:gd name="T7" fmla="*/ 97 h 191"/>
                <a:gd name="T8" fmla="*/ 71 w 141"/>
                <a:gd name="T9" fmla="*/ 3 h 191"/>
                <a:gd name="T10" fmla="*/ 0 w 141"/>
                <a:gd name="T11" fmla="*/ 48 h 191"/>
                <a:gd name="T12" fmla="*/ 0 w 141"/>
                <a:gd name="T13" fmla="*/ 163 h 191"/>
                <a:gd name="T14" fmla="*/ 71 w 141"/>
                <a:gd name="T15" fmla="*/ 191 h 191"/>
                <a:gd name="T16" fmla="*/ 141 w 141"/>
                <a:gd name="T17" fmla="*/ 150 h 191"/>
                <a:gd name="T18" fmla="*/ 141 w 141"/>
                <a:gd name="T19" fmla="*/ 97 h 191"/>
                <a:gd name="T20" fmla="*/ 71 w 141"/>
                <a:gd name="T21" fmla="*/ 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91">
                  <a:moveTo>
                    <a:pt x="71" y="3"/>
                  </a:moveTo>
                  <a:cubicBezTo>
                    <a:pt x="127" y="84"/>
                    <a:pt x="127" y="84"/>
                    <a:pt x="127" y="84"/>
                  </a:cubicBezTo>
                  <a:cubicBezTo>
                    <a:pt x="127" y="122"/>
                    <a:pt x="127" y="122"/>
                    <a:pt x="127" y="122"/>
                  </a:cubicBezTo>
                  <a:cubicBezTo>
                    <a:pt x="85" y="97"/>
                    <a:pt x="85" y="97"/>
                    <a:pt x="85" y="97"/>
                  </a:cubicBezTo>
                  <a:cubicBezTo>
                    <a:pt x="71" y="3"/>
                    <a:pt x="71" y="3"/>
                    <a:pt x="71" y="3"/>
                  </a:cubicBezTo>
                  <a:cubicBezTo>
                    <a:pt x="71" y="3"/>
                    <a:pt x="0" y="0"/>
                    <a:pt x="0" y="48"/>
                  </a:cubicBezTo>
                  <a:cubicBezTo>
                    <a:pt x="0" y="98"/>
                    <a:pt x="0" y="163"/>
                    <a:pt x="0" y="163"/>
                  </a:cubicBezTo>
                  <a:cubicBezTo>
                    <a:pt x="0" y="163"/>
                    <a:pt x="8" y="191"/>
                    <a:pt x="71" y="191"/>
                  </a:cubicBezTo>
                  <a:cubicBezTo>
                    <a:pt x="134" y="191"/>
                    <a:pt x="141" y="173"/>
                    <a:pt x="141" y="150"/>
                  </a:cubicBezTo>
                  <a:cubicBezTo>
                    <a:pt x="141" y="127"/>
                    <a:pt x="141" y="97"/>
                    <a:pt x="141" y="97"/>
                  </a:cubicBezTo>
                  <a:cubicBezTo>
                    <a:pt x="141" y="97"/>
                    <a:pt x="126" y="3"/>
                    <a:pt x="7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9" name="Freeform 658"/>
            <p:cNvSpPr>
              <a:spLocks noEditPoints="1"/>
            </p:cNvSpPr>
            <p:nvPr/>
          </p:nvSpPr>
          <p:spPr bwMode="auto">
            <a:xfrm>
              <a:off x="1226938" y="1347768"/>
              <a:ext cx="197631" cy="175992"/>
            </a:xfrm>
            <a:custGeom>
              <a:avLst/>
              <a:gdLst>
                <a:gd name="T0" fmla="*/ 94 w 116"/>
                <a:gd name="T1" fmla="*/ 0 h 103"/>
                <a:gd name="T2" fmla="*/ 22 w 116"/>
                <a:gd name="T3" fmla="*/ 0 h 103"/>
                <a:gd name="T4" fmla="*/ 0 w 116"/>
                <a:gd name="T5" fmla="*/ 25 h 103"/>
                <a:gd name="T6" fmla="*/ 0 w 116"/>
                <a:gd name="T7" fmla="*/ 46 h 103"/>
                <a:gd name="T8" fmla="*/ 11 w 116"/>
                <a:gd name="T9" fmla="*/ 67 h 103"/>
                <a:gd name="T10" fmla="*/ 6 w 116"/>
                <a:gd name="T11" fmla="*/ 103 h 103"/>
                <a:gd name="T12" fmla="*/ 43 w 116"/>
                <a:gd name="T13" fmla="*/ 71 h 103"/>
                <a:gd name="T14" fmla="*/ 94 w 116"/>
                <a:gd name="T15" fmla="*/ 71 h 103"/>
                <a:gd name="T16" fmla="*/ 116 w 116"/>
                <a:gd name="T17" fmla="*/ 46 h 103"/>
                <a:gd name="T18" fmla="*/ 116 w 116"/>
                <a:gd name="T19" fmla="*/ 25 h 103"/>
                <a:gd name="T20" fmla="*/ 94 w 116"/>
                <a:gd name="T21" fmla="*/ 0 h 103"/>
                <a:gd name="T22" fmla="*/ 104 w 116"/>
                <a:gd name="T23" fmla="*/ 43 h 103"/>
                <a:gd name="T24" fmla="*/ 86 w 116"/>
                <a:gd name="T25" fmla="*/ 61 h 103"/>
                <a:gd name="T26" fmla="*/ 29 w 116"/>
                <a:gd name="T27" fmla="*/ 61 h 103"/>
                <a:gd name="T28" fmla="*/ 11 w 116"/>
                <a:gd name="T29" fmla="*/ 43 h 103"/>
                <a:gd name="T30" fmla="*/ 11 w 116"/>
                <a:gd name="T31" fmla="*/ 28 h 103"/>
                <a:gd name="T32" fmla="*/ 29 w 116"/>
                <a:gd name="T33" fmla="*/ 10 h 103"/>
                <a:gd name="T34" fmla="*/ 86 w 116"/>
                <a:gd name="T35" fmla="*/ 10 h 103"/>
                <a:gd name="T36" fmla="*/ 104 w 116"/>
                <a:gd name="T37" fmla="*/ 28 h 103"/>
                <a:gd name="T38" fmla="*/ 104 w 116"/>
                <a:gd name="T39"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03">
                  <a:moveTo>
                    <a:pt x="94" y="0"/>
                  </a:moveTo>
                  <a:cubicBezTo>
                    <a:pt x="22" y="0"/>
                    <a:pt x="22" y="0"/>
                    <a:pt x="22" y="0"/>
                  </a:cubicBezTo>
                  <a:cubicBezTo>
                    <a:pt x="10" y="0"/>
                    <a:pt x="0" y="11"/>
                    <a:pt x="0" y="25"/>
                  </a:cubicBezTo>
                  <a:cubicBezTo>
                    <a:pt x="0" y="46"/>
                    <a:pt x="0" y="46"/>
                    <a:pt x="0" y="46"/>
                  </a:cubicBezTo>
                  <a:cubicBezTo>
                    <a:pt x="0" y="55"/>
                    <a:pt x="4" y="63"/>
                    <a:pt x="11" y="67"/>
                  </a:cubicBezTo>
                  <a:cubicBezTo>
                    <a:pt x="6" y="103"/>
                    <a:pt x="6" y="103"/>
                    <a:pt x="6" y="103"/>
                  </a:cubicBezTo>
                  <a:cubicBezTo>
                    <a:pt x="43" y="71"/>
                    <a:pt x="43" y="71"/>
                    <a:pt x="43" y="71"/>
                  </a:cubicBezTo>
                  <a:cubicBezTo>
                    <a:pt x="94" y="71"/>
                    <a:pt x="94" y="71"/>
                    <a:pt x="94" y="71"/>
                  </a:cubicBezTo>
                  <a:cubicBezTo>
                    <a:pt x="106" y="71"/>
                    <a:pt x="116" y="60"/>
                    <a:pt x="116" y="46"/>
                  </a:cubicBezTo>
                  <a:cubicBezTo>
                    <a:pt x="116" y="25"/>
                    <a:pt x="116" y="25"/>
                    <a:pt x="116" y="25"/>
                  </a:cubicBezTo>
                  <a:cubicBezTo>
                    <a:pt x="116" y="11"/>
                    <a:pt x="106" y="0"/>
                    <a:pt x="94" y="0"/>
                  </a:cubicBezTo>
                  <a:close/>
                  <a:moveTo>
                    <a:pt x="104" y="43"/>
                  </a:moveTo>
                  <a:cubicBezTo>
                    <a:pt x="104" y="53"/>
                    <a:pt x="96" y="61"/>
                    <a:pt x="86" y="61"/>
                  </a:cubicBezTo>
                  <a:cubicBezTo>
                    <a:pt x="29" y="61"/>
                    <a:pt x="29" y="61"/>
                    <a:pt x="29" y="61"/>
                  </a:cubicBezTo>
                  <a:cubicBezTo>
                    <a:pt x="19" y="61"/>
                    <a:pt x="11" y="53"/>
                    <a:pt x="11" y="43"/>
                  </a:cubicBezTo>
                  <a:cubicBezTo>
                    <a:pt x="11" y="28"/>
                    <a:pt x="11" y="28"/>
                    <a:pt x="11" y="28"/>
                  </a:cubicBezTo>
                  <a:cubicBezTo>
                    <a:pt x="11" y="18"/>
                    <a:pt x="19" y="10"/>
                    <a:pt x="29" y="10"/>
                  </a:cubicBezTo>
                  <a:cubicBezTo>
                    <a:pt x="86" y="10"/>
                    <a:pt x="86" y="10"/>
                    <a:pt x="86" y="10"/>
                  </a:cubicBezTo>
                  <a:cubicBezTo>
                    <a:pt x="96" y="10"/>
                    <a:pt x="104" y="18"/>
                    <a:pt x="104" y="28"/>
                  </a:cubicBezTo>
                  <a:lnTo>
                    <a:pt x="104"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0" name="Oval 659"/>
            <p:cNvSpPr>
              <a:spLocks noChangeArrowheads="1"/>
            </p:cNvSpPr>
            <p:nvPr/>
          </p:nvSpPr>
          <p:spPr bwMode="auto">
            <a:xfrm>
              <a:off x="1041569" y="1380225"/>
              <a:ext cx="188975" cy="2221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sp>
        <p:nvSpPr>
          <p:cNvPr id="191" name="TextBox 338"/>
          <p:cNvSpPr txBox="1"/>
          <p:nvPr/>
        </p:nvSpPr>
        <p:spPr>
          <a:xfrm>
            <a:off x="1060595" y="5407818"/>
            <a:ext cx="2003584" cy="417743"/>
          </a:xfrm>
          <a:prstGeom prst="rect">
            <a:avLst/>
          </a:prstGeom>
          <a:noFill/>
        </p:spPr>
        <p:txBody>
          <a:bodyPr wrap="square" rtlCol="0">
            <a:spAutoFit/>
          </a:bodyPr>
          <a:lstStyle/>
          <a:p>
            <a:pPr algn="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完成平台初步建设</a:t>
            </a:r>
            <a:endParaRPr lang="en-US" altLang="zh-CN"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sp>
        <p:nvSpPr>
          <p:cNvPr id="192" name="TextBox 339"/>
          <p:cNvSpPr txBox="1"/>
          <p:nvPr/>
        </p:nvSpPr>
        <p:spPr>
          <a:xfrm>
            <a:off x="3793190" y="4871580"/>
            <a:ext cx="2407122" cy="584775"/>
          </a:xfrm>
          <a:prstGeom prst="rect">
            <a:avLst/>
          </a:prstGeom>
          <a:noFill/>
        </p:spPr>
        <p:txBody>
          <a:bodyPr wrap="square" rtlCol="0">
            <a:spAutoFit/>
          </a:bodyPr>
          <a:lstStyle/>
          <a:p>
            <a:pPr algn="ctr">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使用规模</a:t>
            </a:r>
            <a:endParaRPr lang="en-US" altLang="zh-CN" sz="1600" kern="0" dirty="0">
              <a:solidFill>
                <a:schemeClr val="tx1">
                  <a:lumMod val="50000"/>
                  <a:lumOff val="50000"/>
                </a:schemeClr>
              </a:solidFill>
              <a:latin typeface="Arial" panose="020B0604020202020204" pitchFamily="34" charset="0"/>
              <a:ea typeface="微软雅黑" panose="020B0503020204020204" pitchFamily="34" charset="-122"/>
            </a:endParaRPr>
          </a:p>
          <a:p>
            <a:pPr algn="ctr">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达到全省第一</a:t>
            </a:r>
            <a:endParaRPr lang="en-US" altLang="zh-CN"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sp>
        <p:nvSpPr>
          <p:cNvPr id="193" name="TextBox 340"/>
          <p:cNvSpPr txBox="1"/>
          <p:nvPr/>
        </p:nvSpPr>
        <p:spPr>
          <a:xfrm>
            <a:off x="6644576" y="4393886"/>
            <a:ext cx="1862220" cy="417743"/>
          </a:xfrm>
          <a:prstGeom prst="rect">
            <a:avLst/>
          </a:prstGeom>
          <a:noFill/>
        </p:spPr>
        <p:txBody>
          <a:bodyPr wrap="square" rtlCol="0">
            <a:spAutoFit/>
          </a:bodyPr>
          <a:lstStyle/>
          <a:p>
            <a:pPr algn="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全国基础教育第一</a:t>
            </a:r>
            <a:endParaRPr lang="en-US" altLang="zh-CN"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9087" y="-14514"/>
            <a:ext cx="12215601" cy="4516906"/>
          </a:xfrm>
          <a:prstGeom prst="rect">
            <a:avLst/>
          </a:prstGeom>
          <a:blipFill>
            <a:blip r:embed="rId1"/>
            <a:tile tx="0" ty="0" sx="75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欧美快节奏Chairlift - Bruises.mp3">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251565" y="-891686"/>
            <a:ext cx="609706" cy="609741"/>
          </a:xfrm>
          <a:prstGeom prst="rect">
            <a:avLst/>
          </a:prstGeom>
        </p:spPr>
      </p:pic>
      <p:sp>
        <p:nvSpPr>
          <p:cNvPr id="9" name="矩形 6"/>
          <p:cNvSpPr>
            <a:spLocks noChangeArrowheads="1"/>
          </p:cNvSpPr>
          <p:nvPr/>
        </p:nvSpPr>
        <p:spPr bwMode="auto">
          <a:xfrm>
            <a:off x="-9524" y="4318355"/>
            <a:ext cx="3256885" cy="246061"/>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0" name="矩形 7"/>
          <p:cNvSpPr>
            <a:spLocks noChangeArrowheads="1"/>
          </p:cNvSpPr>
          <p:nvPr/>
        </p:nvSpPr>
        <p:spPr bwMode="auto">
          <a:xfrm>
            <a:off x="2969885" y="4318355"/>
            <a:ext cx="4590232" cy="246061"/>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1" name="矩形 8"/>
          <p:cNvSpPr>
            <a:spLocks noChangeArrowheads="1"/>
          </p:cNvSpPr>
          <p:nvPr/>
        </p:nvSpPr>
        <p:spPr bwMode="auto">
          <a:xfrm>
            <a:off x="6351816" y="4316927"/>
            <a:ext cx="3299888" cy="247490"/>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2" name="矩形 9"/>
          <p:cNvSpPr>
            <a:spLocks noChangeArrowheads="1"/>
          </p:cNvSpPr>
          <p:nvPr/>
        </p:nvSpPr>
        <p:spPr bwMode="auto">
          <a:xfrm>
            <a:off x="9582150" y="4316927"/>
            <a:ext cx="2623927" cy="247489"/>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4" name="矩形 13"/>
          <p:cNvSpPr/>
          <p:nvPr/>
        </p:nvSpPr>
        <p:spPr>
          <a:xfrm>
            <a:off x="861271" y="1811811"/>
            <a:ext cx="10378815" cy="10183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110596" y="1906235"/>
            <a:ext cx="3166110" cy="829945"/>
          </a:xfrm>
          <a:prstGeom prst="rect">
            <a:avLst/>
          </a:prstGeom>
          <a:noFill/>
        </p:spPr>
        <p:txBody>
          <a:bodyPr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谢 谢 观 看</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flipV="1">
            <a:off x="4331883" y="735475"/>
            <a:ext cx="421488" cy="421488"/>
          </a:xfrm>
          <a:prstGeom prst="ellipse">
            <a:avLst/>
          </a:prstGeom>
          <a:solidFill>
            <a:srgbClr val="FFBC54"/>
          </a:solidFill>
          <a:ln w="19050">
            <a:solidFill>
              <a:schemeClr val="bg1"/>
            </a:solidFill>
          </a:ln>
          <a:effectLst>
            <a:outerShdw blurRad="203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17" name="椭圆 16"/>
          <p:cNvSpPr/>
          <p:nvPr/>
        </p:nvSpPr>
        <p:spPr>
          <a:xfrm>
            <a:off x="7318772" y="916964"/>
            <a:ext cx="506024" cy="506018"/>
          </a:xfrm>
          <a:prstGeom prst="ellipse">
            <a:avLst/>
          </a:prstGeom>
          <a:solidFill>
            <a:srgbClr val="00B0F0"/>
          </a:solidFill>
          <a:ln w="19050">
            <a:solidFill>
              <a:schemeClr val="bg1"/>
            </a:solidFill>
          </a:ln>
          <a:effectLst>
            <a:outerShdw blurRad="203200" dist="38100" dir="2700000" sx="92000" sy="92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19" name="椭圆 18"/>
          <p:cNvSpPr/>
          <p:nvPr/>
        </p:nvSpPr>
        <p:spPr>
          <a:xfrm flipV="1">
            <a:off x="8474227" y="929582"/>
            <a:ext cx="266046" cy="266046"/>
          </a:xfrm>
          <a:prstGeom prst="ellipse">
            <a:avLst/>
          </a:prstGeom>
          <a:solidFill>
            <a:srgbClr val="F07474"/>
          </a:solidFill>
          <a:ln w="19050">
            <a:solidFill>
              <a:schemeClr val="bg1"/>
            </a:solidFill>
          </a:ln>
          <a:effectLst>
            <a:outerShdw blurRad="203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0" name="椭圆 19"/>
          <p:cNvSpPr/>
          <p:nvPr/>
        </p:nvSpPr>
        <p:spPr>
          <a:xfrm>
            <a:off x="5578021" y="1051987"/>
            <a:ext cx="240802" cy="240800"/>
          </a:xfrm>
          <a:prstGeom prst="ellipse">
            <a:avLst/>
          </a:prstGeom>
          <a:solidFill>
            <a:srgbClr val="F07474"/>
          </a:solidFill>
          <a:ln w="19050">
            <a:solidFill>
              <a:schemeClr val="bg1"/>
            </a:solidFill>
          </a:ln>
          <a:effectLst>
            <a:outerShdw blurRad="203200" dist="38100" dir="2700000" sx="92000" sy="92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1" name="椭圆 20"/>
          <p:cNvSpPr/>
          <p:nvPr/>
        </p:nvSpPr>
        <p:spPr>
          <a:xfrm flipV="1">
            <a:off x="6452262" y="851142"/>
            <a:ext cx="156882" cy="156882"/>
          </a:xfrm>
          <a:prstGeom prst="ellipse">
            <a:avLst/>
          </a:prstGeom>
          <a:solidFill>
            <a:srgbClr val="673977"/>
          </a:solidFill>
          <a:ln w="19050">
            <a:solidFill>
              <a:schemeClr val="bg1"/>
            </a:solidFill>
          </a:ln>
          <a:effectLst>
            <a:outerShdw blurRad="203200" dist="38100" dir="2700000" sx="65000" sy="65000" algn="ctr" rotWithShape="0">
              <a:srgbClr val="000000">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22" name="椭圆 21"/>
          <p:cNvSpPr/>
          <p:nvPr/>
        </p:nvSpPr>
        <p:spPr>
          <a:xfrm flipV="1">
            <a:off x="3437503" y="1013525"/>
            <a:ext cx="239766" cy="240800"/>
          </a:xfrm>
          <a:prstGeom prst="ellipse">
            <a:avLst/>
          </a:prstGeom>
          <a:solidFill>
            <a:srgbClr val="00B0F0"/>
          </a:solidFill>
          <a:ln w="19050">
            <a:solidFill>
              <a:schemeClr val="bg1"/>
            </a:solidFill>
          </a:ln>
          <a:effectLst>
            <a:outerShdw blurRad="203200" dist="38100" dir="2700000" sx="92000" sy="92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grpSp>
        <p:nvGrpSpPr>
          <p:cNvPr id="23" name="组合 22"/>
          <p:cNvGrpSpPr/>
          <p:nvPr/>
        </p:nvGrpSpPr>
        <p:grpSpPr>
          <a:xfrm>
            <a:off x="4421560" y="3205673"/>
            <a:ext cx="2543766" cy="2542844"/>
            <a:chOff x="304800" y="673100"/>
            <a:chExt cx="4000500" cy="4000500"/>
          </a:xfrm>
          <a:effectLst>
            <a:outerShdw blurRad="444500" dist="228600" dir="6840000" sx="98000" sy="98000" algn="tr" rotWithShape="0">
              <a:prstClr val="black">
                <a:alpha val="64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5" name="椭圆 24"/>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pic>
        <p:nvPicPr>
          <p:cNvPr id="1026" name="Picture 2" descr="C:\Users\Administrator\Desktop\公司235342图标.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499" y="3421707"/>
            <a:ext cx="2362306" cy="2064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1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19"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0"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dirty="0">
              <a:solidFill>
                <a:srgbClr val="FFFFFF"/>
              </a:solidFill>
              <a:latin typeface="宋体" panose="02010600030101010101" pitchFamily="2" charset="-122"/>
              <a:sym typeface="宋体" panose="02010600030101010101" pitchFamily="2" charset="-122"/>
            </a:endParaRPr>
          </a:p>
        </p:txBody>
      </p:sp>
      <p:sp>
        <p:nvSpPr>
          <p:cNvPr id="21"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2"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3" name="组合 22"/>
          <p:cNvGrpSpPr/>
          <p:nvPr/>
        </p:nvGrpSpPr>
        <p:grpSpPr>
          <a:xfrm>
            <a:off x="895445" y="142664"/>
            <a:ext cx="3205775" cy="808757"/>
            <a:chOff x="903371" y="249943"/>
            <a:chExt cx="2831223" cy="679699"/>
          </a:xfrm>
        </p:grpSpPr>
        <p:sp>
          <p:nvSpPr>
            <p:cNvPr id="24" name="任意多边形 2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5" name="任意多边形 2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26" name="标题 1"/>
          <p:cNvSpPr txBox="1"/>
          <p:nvPr/>
        </p:nvSpPr>
        <p:spPr>
          <a:xfrm>
            <a:off x="1715274" y="326892"/>
            <a:ext cx="1964016" cy="561053"/>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企业简介</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28" name="矩形 27"/>
          <p:cNvSpPr/>
          <p:nvPr/>
        </p:nvSpPr>
        <p:spPr>
          <a:xfrm>
            <a:off x="2148923" y="-1035192"/>
            <a:ext cx="633046" cy="889000"/>
          </a:xfrm>
          <a:prstGeom prst="rect">
            <a:avLst/>
          </a:prstGeom>
          <a:solidFill>
            <a:srgbClr val="02A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783355" y="-1035192"/>
            <a:ext cx="633046" cy="889000"/>
          </a:xfrm>
          <a:prstGeom prst="rect">
            <a:avLst/>
          </a:prstGeom>
          <a:solidFill>
            <a:srgbClr val="03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6847" r="5438"/>
          <a:stretch>
            <a:fillRect/>
          </a:stretch>
        </p:blipFill>
        <p:spPr bwMode="auto">
          <a:xfrm>
            <a:off x="246779" y="1237806"/>
            <a:ext cx="8040552" cy="3672799"/>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8"/>
          <p:cNvSpPr>
            <a:spLocks noChangeArrowheads="1"/>
          </p:cNvSpPr>
          <p:nvPr/>
        </p:nvSpPr>
        <p:spPr bwMode="auto">
          <a:xfrm>
            <a:off x="8416243" y="1305123"/>
            <a:ext cx="1707965" cy="1722085"/>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r>
              <a:rPr lang="zh-CN" altLang="en-US"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朝气</a:t>
            </a:r>
            <a:endParaRPr lang="zh-CN" altLang="zh-CN"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矩形 8"/>
          <p:cNvSpPr>
            <a:spLocks noChangeArrowheads="1"/>
          </p:cNvSpPr>
          <p:nvPr/>
        </p:nvSpPr>
        <p:spPr bwMode="auto">
          <a:xfrm>
            <a:off x="8416243" y="3199890"/>
            <a:ext cx="1702789" cy="1628309"/>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dirty="0">
              <a:solidFill>
                <a:srgbClr val="FFFFFF"/>
              </a:solidFill>
              <a:latin typeface="宋体" panose="02010600030101010101" pitchFamily="2" charset="-122"/>
              <a:sym typeface="宋体" panose="02010600030101010101" pitchFamily="2" charset="-122"/>
            </a:endParaRPr>
          </a:p>
        </p:txBody>
      </p:sp>
      <p:sp>
        <p:nvSpPr>
          <p:cNvPr id="16" name="矩形 8"/>
          <p:cNvSpPr>
            <a:spLocks noChangeArrowheads="1"/>
          </p:cNvSpPr>
          <p:nvPr/>
        </p:nvSpPr>
        <p:spPr bwMode="auto">
          <a:xfrm>
            <a:off x="10257725" y="1305123"/>
            <a:ext cx="1707965" cy="1722085"/>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17" name="矩形 8"/>
          <p:cNvSpPr>
            <a:spLocks noChangeArrowheads="1"/>
          </p:cNvSpPr>
          <p:nvPr/>
        </p:nvSpPr>
        <p:spPr bwMode="auto">
          <a:xfrm>
            <a:off x="10262901" y="3198705"/>
            <a:ext cx="1702789" cy="1628309"/>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dirty="0">
              <a:solidFill>
                <a:srgbClr val="FFFFFF"/>
              </a:solidFill>
              <a:latin typeface="宋体" panose="02010600030101010101" pitchFamily="2" charset="-122"/>
              <a:sym typeface="宋体" panose="02010600030101010101" pitchFamily="2" charset="-122"/>
            </a:endParaRPr>
          </a:p>
        </p:txBody>
      </p:sp>
      <p:sp>
        <p:nvSpPr>
          <p:cNvPr id="2" name="矩形 1"/>
          <p:cNvSpPr/>
          <p:nvPr/>
        </p:nvSpPr>
        <p:spPr>
          <a:xfrm>
            <a:off x="10405351" y="1781444"/>
            <a:ext cx="1313180" cy="769441"/>
          </a:xfrm>
          <a:prstGeom prst="rect">
            <a:avLst/>
          </a:prstGeom>
        </p:spPr>
        <p:txBody>
          <a:bodyPr wrap="none">
            <a:spAutoFit/>
          </a:bodyPr>
          <a:lstStyle/>
          <a:p>
            <a:pPr algn="ctr"/>
            <a:r>
              <a:rPr lang="zh-CN" altLang="en-US"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理想</a:t>
            </a:r>
            <a:endParaRPr lang="zh-CN" altLang="zh-CN"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7" name="矩形 26"/>
          <p:cNvSpPr/>
          <p:nvPr/>
        </p:nvSpPr>
        <p:spPr>
          <a:xfrm>
            <a:off x="8631881" y="3584194"/>
            <a:ext cx="1313180" cy="769441"/>
          </a:xfrm>
          <a:prstGeom prst="rect">
            <a:avLst/>
          </a:prstGeom>
        </p:spPr>
        <p:txBody>
          <a:bodyPr wrap="none">
            <a:spAutoFit/>
          </a:bodyPr>
          <a:lstStyle/>
          <a:p>
            <a:pPr algn="ctr"/>
            <a:r>
              <a:rPr lang="zh-CN" altLang="en-US"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奋斗</a:t>
            </a:r>
            <a:endParaRPr lang="zh-CN" altLang="zh-CN"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矩形 29"/>
          <p:cNvSpPr/>
          <p:nvPr/>
        </p:nvSpPr>
        <p:spPr>
          <a:xfrm>
            <a:off x="10453258" y="3656274"/>
            <a:ext cx="1313180" cy="769441"/>
          </a:xfrm>
          <a:prstGeom prst="rect">
            <a:avLst/>
          </a:prstGeom>
        </p:spPr>
        <p:txBody>
          <a:bodyPr wrap="none">
            <a:spAutoFit/>
          </a:bodyPr>
          <a:lstStyle/>
          <a:p>
            <a:pPr algn="ctr"/>
            <a:r>
              <a:rPr lang="zh-CN" altLang="en-US"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信念</a:t>
            </a:r>
            <a:endParaRPr lang="zh-CN" altLang="zh-CN" sz="44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 name="文本框 2"/>
          <p:cNvSpPr txBox="1"/>
          <p:nvPr/>
        </p:nvSpPr>
        <p:spPr>
          <a:xfrm>
            <a:off x="376067" y="5280655"/>
            <a:ext cx="11443228"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         </a:t>
            </a:r>
            <a:r>
              <a:rPr lang="en-US" altLang="zh-CN" dirty="0" err="1" smtClean="0">
                <a:latin typeface="微软雅黑" panose="020B0503020204020204" pitchFamily="34" charset="-122"/>
                <a:ea typeface="微软雅黑" panose="020B0503020204020204" pitchFamily="34" charset="-122"/>
              </a:rPr>
              <a:t>xxxx</a:t>
            </a:r>
            <a:r>
              <a:rPr lang="zh-CN" altLang="en-US" dirty="0" smtClean="0">
                <a:latin typeface="微软雅黑" panose="020B0503020204020204" pitchFamily="34" charset="-122"/>
                <a:ea typeface="微软雅黑" panose="020B0503020204020204" pitchFamily="34" charset="-122"/>
              </a:rPr>
              <a:t>教育</a:t>
            </a:r>
            <a:r>
              <a:rPr lang="zh-CN" altLang="en-US" dirty="0">
                <a:latin typeface="微软雅黑" panose="020B0503020204020204" pitchFamily="34" charset="-122"/>
                <a:ea typeface="微软雅黑" panose="020B0503020204020204" pitchFamily="34" charset="-122"/>
              </a:rPr>
              <a:t>科技股份有限公司创始于</a:t>
            </a:r>
            <a:r>
              <a:rPr lang="en-US" altLang="zh-CN" dirty="0">
                <a:latin typeface="微软雅黑" panose="020B0503020204020204" pitchFamily="34" charset="-122"/>
                <a:ea typeface="微软雅黑" panose="020B0503020204020204" pitchFamily="34" charset="-122"/>
              </a:rPr>
              <a:t>2008</a:t>
            </a:r>
            <a:r>
              <a:rPr lang="zh-CN" altLang="en-US" dirty="0">
                <a:latin typeface="微软雅黑" panose="020B0503020204020204" pitchFamily="34" charset="-122"/>
                <a:ea typeface="微软雅黑" panose="020B0503020204020204" pitchFamily="34" charset="-122"/>
              </a:rPr>
              <a:t>年，</a:t>
            </a:r>
            <a:r>
              <a:rPr lang="zh-CN" altLang="en-US" dirty="0" smtClean="0">
                <a:latin typeface="微软雅黑" panose="020B0503020204020204" pitchFamily="34" charset="-122"/>
                <a:ea typeface="微软雅黑" panose="020B0503020204020204" pitchFamily="34" charset="-122"/>
              </a:rPr>
              <a:t>是</a:t>
            </a:r>
            <a:r>
              <a:rPr lang="en-US" altLang="zh-CN" dirty="0" smtClean="0">
                <a:latin typeface="微软雅黑" panose="020B0503020204020204" pitchFamily="34" charset="-122"/>
                <a:ea typeface="微软雅黑" panose="020B0503020204020204" pitchFamily="34" charset="-122"/>
              </a:rPr>
              <a:t>xx</a:t>
            </a:r>
            <a:r>
              <a:rPr lang="zh-CN" altLang="en-US" dirty="0" smtClean="0">
                <a:latin typeface="微软雅黑" panose="020B0503020204020204" pitchFamily="34" charset="-122"/>
                <a:ea typeface="微软雅黑" panose="020B0503020204020204" pitchFamily="34" charset="-122"/>
              </a:rPr>
              <a:t>省</a:t>
            </a:r>
            <a:r>
              <a:rPr lang="zh-CN" altLang="en-US" dirty="0">
                <a:latin typeface="微软雅黑" panose="020B0503020204020204" pitchFamily="34" charset="-122"/>
                <a:ea typeface="微软雅黑" panose="020B0503020204020204" pitchFamily="34" charset="-122"/>
              </a:rPr>
              <a:t>信息化行业首家上市企业。是一家专业从事教育软件产品开发与推广的国家双软认证企业，企业研发产品拥有六项国家专利和五十多项软件著作权。</a:t>
            </a:r>
            <a:endParaRPr lang="zh-CN" altLang="en-US"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376067" y="6099668"/>
            <a:ext cx="11443228"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持续创新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做全国最受人尊敬的互联网教育平台</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19"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0"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1"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2"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3" name="组合 22"/>
          <p:cNvGrpSpPr/>
          <p:nvPr/>
        </p:nvGrpSpPr>
        <p:grpSpPr>
          <a:xfrm>
            <a:off x="895445" y="142664"/>
            <a:ext cx="3205775" cy="808757"/>
            <a:chOff x="903371" y="249943"/>
            <a:chExt cx="2831223" cy="679699"/>
          </a:xfrm>
        </p:grpSpPr>
        <p:sp>
          <p:nvSpPr>
            <p:cNvPr id="24" name="任意多边形 2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5" name="任意多边形 2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26" name="标题 1"/>
          <p:cNvSpPr txBox="1"/>
          <p:nvPr/>
        </p:nvSpPr>
        <p:spPr>
          <a:xfrm>
            <a:off x="1691056" y="336170"/>
            <a:ext cx="1964016" cy="561053"/>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荣誉资质</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28" name="矩形 27"/>
          <p:cNvSpPr/>
          <p:nvPr/>
        </p:nvSpPr>
        <p:spPr>
          <a:xfrm>
            <a:off x="2148923" y="-1035192"/>
            <a:ext cx="633046" cy="889000"/>
          </a:xfrm>
          <a:prstGeom prst="rect">
            <a:avLst/>
          </a:prstGeom>
          <a:solidFill>
            <a:srgbClr val="02A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783355" y="-1035192"/>
            <a:ext cx="633046" cy="889000"/>
          </a:xfrm>
          <a:prstGeom prst="rect">
            <a:avLst/>
          </a:prstGeom>
          <a:solidFill>
            <a:srgbClr val="03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6603" y="1142926"/>
            <a:ext cx="3527963" cy="2581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211" y="1142926"/>
            <a:ext cx="3527963" cy="245552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26" y="4028052"/>
            <a:ext cx="3527962" cy="249377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819" y="1142926"/>
            <a:ext cx="3527963" cy="2494113"/>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6391" y="4043802"/>
            <a:ext cx="3535602" cy="2499514"/>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7737" y="4028053"/>
            <a:ext cx="3444750" cy="23526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2676" y="2469547"/>
            <a:ext cx="8061666" cy="1267118"/>
          </a:xfrm>
          <a:prstGeom prst="rect">
            <a:avLst/>
          </a:prstGeom>
        </p:spPr>
      </p:pic>
      <p:sp>
        <p:nvSpPr>
          <p:cNvPr id="18"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19"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0"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1"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2"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3" name="组合 22"/>
          <p:cNvGrpSpPr/>
          <p:nvPr/>
        </p:nvGrpSpPr>
        <p:grpSpPr>
          <a:xfrm>
            <a:off x="895445" y="142664"/>
            <a:ext cx="3205775" cy="808757"/>
            <a:chOff x="903371" y="249943"/>
            <a:chExt cx="2831223" cy="679699"/>
          </a:xfrm>
        </p:grpSpPr>
        <p:sp>
          <p:nvSpPr>
            <p:cNvPr id="24" name="任意多边形 2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5" name="任意多边形 2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26" name="标题 1"/>
          <p:cNvSpPr txBox="1"/>
          <p:nvPr/>
        </p:nvSpPr>
        <p:spPr>
          <a:xfrm>
            <a:off x="1619355" y="318525"/>
            <a:ext cx="1964016" cy="561053"/>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用户规模</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28" name="矩形 27"/>
          <p:cNvSpPr/>
          <p:nvPr/>
        </p:nvSpPr>
        <p:spPr>
          <a:xfrm>
            <a:off x="2148923" y="-1035192"/>
            <a:ext cx="633046" cy="889000"/>
          </a:xfrm>
          <a:prstGeom prst="rect">
            <a:avLst/>
          </a:prstGeom>
          <a:solidFill>
            <a:srgbClr val="02A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783355" y="-1035192"/>
            <a:ext cx="633046" cy="889000"/>
          </a:xfrm>
          <a:prstGeom prst="rect">
            <a:avLst/>
          </a:prstGeom>
          <a:solidFill>
            <a:srgbClr val="03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1646366" y="2055227"/>
            <a:ext cx="939709" cy="832851"/>
            <a:chOff x="1879624" y="4621133"/>
            <a:chExt cx="2065506" cy="1563650"/>
          </a:xfrm>
        </p:grpSpPr>
        <p:sp>
          <p:nvSpPr>
            <p:cNvPr id="53" name="Rectangle 8"/>
            <p:cNvSpPr>
              <a:spLocks noChangeArrowheads="1"/>
            </p:cNvSpPr>
            <p:nvPr/>
          </p:nvSpPr>
          <p:spPr bwMode="auto">
            <a:xfrm>
              <a:off x="1879624" y="4621133"/>
              <a:ext cx="2065506" cy="1563650"/>
            </a:xfrm>
            <a:prstGeom prst="rect">
              <a:avLst/>
            </a:prstGeom>
            <a:solidFill>
              <a:srgbClr val="F79E5A"/>
            </a:solidFill>
            <a:ln>
              <a:noFill/>
            </a:ln>
            <a:effectLst/>
          </p:spPr>
          <p:txBody>
            <a:bodyPr vert="horz" wrap="square" lIns="68580" tIns="34290" rIns="68580" bIns="34290" numCol="1" anchor="t" anchorCtr="0" compatLnSpc="1"/>
            <a:lstStyle/>
            <a:p>
              <a:endParaRPr lang="zh-CN" altLang="en-US" dirty="0"/>
            </a:p>
          </p:txBody>
        </p:sp>
        <p:sp>
          <p:nvSpPr>
            <p:cNvPr id="54" name="文本框 53"/>
            <p:cNvSpPr txBox="1"/>
            <p:nvPr/>
          </p:nvSpPr>
          <p:spPr>
            <a:xfrm>
              <a:off x="1987046" y="4764491"/>
              <a:ext cx="1870315" cy="1170127"/>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dirty="0">
                  <a:solidFill>
                    <a:schemeClr val="bg1"/>
                  </a:solidFill>
                  <a:latin typeface="微软雅黑" panose="020B0503020204020204" pitchFamily="34" charset="-122"/>
                  <a:ea typeface="微软雅黑" panose="020B0503020204020204" pitchFamily="34" charset="-122"/>
                  <a:cs typeface="Kartika" panose="02020503030404060203" pitchFamily="18" charset="0"/>
                </a:rPr>
                <a:t>2000</a:t>
              </a:r>
              <a:r>
                <a:rPr lang="zh-CN" altLang="en-US" dirty="0">
                  <a:solidFill>
                    <a:schemeClr val="bg1"/>
                  </a:solidFill>
                  <a:latin typeface="微软雅黑" panose="020B0503020204020204" pitchFamily="34" charset="-122"/>
                  <a:ea typeface="微软雅黑" panose="020B0503020204020204" pitchFamily="34" charset="-122"/>
                  <a:cs typeface="Kartika" panose="02020503030404060203" pitchFamily="18" charset="0"/>
                </a:rPr>
                <a:t>所</a:t>
              </a:r>
              <a:endParaRPr lang="zh-CN" altLang="en-US" dirty="0">
                <a:solidFill>
                  <a:schemeClr val="bg1"/>
                </a:solidFill>
                <a:latin typeface="微软雅黑" panose="020B0503020204020204" pitchFamily="34" charset="-122"/>
                <a:ea typeface="微软雅黑" panose="020B0503020204020204" pitchFamily="34" charset="-122"/>
                <a:cs typeface="Kartika" panose="02020503030404060203" pitchFamily="18" charset="0"/>
              </a:endParaRPr>
            </a:p>
          </p:txBody>
        </p:sp>
      </p:grpSp>
      <p:grpSp>
        <p:nvGrpSpPr>
          <p:cNvPr id="55" name="组合 54"/>
          <p:cNvGrpSpPr/>
          <p:nvPr/>
        </p:nvGrpSpPr>
        <p:grpSpPr>
          <a:xfrm>
            <a:off x="3155480" y="1216816"/>
            <a:ext cx="938501" cy="1675276"/>
            <a:chOff x="5232200" y="2794462"/>
            <a:chExt cx="1360092" cy="1303682"/>
          </a:xfrm>
        </p:grpSpPr>
        <p:sp>
          <p:nvSpPr>
            <p:cNvPr id="56" name="Rectangle 5"/>
            <p:cNvSpPr>
              <a:spLocks noChangeArrowheads="1"/>
            </p:cNvSpPr>
            <p:nvPr/>
          </p:nvSpPr>
          <p:spPr bwMode="auto">
            <a:xfrm>
              <a:off x="5232200" y="2794462"/>
              <a:ext cx="1312429" cy="1303682"/>
            </a:xfrm>
            <a:prstGeom prst="rect">
              <a:avLst/>
            </a:prstGeom>
            <a:solidFill>
              <a:srgbClr val="4DCEB8"/>
            </a:solidFill>
            <a:ln>
              <a:noFill/>
            </a:ln>
            <a:effectLst/>
          </p:spPr>
          <p:txBody>
            <a:bodyPr vert="horz" wrap="square" lIns="68580" tIns="34290" rIns="68580" bIns="34290" numCol="1" anchor="t" anchorCtr="0" compatLnSpc="1"/>
            <a:lstStyle/>
            <a:p>
              <a:endParaRPr lang="zh-CN" altLang="en-US" dirty="0"/>
            </a:p>
          </p:txBody>
        </p:sp>
        <p:sp>
          <p:nvSpPr>
            <p:cNvPr id="57" name="文本框 56"/>
            <p:cNvSpPr txBox="1"/>
            <p:nvPr/>
          </p:nvSpPr>
          <p:spPr>
            <a:xfrm>
              <a:off x="5279865" y="2943741"/>
              <a:ext cx="1312427" cy="161250"/>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dirty="0">
                  <a:solidFill>
                    <a:schemeClr val="bg1"/>
                  </a:solidFill>
                  <a:latin typeface="微软雅黑" panose="020B0503020204020204" pitchFamily="34" charset="-122"/>
                  <a:ea typeface="微软雅黑" panose="020B0503020204020204" pitchFamily="34" charset="-122"/>
                  <a:cs typeface="Kartika" panose="02020503030404060203" pitchFamily="18" charset="0"/>
                </a:rPr>
                <a:t>200</a:t>
              </a:r>
              <a:r>
                <a:rPr lang="zh-CN" altLang="en-US" dirty="0">
                  <a:solidFill>
                    <a:schemeClr val="bg1"/>
                  </a:solidFill>
                  <a:latin typeface="微软雅黑" panose="020B0503020204020204" pitchFamily="34" charset="-122"/>
                  <a:ea typeface="微软雅黑" panose="020B0503020204020204" pitchFamily="34" charset="-122"/>
                  <a:cs typeface="Kartika" panose="02020503030404060203" pitchFamily="18" charset="0"/>
                </a:rPr>
                <a:t>万</a:t>
              </a:r>
              <a:endParaRPr lang="zh-CN" altLang="en-US" dirty="0">
                <a:solidFill>
                  <a:schemeClr val="bg1"/>
                </a:solidFill>
                <a:latin typeface="微软雅黑" panose="020B0503020204020204" pitchFamily="34" charset="-122"/>
                <a:ea typeface="微软雅黑" panose="020B0503020204020204" pitchFamily="34" charset="-122"/>
                <a:cs typeface="Kartika" panose="02020503030404060203" pitchFamily="18" charset="0"/>
              </a:endParaRPr>
            </a:p>
          </p:txBody>
        </p:sp>
      </p:grpSp>
      <p:grpSp>
        <p:nvGrpSpPr>
          <p:cNvPr id="59" name="组合 58"/>
          <p:cNvGrpSpPr/>
          <p:nvPr/>
        </p:nvGrpSpPr>
        <p:grpSpPr>
          <a:xfrm>
            <a:off x="4653861" y="2142076"/>
            <a:ext cx="915141" cy="746002"/>
            <a:chOff x="6122704" y="2409010"/>
            <a:chExt cx="1312429" cy="1742845"/>
          </a:xfrm>
        </p:grpSpPr>
        <p:sp>
          <p:nvSpPr>
            <p:cNvPr id="67" name="Rectangle 6"/>
            <p:cNvSpPr>
              <a:spLocks noChangeArrowheads="1"/>
            </p:cNvSpPr>
            <p:nvPr/>
          </p:nvSpPr>
          <p:spPr bwMode="auto">
            <a:xfrm>
              <a:off x="6122704" y="2409010"/>
              <a:ext cx="1312429" cy="1742845"/>
            </a:xfrm>
            <a:prstGeom prst="rect">
              <a:avLst/>
            </a:prstGeom>
            <a:solidFill>
              <a:srgbClr val="B95F95"/>
            </a:solidFill>
            <a:ln>
              <a:noFill/>
            </a:ln>
            <a:effectLst/>
          </p:spPr>
          <p:txBody>
            <a:bodyPr vert="horz" wrap="square" lIns="68580" tIns="34290" rIns="68580" bIns="34290" numCol="1" anchor="t" anchorCtr="0" compatLnSpc="1"/>
            <a:lstStyle/>
            <a:p>
              <a:endParaRPr lang="zh-CN" altLang="en-US" dirty="0"/>
            </a:p>
          </p:txBody>
        </p:sp>
        <p:sp>
          <p:nvSpPr>
            <p:cNvPr id="68" name="文本框 67"/>
            <p:cNvSpPr txBox="1"/>
            <p:nvPr/>
          </p:nvSpPr>
          <p:spPr>
            <a:xfrm>
              <a:off x="6185387" y="2581180"/>
              <a:ext cx="1187062" cy="484098"/>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dirty="0">
                  <a:solidFill>
                    <a:schemeClr val="bg1"/>
                  </a:solidFill>
                  <a:latin typeface="微软雅黑" panose="020B0503020204020204" pitchFamily="34" charset="-122"/>
                  <a:ea typeface="微软雅黑" panose="020B0503020204020204" pitchFamily="34" charset="-122"/>
                  <a:cs typeface="Kartika" panose="02020503030404060203" pitchFamily="18" charset="0"/>
                </a:rPr>
                <a:t>60</a:t>
              </a:r>
              <a:r>
                <a:rPr lang="zh-CN" altLang="en-US" dirty="0">
                  <a:solidFill>
                    <a:schemeClr val="bg1"/>
                  </a:solidFill>
                  <a:latin typeface="微软雅黑" panose="020B0503020204020204" pitchFamily="34" charset="-122"/>
                  <a:ea typeface="微软雅黑" panose="020B0503020204020204" pitchFamily="34" charset="-122"/>
                  <a:cs typeface="Kartika" panose="02020503030404060203" pitchFamily="18" charset="0"/>
                </a:rPr>
                <a:t>万</a:t>
              </a:r>
              <a:endParaRPr lang="zh-CN" altLang="en-US" dirty="0">
                <a:solidFill>
                  <a:schemeClr val="bg1"/>
                </a:solidFill>
                <a:latin typeface="微软雅黑" panose="020B0503020204020204" pitchFamily="34" charset="-122"/>
                <a:ea typeface="微软雅黑" panose="020B0503020204020204" pitchFamily="34" charset="-122"/>
                <a:cs typeface="Kartika" panose="02020503030404060203" pitchFamily="18" charset="0"/>
              </a:endParaRPr>
            </a:p>
          </p:txBody>
        </p:sp>
      </p:grpSp>
      <p:sp>
        <p:nvSpPr>
          <p:cNvPr id="72" name="文本框 71"/>
          <p:cNvSpPr txBox="1"/>
          <p:nvPr/>
        </p:nvSpPr>
        <p:spPr>
          <a:xfrm>
            <a:off x="1241867" y="3483177"/>
            <a:ext cx="1151675" cy="646331"/>
          </a:xfrm>
          <a:prstGeom prst="rect">
            <a:avLst/>
          </a:prstGeom>
          <a:noFill/>
          <a:effectLst/>
        </p:spPr>
        <p:txBody>
          <a:bodyPr wrap="square" rtlCol="0">
            <a:spAutoFit/>
          </a:bodyPr>
          <a:lstStyle/>
          <a:p>
            <a:pPr algn="ctr"/>
            <a:r>
              <a:rPr lang="en-US" altLang="zh-CN" sz="2000" b="1" dirty="0">
                <a:solidFill>
                  <a:srgbClr val="F79E5A"/>
                </a:solidFill>
                <a:latin typeface="微软雅黑" panose="020B0503020204020204" pitchFamily="34" charset="-122"/>
                <a:ea typeface="微软雅黑" panose="020B0503020204020204" pitchFamily="34" charset="-122"/>
              </a:rPr>
              <a:t>2000</a:t>
            </a:r>
            <a:r>
              <a:rPr lang="zh-CN" altLang="en-US" sz="2000" b="1" dirty="0">
                <a:solidFill>
                  <a:srgbClr val="F79E5A"/>
                </a:solidFill>
                <a:latin typeface="微软雅黑" panose="020B0503020204020204" pitchFamily="34" charset="-122"/>
                <a:ea typeface="微软雅黑" panose="020B0503020204020204" pitchFamily="34" charset="-122"/>
              </a:rPr>
              <a:t>所</a:t>
            </a:r>
            <a:endParaRPr lang="en-US" altLang="zh-CN" sz="2000" b="1" dirty="0">
              <a:solidFill>
                <a:srgbClr val="F79E5A"/>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学校</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3141090" y="3483176"/>
            <a:ext cx="1134798" cy="646331"/>
          </a:xfrm>
          <a:prstGeom prst="rect">
            <a:avLst/>
          </a:prstGeom>
          <a:noFill/>
          <a:effectLst/>
        </p:spPr>
        <p:txBody>
          <a:bodyPr wrap="square" rtlCol="0">
            <a:spAutoFit/>
          </a:bodyPr>
          <a:lstStyle/>
          <a:p>
            <a:pPr algn="ctr"/>
            <a:r>
              <a:rPr lang="en-US" altLang="zh-CN" sz="2000" b="1" dirty="0">
                <a:solidFill>
                  <a:srgbClr val="02ADA7"/>
                </a:solidFill>
                <a:latin typeface="微软雅黑" panose="020B0503020204020204" pitchFamily="34" charset="-122"/>
                <a:ea typeface="微软雅黑" panose="020B0503020204020204" pitchFamily="34" charset="-122"/>
              </a:rPr>
              <a:t>200</a:t>
            </a:r>
            <a:r>
              <a:rPr lang="zh-CN" altLang="en-US" sz="2000" b="1" dirty="0">
                <a:solidFill>
                  <a:srgbClr val="02ADA7"/>
                </a:solidFill>
                <a:latin typeface="微软雅黑" panose="020B0503020204020204" pitchFamily="34" charset="-122"/>
                <a:ea typeface="微软雅黑" panose="020B0503020204020204" pitchFamily="34" charset="-122"/>
              </a:rPr>
              <a:t>万</a:t>
            </a:r>
            <a:endParaRPr lang="en-US" altLang="zh-CN" sz="2000" b="1" dirty="0">
              <a:solidFill>
                <a:srgbClr val="02ADA7"/>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平台人数</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4830056" y="3483176"/>
            <a:ext cx="1565829" cy="646331"/>
          </a:xfrm>
          <a:prstGeom prst="rect">
            <a:avLst/>
          </a:prstGeom>
          <a:noFill/>
          <a:effectLst/>
        </p:spPr>
        <p:txBody>
          <a:bodyPr wrap="square" rtlCol="0">
            <a:spAutoFit/>
          </a:bodyPr>
          <a:lstStyle/>
          <a:p>
            <a:pPr algn="ctr"/>
            <a:r>
              <a:rPr lang="en-US" altLang="zh-CN" sz="2000" b="1" dirty="0">
                <a:solidFill>
                  <a:srgbClr val="B95F95"/>
                </a:solidFill>
                <a:latin typeface="微软雅黑" panose="020B0503020204020204" pitchFamily="34" charset="-122"/>
                <a:ea typeface="微软雅黑" panose="020B0503020204020204" pitchFamily="34" charset="-122"/>
              </a:rPr>
              <a:t>60</a:t>
            </a:r>
            <a:r>
              <a:rPr lang="zh-CN" altLang="en-US" sz="2000" b="1" dirty="0">
                <a:solidFill>
                  <a:srgbClr val="B95F95"/>
                </a:solidFill>
                <a:latin typeface="微软雅黑" panose="020B0503020204020204" pitchFamily="34" charset="-122"/>
                <a:ea typeface="微软雅黑" panose="020B0503020204020204" pitchFamily="34" charset="-122"/>
              </a:rPr>
              <a:t>万</a:t>
            </a:r>
            <a:endParaRPr lang="en-US" altLang="zh-CN" sz="2000" b="1" dirty="0">
              <a:solidFill>
                <a:srgbClr val="B95F95"/>
              </a:solidFill>
              <a:latin typeface="微软雅黑" panose="020B0503020204020204" pitchFamily="34" charset="-122"/>
              <a:ea typeface="微软雅黑" panose="020B0503020204020204" pitchFamily="34" charset="-122"/>
            </a:endParaRPr>
          </a:p>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活跃付费人数</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960" y="687628"/>
            <a:ext cx="4938771" cy="585335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2614" y="2121591"/>
            <a:ext cx="244346" cy="401390"/>
          </a:xfrm>
          <a:prstGeom prst="rect">
            <a:avLst/>
          </a:prstGeom>
          <a:effectLst>
            <a:outerShdw blurRad="50800" dist="38100" dir="2700000" algn="tl" rotWithShape="0">
              <a:prstClr val="black">
                <a:alpha val="94000"/>
              </a:prstClr>
            </a:outerShdw>
          </a:effectLst>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960" y="2303113"/>
            <a:ext cx="198163" cy="325524"/>
          </a:xfrm>
          <a:prstGeom prst="rect">
            <a:avLst/>
          </a:prstGeom>
          <a:effectLst>
            <a:outerShdw blurRad="50800" dist="38100" dir="2700000" algn="tl" rotWithShape="0">
              <a:prstClr val="black">
                <a:alpha val="94000"/>
              </a:prstClr>
            </a:outerShdw>
          </a:effectLst>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557" y="2571531"/>
            <a:ext cx="244346" cy="401390"/>
          </a:xfrm>
          <a:prstGeom prst="rect">
            <a:avLst/>
          </a:prstGeom>
          <a:effectLst>
            <a:outerShdw blurRad="50800" dist="38100" dir="2700000" algn="tl" rotWithShape="0">
              <a:prstClr val="black">
                <a:alpha val="94000"/>
              </a:prstClr>
            </a:outerShdw>
          </a:effectLst>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22" y="2647397"/>
            <a:ext cx="198163" cy="325524"/>
          </a:xfrm>
          <a:prstGeom prst="rect">
            <a:avLst/>
          </a:prstGeom>
          <a:effectLst>
            <a:outerShdw blurRad="50800" dist="38100" dir="2700000" algn="tl" rotWithShape="0">
              <a:prstClr val="black">
                <a:alpha val="94000"/>
              </a:prstClr>
            </a:outerShdw>
          </a:effectLst>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231" y="2147875"/>
            <a:ext cx="244346" cy="401390"/>
          </a:xfrm>
          <a:prstGeom prst="rect">
            <a:avLst/>
          </a:prstGeom>
          <a:effectLst>
            <a:outerShdw blurRad="50800" dist="38100" dir="2700000" algn="tl" rotWithShape="0">
              <a:prstClr val="black">
                <a:alpha val="94000"/>
              </a:prstClr>
            </a:outerShdw>
          </a:effectLst>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2577" y="2329397"/>
            <a:ext cx="198163" cy="325524"/>
          </a:xfrm>
          <a:prstGeom prst="rect">
            <a:avLst/>
          </a:prstGeom>
          <a:effectLst>
            <a:outerShdw blurRad="50800" dist="38100" dir="2700000" algn="tl" rotWithShape="0">
              <a:prstClr val="black">
                <a:alpha val="94000"/>
              </a:prstClr>
            </a:outerShdw>
          </a:effectLst>
        </p:spPr>
      </p:pic>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0174" y="2597815"/>
            <a:ext cx="244346" cy="401390"/>
          </a:xfrm>
          <a:prstGeom prst="rect">
            <a:avLst/>
          </a:prstGeom>
          <a:effectLst>
            <a:outerShdw blurRad="50800" dist="38100" dir="2700000" algn="tl" rotWithShape="0">
              <a:prstClr val="black">
                <a:alpha val="94000"/>
              </a:prstClr>
            </a:outerShdw>
          </a:effectLst>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3505" y="2571531"/>
            <a:ext cx="198163" cy="325524"/>
          </a:xfrm>
          <a:prstGeom prst="rect">
            <a:avLst/>
          </a:prstGeom>
          <a:effectLst>
            <a:outerShdw blurRad="50800" dist="38100" dir="2700000" algn="tl" rotWithShape="0">
              <a:prstClr val="black">
                <a:alpha val="94000"/>
              </a:prstClr>
            </a:outerShdw>
          </a:effectLst>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746" y="2227247"/>
            <a:ext cx="244346" cy="401390"/>
          </a:xfrm>
          <a:prstGeom prst="rect">
            <a:avLst/>
          </a:prstGeom>
          <a:effectLst>
            <a:outerShdw blurRad="50800" dist="38100" dir="2700000" algn="tl" rotWithShape="0">
              <a:prstClr val="black">
                <a:alpha val="94000"/>
              </a:prstClr>
            </a:outerShdw>
          </a:effectLst>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5482" y="2899006"/>
            <a:ext cx="244346" cy="401390"/>
          </a:xfrm>
          <a:prstGeom prst="rect">
            <a:avLst/>
          </a:prstGeom>
          <a:effectLst>
            <a:outerShdw blurRad="50800" dist="38100" dir="2700000" algn="tl" rotWithShape="0">
              <a:prstClr val="black">
                <a:alpha val="94000"/>
              </a:prstClr>
            </a:outerShdw>
          </a:effectLst>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363" y="2253531"/>
            <a:ext cx="244346" cy="401390"/>
          </a:xfrm>
          <a:prstGeom prst="rect">
            <a:avLst/>
          </a:prstGeom>
          <a:effectLst>
            <a:outerShdw blurRad="50800" dist="38100" dir="2700000" algn="tl" rotWithShape="0">
              <a:prstClr val="black">
                <a:alpha val="94000"/>
              </a:prstClr>
            </a:outerShdw>
          </a:effectLst>
        </p:spPr>
      </p:pic>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709" y="2435053"/>
            <a:ext cx="198163" cy="325524"/>
          </a:xfrm>
          <a:prstGeom prst="rect">
            <a:avLst/>
          </a:prstGeom>
          <a:effectLst>
            <a:outerShdw blurRad="50800" dist="38100" dir="2700000" algn="tl" rotWithShape="0">
              <a:prstClr val="black">
                <a:alpha val="94000"/>
              </a:prstClr>
            </a:outerShdw>
          </a:effectLst>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261" y="2613356"/>
            <a:ext cx="244346" cy="401390"/>
          </a:xfrm>
          <a:prstGeom prst="rect">
            <a:avLst/>
          </a:prstGeom>
          <a:effectLst>
            <a:outerShdw blurRad="50800" dist="38100" dir="2700000" algn="tl" rotWithShape="0">
              <a:prstClr val="black">
                <a:alpha val="94000"/>
              </a:prstClr>
            </a:outerShdw>
          </a:effectLst>
        </p:spPr>
      </p:pic>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903" y="2693579"/>
            <a:ext cx="198163" cy="325524"/>
          </a:xfrm>
          <a:prstGeom prst="rect">
            <a:avLst/>
          </a:prstGeom>
          <a:effectLst>
            <a:outerShdw blurRad="50800" dist="38100" dir="2700000" algn="tl" rotWithShape="0">
              <a:prstClr val="black">
                <a:alpha val="94000"/>
              </a:prstClr>
            </a:outerShdw>
          </a:effectLst>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777" y="2838843"/>
            <a:ext cx="244346" cy="401390"/>
          </a:xfrm>
          <a:prstGeom prst="rect">
            <a:avLst/>
          </a:prstGeom>
          <a:effectLst>
            <a:outerShdw blurRad="50800" dist="38100" dir="2700000" algn="tl" rotWithShape="0">
              <a:prstClr val="black">
                <a:alpha val="94000"/>
              </a:prstClr>
            </a:outerShdw>
          </a:effectLst>
        </p:spPr>
      </p:pic>
      <p:pic>
        <p:nvPicPr>
          <p:cNvPr id="48" name="图片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5123" y="3020365"/>
            <a:ext cx="198163" cy="325524"/>
          </a:xfrm>
          <a:prstGeom prst="rect">
            <a:avLst/>
          </a:prstGeom>
          <a:effectLst>
            <a:outerShdw blurRad="50800" dist="38100" dir="2700000" algn="tl" rotWithShape="0">
              <a:prstClr val="black">
                <a:alpha val="94000"/>
              </a:prstClr>
            </a:outerShdw>
          </a:effectLst>
        </p:spPr>
      </p:pic>
      <p:pic>
        <p:nvPicPr>
          <p:cNvPr id="49"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2720" y="3288783"/>
            <a:ext cx="244346" cy="401390"/>
          </a:xfrm>
          <a:prstGeom prst="rect">
            <a:avLst/>
          </a:prstGeom>
          <a:effectLst>
            <a:outerShdw blurRad="50800" dist="38100" dir="2700000" algn="tl" rotWithShape="0">
              <a:prstClr val="black">
                <a:alpha val="94000"/>
              </a:prstClr>
            </a:outerShdw>
          </a:effectLst>
        </p:spPr>
      </p:pic>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7985" y="3364649"/>
            <a:ext cx="198163" cy="325524"/>
          </a:xfrm>
          <a:prstGeom prst="rect">
            <a:avLst/>
          </a:prstGeom>
          <a:effectLst>
            <a:outerShdw blurRad="50800" dist="38100" dir="2700000" algn="tl" rotWithShape="0">
              <a:prstClr val="black">
                <a:alpha val="94000"/>
              </a:prstClr>
            </a:outerShdw>
          </a:effectLst>
        </p:spPr>
      </p:pic>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6394" y="2865127"/>
            <a:ext cx="244346" cy="401390"/>
          </a:xfrm>
          <a:prstGeom prst="rect">
            <a:avLst/>
          </a:prstGeom>
          <a:effectLst>
            <a:outerShdw blurRad="50800" dist="38100" dir="2700000" algn="tl" rotWithShape="0">
              <a:prstClr val="black">
                <a:alpha val="94000"/>
              </a:prstClr>
            </a:outerShdw>
          </a:effectLst>
        </p:spPr>
      </p:pic>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0740" y="3046649"/>
            <a:ext cx="198163" cy="325524"/>
          </a:xfrm>
          <a:prstGeom prst="rect">
            <a:avLst/>
          </a:prstGeom>
          <a:effectLst>
            <a:outerShdw blurRad="50800" dist="38100" dir="2700000" algn="tl" rotWithShape="0">
              <a:prstClr val="black">
                <a:alpha val="94000"/>
              </a:prstClr>
            </a:outerShdw>
          </a:effectLst>
        </p:spPr>
      </p:pic>
      <p:pic>
        <p:nvPicPr>
          <p:cNvPr id="60" name="图片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337" y="3315067"/>
            <a:ext cx="244346" cy="401390"/>
          </a:xfrm>
          <a:prstGeom prst="rect">
            <a:avLst/>
          </a:prstGeom>
          <a:effectLst>
            <a:outerShdw blurRad="50800" dist="38100" dir="2700000" algn="tl" rotWithShape="0">
              <a:prstClr val="black">
                <a:alpha val="94000"/>
              </a:prstClr>
            </a:outerShdw>
          </a:effectLst>
        </p:spPr>
      </p:pic>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668" y="3288783"/>
            <a:ext cx="198163" cy="325524"/>
          </a:xfrm>
          <a:prstGeom prst="rect">
            <a:avLst/>
          </a:prstGeom>
          <a:effectLst>
            <a:outerShdw blurRad="50800" dist="38100" dir="2700000" algn="tl" rotWithShape="0">
              <a:prstClr val="black">
                <a:alpha val="94000"/>
              </a:prstClr>
            </a:outerShdw>
          </a:effectLst>
        </p:spPr>
      </p:pic>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3137" y="2810159"/>
            <a:ext cx="244346" cy="401390"/>
          </a:xfrm>
          <a:prstGeom prst="rect">
            <a:avLst/>
          </a:prstGeom>
          <a:effectLst>
            <a:outerShdw blurRad="50800" dist="38100" dir="2700000" algn="tl" rotWithShape="0">
              <a:prstClr val="black">
                <a:alpha val="94000"/>
              </a:prstClr>
            </a:outerShdw>
          </a:effectLst>
        </p:spPr>
      </p:pic>
      <p:pic>
        <p:nvPicPr>
          <p:cNvPr id="63" name="图片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7558" y="2973900"/>
            <a:ext cx="198163" cy="325524"/>
          </a:xfrm>
          <a:prstGeom prst="rect">
            <a:avLst/>
          </a:prstGeom>
          <a:effectLst>
            <a:outerShdw blurRad="50800" dist="38100" dir="2700000" algn="tl" rotWithShape="0">
              <a:prstClr val="black">
                <a:alpha val="94000"/>
              </a:prstClr>
            </a:outerShdw>
          </a:effectLst>
        </p:spPr>
      </p:pic>
      <p:pic>
        <p:nvPicPr>
          <p:cNvPr id="64" name="图片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455" y="3583911"/>
            <a:ext cx="244346" cy="401390"/>
          </a:xfrm>
          <a:prstGeom prst="rect">
            <a:avLst/>
          </a:prstGeom>
          <a:effectLst>
            <a:outerShdw blurRad="50800" dist="38100" dir="2700000" algn="tl" rotWithShape="0">
              <a:prstClr val="black">
                <a:alpha val="94000"/>
              </a:prstClr>
            </a:outerShdw>
          </a:effectLst>
        </p:spPr>
      </p:pic>
      <p:pic>
        <p:nvPicPr>
          <p:cNvPr id="65" name="图片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7381" y="3595134"/>
            <a:ext cx="198163" cy="325524"/>
          </a:xfrm>
          <a:prstGeom prst="rect">
            <a:avLst/>
          </a:prstGeom>
          <a:effectLst>
            <a:outerShdw blurRad="50800" dist="38100" dir="2700000" algn="tl" rotWithShape="0">
              <a:prstClr val="black">
                <a:alpha val="94000"/>
              </a:prstClr>
            </a:outerShdw>
          </a:effectLst>
        </p:spPr>
      </p:pic>
      <p:pic>
        <p:nvPicPr>
          <p:cNvPr id="66"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0526" y="2970783"/>
            <a:ext cx="244346" cy="401390"/>
          </a:xfrm>
          <a:prstGeom prst="rect">
            <a:avLst/>
          </a:prstGeom>
          <a:effectLst>
            <a:outerShdw blurRad="50800" dist="38100" dir="2700000" algn="tl" rotWithShape="0">
              <a:prstClr val="black">
                <a:alpha val="94000"/>
              </a:prstClr>
            </a:outerShdw>
          </a:effectLst>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4872" y="3152305"/>
            <a:ext cx="198163" cy="325524"/>
          </a:xfrm>
          <a:prstGeom prst="rect">
            <a:avLst/>
          </a:prstGeom>
          <a:effectLst>
            <a:outerShdw blurRad="50800" dist="38100" dir="2700000" algn="tl" rotWithShape="0">
              <a:prstClr val="black">
                <a:alpha val="94000"/>
              </a:prstClr>
            </a:outerShdw>
          </a:effectLst>
        </p:spPr>
      </p:pic>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2469" y="3420723"/>
            <a:ext cx="244346" cy="401390"/>
          </a:xfrm>
          <a:prstGeom prst="rect">
            <a:avLst/>
          </a:prstGeom>
          <a:effectLst>
            <a:outerShdw blurRad="50800" dist="38100" dir="2700000" algn="tl" rotWithShape="0">
              <a:prstClr val="black">
                <a:alpha val="94000"/>
              </a:prstClr>
            </a:outerShdw>
          </a:effectLst>
        </p:spPr>
      </p:pic>
      <p:pic>
        <p:nvPicPr>
          <p:cNvPr id="71" name="图片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3025" y="3341058"/>
            <a:ext cx="198163" cy="325524"/>
          </a:xfrm>
          <a:prstGeom prst="rect">
            <a:avLst/>
          </a:prstGeom>
          <a:effectLst>
            <a:outerShdw blurRad="50800" dist="38100" dir="2700000" algn="tl" rotWithShape="0">
              <a:prstClr val="black">
                <a:alpha val="94000"/>
              </a:prstClr>
            </a:outerShdw>
          </a:effectLst>
        </p:spPr>
      </p:pic>
      <p:pic>
        <p:nvPicPr>
          <p:cNvPr id="75"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3194" y="3203335"/>
            <a:ext cx="244346" cy="401390"/>
          </a:xfrm>
          <a:prstGeom prst="rect">
            <a:avLst/>
          </a:prstGeom>
          <a:effectLst>
            <a:outerShdw blurRad="50800" dist="38100" dir="2700000" algn="tl" rotWithShape="0">
              <a:prstClr val="black">
                <a:alpha val="94000"/>
              </a:prstClr>
            </a:outerShdw>
          </a:effectLst>
        </p:spPr>
      </p:pic>
      <p:pic>
        <p:nvPicPr>
          <p:cNvPr id="76" name="图片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7540" y="3384857"/>
            <a:ext cx="198163" cy="325524"/>
          </a:xfrm>
          <a:prstGeom prst="rect">
            <a:avLst/>
          </a:prstGeom>
          <a:effectLst>
            <a:outerShdw blurRad="50800" dist="38100" dir="2700000" algn="tl" rotWithShape="0">
              <a:prstClr val="black">
                <a:alpha val="94000"/>
              </a:prstClr>
            </a:outerShdw>
          </a:effectLst>
        </p:spPr>
      </p:pic>
      <p:pic>
        <p:nvPicPr>
          <p:cNvPr id="77" name="图片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5137" y="3653275"/>
            <a:ext cx="244346" cy="401390"/>
          </a:xfrm>
          <a:prstGeom prst="rect">
            <a:avLst/>
          </a:prstGeom>
          <a:effectLst>
            <a:outerShdw blurRad="50800" dist="38100" dir="2700000" algn="tl" rotWithShape="0">
              <a:prstClr val="black">
                <a:alpha val="94000"/>
              </a:prstClr>
            </a:outerShdw>
          </a:effectLst>
        </p:spPr>
      </p:pic>
      <p:pic>
        <p:nvPicPr>
          <p:cNvPr id="78" name="图片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0402" y="3729141"/>
            <a:ext cx="198163" cy="325524"/>
          </a:xfrm>
          <a:prstGeom prst="rect">
            <a:avLst/>
          </a:prstGeom>
          <a:effectLst>
            <a:outerShdw blurRad="50800" dist="38100" dir="2700000" algn="tl" rotWithShape="0">
              <a:prstClr val="black">
                <a:alpha val="94000"/>
              </a:prstClr>
            </a:outerShdw>
          </a:effectLst>
        </p:spPr>
      </p:pic>
      <p:pic>
        <p:nvPicPr>
          <p:cNvPr id="79" name="图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8811" y="3229619"/>
            <a:ext cx="244346" cy="401390"/>
          </a:xfrm>
          <a:prstGeom prst="rect">
            <a:avLst/>
          </a:prstGeom>
          <a:effectLst>
            <a:outerShdw blurRad="50800" dist="38100" dir="2700000" algn="tl" rotWithShape="0">
              <a:prstClr val="black">
                <a:alpha val="94000"/>
              </a:prstClr>
            </a:outerShdw>
          </a:effectLst>
        </p:spPr>
      </p:pic>
      <p:pic>
        <p:nvPicPr>
          <p:cNvPr id="80" name="图片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3157" y="3411141"/>
            <a:ext cx="198163" cy="325524"/>
          </a:xfrm>
          <a:prstGeom prst="rect">
            <a:avLst/>
          </a:prstGeom>
          <a:effectLst>
            <a:outerShdw blurRad="50800" dist="38100" dir="2700000" algn="tl" rotWithShape="0">
              <a:prstClr val="black">
                <a:alpha val="94000"/>
              </a:prstClr>
            </a:outerShdw>
          </a:effectLst>
        </p:spPr>
      </p:pic>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0754" y="3679559"/>
            <a:ext cx="244346" cy="401390"/>
          </a:xfrm>
          <a:prstGeom prst="rect">
            <a:avLst/>
          </a:prstGeom>
          <a:effectLst>
            <a:outerShdw blurRad="50800" dist="38100" dir="2700000" algn="tl" rotWithShape="0">
              <a:prstClr val="black">
                <a:alpha val="94000"/>
              </a:prstClr>
            </a:outerShdw>
          </a:effectLst>
        </p:spPr>
      </p:pic>
      <p:pic>
        <p:nvPicPr>
          <p:cNvPr id="8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4085" y="3653275"/>
            <a:ext cx="198163" cy="325524"/>
          </a:xfrm>
          <a:prstGeom prst="rect">
            <a:avLst/>
          </a:prstGeom>
          <a:effectLst>
            <a:outerShdw blurRad="50800" dist="38100" dir="2700000" algn="tl" rotWithShape="0">
              <a:prstClr val="black">
                <a:alpha val="94000"/>
              </a:prstClr>
            </a:outerShdw>
          </a:effectLst>
        </p:spPr>
      </p:pic>
      <p:pic>
        <p:nvPicPr>
          <p:cNvPr id="83" name="图片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7326" y="3308991"/>
            <a:ext cx="244346" cy="401390"/>
          </a:xfrm>
          <a:prstGeom prst="rect">
            <a:avLst/>
          </a:prstGeom>
          <a:effectLst>
            <a:outerShdw blurRad="50800" dist="38100" dir="2700000" algn="tl" rotWithShape="0">
              <a:prstClr val="black">
                <a:alpha val="94000"/>
              </a:prstClr>
            </a:outerShdw>
          </a:effectLst>
        </p:spPr>
      </p:pic>
      <p:pic>
        <p:nvPicPr>
          <p:cNvPr id="84" name="图片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672" y="3490513"/>
            <a:ext cx="198163" cy="325524"/>
          </a:xfrm>
          <a:prstGeom prst="rect">
            <a:avLst/>
          </a:prstGeom>
          <a:effectLst>
            <a:outerShdw blurRad="50800" dist="38100" dir="2700000" algn="tl" rotWithShape="0">
              <a:prstClr val="black">
                <a:alpha val="94000"/>
              </a:prstClr>
            </a:outerShdw>
          </a:effectLst>
        </p:spPr>
      </p:pic>
      <p:pic>
        <p:nvPicPr>
          <p:cNvPr id="85" name="图片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9872" y="3948403"/>
            <a:ext cx="244346" cy="401390"/>
          </a:xfrm>
          <a:prstGeom prst="rect">
            <a:avLst/>
          </a:prstGeom>
          <a:effectLst>
            <a:outerShdw blurRad="50800" dist="38100" dir="2700000" algn="tl" rotWithShape="0">
              <a:prstClr val="black">
                <a:alpha val="94000"/>
              </a:prstClr>
            </a:outerShdw>
          </a:effectLst>
        </p:spPr>
      </p:pic>
      <p:pic>
        <p:nvPicPr>
          <p:cNvPr id="86" name="图片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9798" y="3959626"/>
            <a:ext cx="198163" cy="325524"/>
          </a:xfrm>
          <a:prstGeom prst="rect">
            <a:avLst/>
          </a:prstGeom>
          <a:effectLst>
            <a:outerShdw blurRad="50800" dist="38100" dir="2700000" algn="tl" rotWithShape="0">
              <a:prstClr val="black">
                <a:alpha val="94000"/>
              </a:prstClr>
            </a:outerShdw>
          </a:effectLst>
        </p:spPr>
      </p:pic>
      <p:pic>
        <p:nvPicPr>
          <p:cNvPr id="88" name="图片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7289" y="3516797"/>
            <a:ext cx="198163" cy="325524"/>
          </a:xfrm>
          <a:prstGeom prst="rect">
            <a:avLst/>
          </a:prstGeom>
          <a:effectLst>
            <a:outerShdw blurRad="50800" dist="38100" dir="2700000" algn="tl" rotWithShape="0">
              <a:prstClr val="black">
                <a:alpha val="94000"/>
              </a:prstClr>
            </a:outerShdw>
          </a:effectLst>
        </p:spPr>
      </p:pic>
      <p:pic>
        <p:nvPicPr>
          <p:cNvPr id="89" name="图片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4886" y="3785215"/>
            <a:ext cx="244346" cy="401390"/>
          </a:xfrm>
          <a:prstGeom prst="rect">
            <a:avLst/>
          </a:prstGeom>
          <a:effectLst>
            <a:outerShdw blurRad="50800" dist="38100" dir="2700000" algn="tl" rotWithShape="0">
              <a:prstClr val="black">
                <a:alpha val="94000"/>
              </a:prstClr>
            </a:outerShdw>
          </a:effectLst>
        </p:spPr>
      </p:pic>
      <p:pic>
        <p:nvPicPr>
          <p:cNvPr id="90" name="图片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5442" y="3705550"/>
            <a:ext cx="198163" cy="325524"/>
          </a:xfrm>
          <a:prstGeom prst="rect">
            <a:avLst/>
          </a:prstGeom>
          <a:effectLst>
            <a:outerShdw blurRad="50800" dist="38100" dir="2700000" algn="tl" rotWithShape="0">
              <a:prstClr val="black">
                <a:alpha val="94000"/>
              </a:prstClr>
            </a:outerShdw>
          </a:effectLst>
        </p:spPr>
      </p:pic>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014" y="4175357"/>
            <a:ext cx="244346" cy="401390"/>
          </a:xfrm>
          <a:prstGeom prst="rect">
            <a:avLst/>
          </a:prstGeom>
          <a:effectLst>
            <a:outerShdw blurRad="50800" dist="38100" dir="2700000" algn="tl" rotWithShape="0">
              <a:prstClr val="black">
                <a:alpha val="94000"/>
              </a:prstClr>
            </a:outerShdw>
          </a:effectLst>
        </p:spPr>
      </p:pic>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9360" y="4356879"/>
            <a:ext cx="198163" cy="325524"/>
          </a:xfrm>
          <a:prstGeom prst="rect">
            <a:avLst/>
          </a:prstGeom>
          <a:effectLst>
            <a:outerShdw blurRad="50800" dist="38100" dir="2700000" algn="tl" rotWithShape="0">
              <a:prstClr val="black">
                <a:alpha val="94000"/>
              </a:prstClr>
            </a:outerShdw>
          </a:effectLst>
        </p:spPr>
      </p:pic>
      <p:pic>
        <p:nvPicPr>
          <p:cNvPr id="93" name="图片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6957" y="4625297"/>
            <a:ext cx="244346" cy="401390"/>
          </a:xfrm>
          <a:prstGeom prst="rect">
            <a:avLst/>
          </a:prstGeom>
          <a:effectLst>
            <a:outerShdw blurRad="50800" dist="38100" dir="2700000" algn="tl" rotWithShape="0">
              <a:prstClr val="black">
                <a:alpha val="94000"/>
              </a:prstClr>
            </a:outerShdw>
          </a:effectLst>
        </p:spPr>
      </p:pic>
      <p:pic>
        <p:nvPicPr>
          <p:cNvPr id="94" name="图片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22" y="4701163"/>
            <a:ext cx="198163" cy="325524"/>
          </a:xfrm>
          <a:prstGeom prst="rect">
            <a:avLst/>
          </a:prstGeom>
          <a:effectLst>
            <a:outerShdw blurRad="50800" dist="38100" dir="2700000" algn="tl" rotWithShape="0">
              <a:prstClr val="black">
                <a:alpha val="94000"/>
              </a:prstClr>
            </a:outerShdw>
          </a:effectLst>
        </p:spPr>
      </p:pic>
      <p:pic>
        <p:nvPicPr>
          <p:cNvPr id="95" name="图片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631" y="4201641"/>
            <a:ext cx="244346" cy="401390"/>
          </a:xfrm>
          <a:prstGeom prst="rect">
            <a:avLst/>
          </a:prstGeom>
          <a:effectLst>
            <a:outerShdw blurRad="50800" dist="38100" dir="2700000" algn="tl" rotWithShape="0">
              <a:prstClr val="black">
                <a:alpha val="94000"/>
              </a:prstClr>
            </a:outerShdw>
          </a:effectLst>
        </p:spPr>
      </p:pic>
      <p:pic>
        <p:nvPicPr>
          <p:cNvPr id="96" name="图片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977" y="4383163"/>
            <a:ext cx="198163" cy="325524"/>
          </a:xfrm>
          <a:prstGeom prst="rect">
            <a:avLst/>
          </a:prstGeom>
          <a:effectLst>
            <a:outerShdw blurRad="50800" dist="38100" dir="2700000" algn="tl" rotWithShape="0">
              <a:prstClr val="black">
                <a:alpha val="94000"/>
              </a:prstClr>
            </a:outerShdw>
          </a:effectLst>
        </p:spPr>
      </p:pic>
      <p:pic>
        <p:nvPicPr>
          <p:cNvPr id="97" name="图片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2574" y="4651581"/>
            <a:ext cx="244346" cy="401390"/>
          </a:xfrm>
          <a:prstGeom prst="rect">
            <a:avLst/>
          </a:prstGeom>
          <a:effectLst>
            <a:outerShdw blurRad="50800" dist="38100" dir="2700000" algn="tl" rotWithShape="0">
              <a:prstClr val="black">
                <a:alpha val="94000"/>
              </a:prstClr>
            </a:outerShdw>
          </a:effectLst>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5905" y="4625297"/>
            <a:ext cx="198163" cy="325524"/>
          </a:xfrm>
          <a:prstGeom prst="rect">
            <a:avLst/>
          </a:prstGeom>
          <a:effectLst>
            <a:outerShdw blurRad="50800" dist="38100" dir="2700000" algn="tl" rotWithShape="0">
              <a:prstClr val="black">
                <a:alpha val="94000"/>
              </a:prstClr>
            </a:outerShdw>
          </a:effectLst>
        </p:spPr>
      </p:pic>
      <p:pic>
        <p:nvPicPr>
          <p:cNvPr id="99" name="图片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9146" y="4281013"/>
            <a:ext cx="244346" cy="401390"/>
          </a:xfrm>
          <a:prstGeom prst="rect">
            <a:avLst/>
          </a:prstGeom>
          <a:effectLst>
            <a:outerShdw blurRad="50800" dist="38100" dir="2700000" algn="tl" rotWithShape="0">
              <a:prstClr val="black">
                <a:alpha val="94000"/>
              </a:prstClr>
            </a:outerShdw>
          </a:effectLst>
        </p:spPr>
      </p:pic>
      <p:pic>
        <p:nvPicPr>
          <p:cNvPr id="10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492" y="4462535"/>
            <a:ext cx="198163" cy="325524"/>
          </a:xfrm>
          <a:prstGeom prst="rect">
            <a:avLst/>
          </a:prstGeom>
          <a:effectLst>
            <a:outerShdw blurRad="50800" dist="38100" dir="2700000" algn="tl" rotWithShape="0">
              <a:prstClr val="black">
                <a:alpha val="94000"/>
              </a:prstClr>
            </a:outerShdw>
          </a:effectLst>
        </p:spPr>
      </p:pic>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692" y="4920425"/>
            <a:ext cx="244346" cy="401390"/>
          </a:xfrm>
          <a:prstGeom prst="rect">
            <a:avLst/>
          </a:prstGeom>
          <a:effectLst>
            <a:outerShdw blurRad="50800" dist="38100" dir="2700000" algn="tl" rotWithShape="0">
              <a:prstClr val="black">
                <a:alpha val="94000"/>
              </a:prstClr>
            </a:outerShdw>
          </a:effectLst>
        </p:spPr>
      </p:pic>
      <p:pic>
        <p:nvPicPr>
          <p:cNvPr id="102" name="图片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1618" y="4931648"/>
            <a:ext cx="198163" cy="325524"/>
          </a:xfrm>
          <a:prstGeom prst="rect">
            <a:avLst/>
          </a:prstGeom>
          <a:effectLst>
            <a:outerShdw blurRad="50800" dist="38100" dir="2700000" algn="tl" rotWithShape="0">
              <a:prstClr val="black">
                <a:alpha val="94000"/>
              </a:prstClr>
            </a:outerShdw>
          </a:effectLst>
        </p:spPr>
      </p:pic>
      <p:pic>
        <p:nvPicPr>
          <p:cNvPr id="103" name="图片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763" y="4307297"/>
            <a:ext cx="244346" cy="401390"/>
          </a:xfrm>
          <a:prstGeom prst="rect">
            <a:avLst/>
          </a:prstGeom>
          <a:effectLst>
            <a:outerShdw blurRad="50800" dist="38100" dir="2700000" algn="tl" rotWithShape="0">
              <a:prstClr val="black">
                <a:alpha val="94000"/>
              </a:prstClr>
            </a:outerShdw>
          </a:effectLst>
        </p:spPr>
      </p:pic>
      <p:pic>
        <p:nvPicPr>
          <p:cNvPr id="104" name="图片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9109" y="4488819"/>
            <a:ext cx="198163" cy="325524"/>
          </a:xfrm>
          <a:prstGeom prst="rect">
            <a:avLst/>
          </a:prstGeom>
          <a:effectLst>
            <a:outerShdw blurRad="50800" dist="38100" dir="2700000" algn="tl" rotWithShape="0">
              <a:prstClr val="black">
                <a:alpha val="94000"/>
              </a:prstClr>
            </a:outerShdw>
          </a:effectLst>
        </p:spPr>
      </p:pic>
      <p:pic>
        <p:nvPicPr>
          <p:cNvPr id="105" name="图片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6706" y="4757237"/>
            <a:ext cx="244346" cy="401390"/>
          </a:xfrm>
          <a:prstGeom prst="rect">
            <a:avLst/>
          </a:prstGeom>
          <a:effectLst>
            <a:outerShdw blurRad="50800" dist="38100" dir="2700000" algn="tl" rotWithShape="0">
              <a:prstClr val="black">
                <a:alpha val="94000"/>
              </a:prstClr>
            </a:outerShdw>
          </a:effectLst>
        </p:spPr>
      </p:pic>
      <p:pic>
        <p:nvPicPr>
          <p:cNvPr id="106" name="图片 1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7262" y="4677572"/>
            <a:ext cx="198163" cy="325524"/>
          </a:xfrm>
          <a:prstGeom prst="rect">
            <a:avLst/>
          </a:prstGeom>
          <a:effectLst>
            <a:outerShdw blurRad="50800" dist="38100" dir="2700000" algn="tl" rotWithShape="0">
              <a:prstClr val="black">
                <a:alpha val="94000"/>
              </a:prstClr>
            </a:outerShdw>
          </a:effectLst>
        </p:spPr>
      </p:pic>
      <p:pic>
        <p:nvPicPr>
          <p:cNvPr id="107" name="图片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6060" y="3686386"/>
            <a:ext cx="244346" cy="401390"/>
          </a:xfrm>
          <a:prstGeom prst="rect">
            <a:avLst/>
          </a:prstGeom>
          <a:effectLst>
            <a:outerShdw blurRad="50800" dist="38100" dir="2700000" algn="tl" rotWithShape="0">
              <a:prstClr val="black">
                <a:alpha val="94000"/>
              </a:prstClr>
            </a:outerShdw>
          </a:effectLst>
        </p:spPr>
      </p:pic>
      <p:pic>
        <p:nvPicPr>
          <p:cNvPr id="108" name="图片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0406" y="3867908"/>
            <a:ext cx="198163" cy="325524"/>
          </a:xfrm>
          <a:prstGeom prst="rect">
            <a:avLst/>
          </a:prstGeom>
          <a:effectLst>
            <a:outerShdw blurRad="50800" dist="38100" dir="2700000" algn="tl" rotWithShape="0">
              <a:prstClr val="black">
                <a:alpha val="94000"/>
              </a:prstClr>
            </a:outerShdw>
          </a:effectLst>
        </p:spPr>
      </p:pic>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003" y="4136326"/>
            <a:ext cx="244346" cy="401390"/>
          </a:xfrm>
          <a:prstGeom prst="rect">
            <a:avLst/>
          </a:prstGeom>
          <a:effectLst>
            <a:outerShdw blurRad="50800" dist="38100" dir="2700000" algn="tl" rotWithShape="0">
              <a:prstClr val="black">
                <a:alpha val="94000"/>
              </a:prstClr>
            </a:outerShdw>
          </a:effectLst>
        </p:spPr>
      </p:pic>
      <p:pic>
        <p:nvPicPr>
          <p:cNvPr id="110" name="图片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4575" y="3765758"/>
            <a:ext cx="244346" cy="401390"/>
          </a:xfrm>
          <a:prstGeom prst="rect">
            <a:avLst/>
          </a:prstGeom>
          <a:effectLst>
            <a:outerShdw blurRad="50800" dist="38100" dir="2700000" algn="tl" rotWithShape="0">
              <a:prstClr val="black">
                <a:alpha val="94000"/>
              </a:prstClr>
            </a:outerShdw>
          </a:effectLst>
        </p:spPr>
      </p:pic>
      <p:pic>
        <p:nvPicPr>
          <p:cNvPr id="111" name="图片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121" y="4405170"/>
            <a:ext cx="244346" cy="401390"/>
          </a:xfrm>
          <a:prstGeom prst="rect">
            <a:avLst/>
          </a:prstGeom>
          <a:effectLst>
            <a:outerShdw blurRad="50800" dist="38100" dir="2700000" algn="tl" rotWithShape="0">
              <a:prstClr val="black">
                <a:alpha val="94000"/>
              </a:prstClr>
            </a:outerShdw>
          </a:effectLst>
        </p:spPr>
      </p:pic>
      <p:pic>
        <p:nvPicPr>
          <p:cNvPr id="112" name="图片 1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7047" y="4416393"/>
            <a:ext cx="198163" cy="325524"/>
          </a:xfrm>
          <a:prstGeom prst="rect">
            <a:avLst/>
          </a:prstGeom>
          <a:effectLst>
            <a:outerShdw blurRad="50800" dist="38100" dir="2700000" algn="tl" rotWithShape="0">
              <a:prstClr val="black">
                <a:alpha val="94000"/>
              </a:prstClr>
            </a:outerShdw>
          </a:effectLst>
        </p:spPr>
      </p:pic>
      <p:pic>
        <p:nvPicPr>
          <p:cNvPr id="113" name="图片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0192" y="3792042"/>
            <a:ext cx="244346" cy="401390"/>
          </a:xfrm>
          <a:prstGeom prst="rect">
            <a:avLst/>
          </a:prstGeom>
          <a:effectLst>
            <a:outerShdw blurRad="50800" dist="38100" dir="2700000" algn="tl" rotWithShape="0">
              <a:prstClr val="black">
                <a:alpha val="94000"/>
              </a:prstClr>
            </a:outerShdw>
          </a:effectLst>
        </p:spPr>
      </p:pic>
      <p:pic>
        <p:nvPicPr>
          <p:cNvPr id="114" name="图片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135" y="4241982"/>
            <a:ext cx="244346" cy="401390"/>
          </a:xfrm>
          <a:prstGeom prst="rect">
            <a:avLst/>
          </a:prstGeom>
          <a:effectLst>
            <a:outerShdw blurRad="50800" dist="38100" dir="2700000" algn="tl" rotWithShape="0">
              <a:prstClr val="black">
                <a:alpha val="94000"/>
              </a:prstClr>
            </a:outerShdw>
          </a:effectLst>
        </p:spPr>
      </p:pic>
      <p:pic>
        <p:nvPicPr>
          <p:cNvPr id="115" name="图片 1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2691" y="4162317"/>
            <a:ext cx="198163" cy="325524"/>
          </a:xfrm>
          <a:prstGeom prst="rect">
            <a:avLst/>
          </a:prstGeom>
          <a:effectLst>
            <a:outerShdw blurRad="50800" dist="38100" dir="2700000" algn="tl" rotWithShape="0">
              <a:prstClr val="black">
                <a:alpha val="94000"/>
              </a:prstClr>
            </a:outerShdw>
          </a:effectLst>
        </p:spPr>
      </p:pic>
      <p:pic>
        <p:nvPicPr>
          <p:cNvPr id="116" name="图片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963" y="3053312"/>
            <a:ext cx="244346" cy="401390"/>
          </a:xfrm>
          <a:prstGeom prst="rect">
            <a:avLst/>
          </a:prstGeom>
          <a:effectLst>
            <a:outerShdw blurRad="50800" dist="38100" dir="2700000" algn="tl" rotWithShape="0">
              <a:prstClr val="black">
                <a:alpha val="94000"/>
              </a:prstClr>
            </a:outerShdw>
          </a:effectLst>
        </p:spPr>
      </p:pic>
      <p:pic>
        <p:nvPicPr>
          <p:cNvPr id="117" name="图片 1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309" y="3234834"/>
            <a:ext cx="198163" cy="325524"/>
          </a:xfrm>
          <a:prstGeom prst="rect">
            <a:avLst/>
          </a:prstGeom>
          <a:effectLst>
            <a:outerShdw blurRad="50800" dist="38100" dir="2700000" algn="tl" rotWithShape="0">
              <a:prstClr val="black">
                <a:alpha val="94000"/>
              </a:prstClr>
            </a:outerShdw>
          </a:effectLst>
        </p:spPr>
      </p:pic>
      <p:pic>
        <p:nvPicPr>
          <p:cNvPr id="118" name="图片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478" y="3132684"/>
            <a:ext cx="244346" cy="401390"/>
          </a:xfrm>
          <a:prstGeom prst="rect">
            <a:avLst/>
          </a:prstGeom>
          <a:effectLst>
            <a:outerShdw blurRad="50800" dist="38100" dir="2700000" algn="tl" rotWithShape="0">
              <a:prstClr val="black">
                <a:alpha val="94000"/>
              </a:prstClr>
            </a:outerShdw>
          </a:effectLst>
        </p:spPr>
      </p:pic>
      <p:pic>
        <p:nvPicPr>
          <p:cNvPr id="119" name="图片 1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22" y="2799797"/>
            <a:ext cx="198163" cy="325524"/>
          </a:xfrm>
          <a:prstGeom prst="rect">
            <a:avLst/>
          </a:prstGeom>
          <a:effectLst>
            <a:outerShdw blurRad="50800" dist="38100" dir="2700000" algn="tl" rotWithShape="0">
              <a:prstClr val="black">
                <a:alpha val="94000"/>
              </a:prstClr>
            </a:outerShdw>
          </a:effectLst>
        </p:spPr>
      </p:pic>
      <p:pic>
        <p:nvPicPr>
          <p:cNvPr id="120" name="图片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177" y="2991243"/>
            <a:ext cx="244346" cy="401390"/>
          </a:xfrm>
          <a:prstGeom prst="rect">
            <a:avLst/>
          </a:prstGeom>
          <a:effectLst>
            <a:outerShdw blurRad="50800" dist="38100" dir="2700000" algn="tl" rotWithShape="0">
              <a:prstClr val="black">
                <a:alpha val="94000"/>
              </a:prstClr>
            </a:outerShdw>
          </a:effectLst>
        </p:spPr>
      </p:pic>
      <p:pic>
        <p:nvPicPr>
          <p:cNvPr id="121" name="图片 1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7523" y="3172765"/>
            <a:ext cx="198163" cy="325524"/>
          </a:xfrm>
          <a:prstGeom prst="rect">
            <a:avLst/>
          </a:prstGeom>
          <a:effectLst>
            <a:outerShdw blurRad="50800" dist="38100" dir="2700000" algn="tl" rotWithShape="0">
              <a:prstClr val="black">
                <a:alpha val="94000"/>
              </a:prstClr>
            </a:outerShdw>
          </a:effectLst>
        </p:spPr>
      </p:pic>
      <p:pic>
        <p:nvPicPr>
          <p:cNvPr id="122" name="图片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5594" y="3355735"/>
            <a:ext cx="244346" cy="401390"/>
          </a:xfrm>
          <a:prstGeom prst="rect">
            <a:avLst/>
          </a:prstGeom>
          <a:effectLst>
            <a:outerShdw blurRad="50800" dist="38100" dir="2700000" algn="tl" rotWithShape="0">
              <a:prstClr val="black">
                <a:alpha val="94000"/>
              </a:prstClr>
            </a:outerShdw>
          </a:effectLst>
        </p:spPr>
      </p:pic>
      <p:pic>
        <p:nvPicPr>
          <p:cNvPr id="123" name="图片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211" y="3382019"/>
            <a:ext cx="244346" cy="401390"/>
          </a:xfrm>
          <a:prstGeom prst="rect">
            <a:avLst/>
          </a:prstGeom>
          <a:effectLst>
            <a:outerShdw blurRad="50800" dist="38100" dir="2700000" algn="tl" rotWithShape="0">
              <a:prstClr val="black">
                <a:alpha val="94000"/>
              </a:prstClr>
            </a:outerShdw>
          </a:effectLst>
        </p:spPr>
      </p:pic>
      <p:pic>
        <p:nvPicPr>
          <p:cNvPr id="124" name="图片 1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942" y="3444126"/>
            <a:ext cx="244346" cy="401390"/>
          </a:xfrm>
          <a:prstGeom prst="rect">
            <a:avLst/>
          </a:prstGeom>
          <a:effectLst>
            <a:outerShdw blurRad="50800" dist="38100" dir="2700000" algn="tl" rotWithShape="0">
              <a:prstClr val="black">
                <a:alpha val="94000"/>
              </a:prstClr>
            </a:outerShdw>
          </a:effectLst>
        </p:spPr>
      </p:pic>
      <p:pic>
        <p:nvPicPr>
          <p:cNvPr id="125" name="图片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070" y="3834268"/>
            <a:ext cx="244346" cy="401390"/>
          </a:xfrm>
          <a:prstGeom prst="rect">
            <a:avLst/>
          </a:prstGeom>
          <a:effectLst>
            <a:outerShdw blurRad="50800" dist="38100" dir="2700000" algn="tl" rotWithShape="0">
              <a:prstClr val="black">
                <a:alpha val="94000"/>
              </a:prstClr>
            </a:outerShdw>
          </a:effectLst>
        </p:spPr>
      </p:pic>
      <p:pic>
        <p:nvPicPr>
          <p:cNvPr id="126" name="图片 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4687" y="3860552"/>
            <a:ext cx="244346" cy="401390"/>
          </a:xfrm>
          <a:prstGeom prst="rect">
            <a:avLst/>
          </a:prstGeom>
          <a:effectLst>
            <a:outerShdw blurRad="50800" dist="38100" dir="2700000" algn="tl" rotWithShape="0">
              <a:prstClr val="black">
                <a:alpha val="94000"/>
              </a:prstClr>
            </a:outerShdw>
          </a:effectLst>
        </p:spPr>
      </p:pic>
      <p:pic>
        <p:nvPicPr>
          <p:cNvPr id="127" name="图片 1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3202" y="3939924"/>
            <a:ext cx="244346" cy="401390"/>
          </a:xfrm>
          <a:prstGeom prst="rect">
            <a:avLst/>
          </a:prstGeom>
          <a:effectLst>
            <a:outerShdw blurRad="50800" dist="38100" dir="2700000" algn="tl" rotWithShape="0">
              <a:prstClr val="black">
                <a:alpha val="94000"/>
              </a:prstClr>
            </a:outerShdw>
          </a:effectLst>
        </p:spPr>
      </p:pic>
      <p:pic>
        <p:nvPicPr>
          <p:cNvPr id="128" name="图片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5341" y="2870810"/>
            <a:ext cx="182342" cy="401390"/>
          </a:xfrm>
          <a:prstGeom prst="rect">
            <a:avLst/>
          </a:prstGeom>
          <a:effectLst>
            <a:outerShdw blurRad="50800" dist="38100" dir="2700000" algn="tl" rotWithShape="0">
              <a:prstClr val="black">
                <a:alpha val="94000"/>
              </a:prstClr>
            </a:outerShdw>
          </a:effectLst>
        </p:spPr>
      </p:pic>
      <p:pic>
        <p:nvPicPr>
          <p:cNvPr id="131" name="图片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9601" y="3366608"/>
            <a:ext cx="182342" cy="401390"/>
          </a:xfrm>
          <a:prstGeom prst="rect">
            <a:avLst/>
          </a:prstGeom>
          <a:effectLst>
            <a:outerShdw blurRad="50800" dist="38100" dir="2700000" algn="tl" rotWithShape="0">
              <a:prstClr val="black">
                <a:alpha val="94000"/>
              </a:prstClr>
            </a:outerShdw>
          </a:effectLst>
        </p:spPr>
      </p:pic>
      <p:pic>
        <p:nvPicPr>
          <p:cNvPr id="132" name="图片 1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055" y="3487665"/>
            <a:ext cx="182342" cy="401390"/>
          </a:xfrm>
          <a:prstGeom prst="rect">
            <a:avLst/>
          </a:prstGeom>
          <a:effectLst>
            <a:outerShdw blurRad="50800" dist="38100" dir="2700000" algn="tl" rotWithShape="0">
              <a:prstClr val="black">
                <a:alpha val="94000"/>
              </a:prstClr>
            </a:outerShdw>
          </a:effectLst>
        </p:spPr>
      </p:pic>
      <p:pic>
        <p:nvPicPr>
          <p:cNvPr id="133" name="图片 1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9183" y="3877807"/>
            <a:ext cx="182342" cy="401390"/>
          </a:xfrm>
          <a:prstGeom prst="rect">
            <a:avLst/>
          </a:prstGeom>
          <a:effectLst>
            <a:outerShdw blurRad="50800" dist="38100" dir="2700000" algn="tl" rotWithShape="0">
              <a:prstClr val="black">
                <a:alpha val="94000"/>
              </a:prstClr>
            </a:outerShdw>
          </a:effectLst>
        </p:spPr>
      </p:pic>
      <p:pic>
        <p:nvPicPr>
          <p:cNvPr id="134" name="图片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4800" y="3904091"/>
            <a:ext cx="182342" cy="401390"/>
          </a:xfrm>
          <a:prstGeom prst="rect">
            <a:avLst/>
          </a:prstGeom>
          <a:effectLst>
            <a:outerShdw blurRad="50800" dist="38100" dir="2700000" algn="tl" rotWithShape="0">
              <a:prstClr val="black">
                <a:alpha val="94000"/>
              </a:prstClr>
            </a:outerShdw>
          </a:effectLst>
        </p:spPr>
      </p:pic>
      <p:pic>
        <p:nvPicPr>
          <p:cNvPr id="135" name="图片 1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3315" y="3983463"/>
            <a:ext cx="182342" cy="401390"/>
          </a:xfrm>
          <a:prstGeom prst="rect">
            <a:avLst/>
          </a:prstGeom>
          <a:effectLst>
            <a:outerShdw blurRad="50800" dist="38100" dir="2700000" algn="tl" rotWithShape="0">
              <a:prstClr val="black">
                <a:alpha val="94000"/>
              </a:prstClr>
            </a:outerShdw>
          </a:effectLst>
        </p:spPr>
      </p:pic>
      <p:pic>
        <p:nvPicPr>
          <p:cNvPr id="136" name="图片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9708" y="4033511"/>
            <a:ext cx="198163" cy="325524"/>
          </a:xfrm>
          <a:prstGeom prst="rect">
            <a:avLst/>
          </a:prstGeom>
          <a:effectLst>
            <a:outerShdw blurRad="50800" dist="38100" dir="2700000" algn="tl" rotWithShape="0">
              <a:prstClr val="black">
                <a:alpha val="94000"/>
              </a:prstClr>
            </a:outerShdw>
          </a:effectLst>
        </p:spPr>
      </p:pic>
      <p:pic>
        <p:nvPicPr>
          <p:cNvPr id="137" name="图片 1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8697" y="4615733"/>
            <a:ext cx="244346" cy="401390"/>
          </a:xfrm>
          <a:prstGeom prst="rect">
            <a:avLst/>
          </a:prstGeom>
          <a:effectLst>
            <a:outerShdw blurRad="50800" dist="38100" dir="2700000" algn="tl" rotWithShape="0">
              <a:prstClr val="black">
                <a:alpha val="94000"/>
              </a:prstClr>
            </a:outerShdw>
          </a:effectLst>
        </p:spPr>
      </p:pic>
      <p:pic>
        <p:nvPicPr>
          <p:cNvPr id="138" name="图片 1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3063" y="4377357"/>
            <a:ext cx="244346" cy="401390"/>
          </a:xfrm>
          <a:prstGeom prst="rect">
            <a:avLst/>
          </a:prstGeom>
          <a:effectLst>
            <a:outerShdw blurRad="50800" dist="38100" dir="2700000" algn="tl" rotWithShape="0">
              <a:prstClr val="black">
                <a:alpha val="94000"/>
              </a:prstClr>
            </a:outerShdw>
          </a:effectLst>
        </p:spPr>
      </p:pic>
      <p:pic>
        <p:nvPicPr>
          <p:cNvPr id="139" name="图片 1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5480" y="4741849"/>
            <a:ext cx="244346" cy="401390"/>
          </a:xfrm>
          <a:prstGeom prst="rect">
            <a:avLst/>
          </a:prstGeom>
          <a:effectLst>
            <a:outerShdw blurRad="50800" dist="38100" dir="2700000" algn="tl" rotWithShape="0">
              <a:prstClr val="black">
                <a:alpha val="94000"/>
              </a:prstClr>
            </a:outerShdw>
          </a:effectLst>
        </p:spPr>
      </p:pic>
      <p:pic>
        <p:nvPicPr>
          <p:cNvPr id="140" name="图片 1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8956" y="5220382"/>
            <a:ext cx="244346" cy="401390"/>
          </a:xfrm>
          <a:prstGeom prst="rect">
            <a:avLst/>
          </a:prstGeom>
          <a:effectLst>
            <a:outerShdw blurRad="50800" dist="38100" dir="2700000" algn="tl" rotWithShape="0">
              <a:prstClr val="black">
                <a:alpha val="94000"/>
              </a:prstClr>
            </a:outerShdw>
          </a:effectLst>
        </p:spPr>
      </p:pic>
      <p:pic>
        <p:nvPicPr>
          <p:cNvPr id="141" name="图片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5553" y="3543330"/>
            <a:ext cx="198163" cy="325524"/>
          </a:xfrm>
          <a:prstGeom prst="rect">
            <a:avLst/>
          </a:prstGeom>
          <a:effectLst>
            <a:outerShdw blurRad="50800" dist="38100" dir="2700000" algn="tl" rotWithShape="0">
              <a:prstClr val="black">
                <a:alpha val="94000"/>
              </a:prstClr>
            </a:outerShdw>
          </a:effectLst>
        </p:spPr>
      </p:pic>
      <p:pic>
        <p:nvPicPr>
          <p:cNvPr id="142" name="图片 1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4452" y="4199437"/>
            <a:ext cx="244346" cy="401390"/>
          </a:xfrm>
          <a:prstGeom prst="rect">
            <a:avLst/>
          </a:prstGeom>
          <a:effectLst>
            <a:outerShdw blurRad="50800" dist="38100" dir="2700000" algn="tl" rotWithShape="0">
              <a:prstClr val="black">
                <a:alpha val="94000"/>
              </a:prstClr>
            </a:outerShdw>
          </a:effectLst>
        </p:spPr>
      </p:pic>
      <p:pic>
        <p:nvPicPr>
          <p:cNvPr id="143" name="图片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818" y="3961061"/>
            <a:ext cx="244346" cy="401390"/>
          </a:xfrm>
          <a:prstGeom prst="rect">
            <a:avLst/>
          </a:prstGeom>
          <a:effectLst>
            <a:outerShdw blurRad="50800" dist="38100" dir="2700000" algn="tl" rotWithShape="0">
              <a:prstClr val="black">
                <a:alpha val="94000"/>
              </a:prstClr>
            </a:outerShdw>
          </a:effectLst>
        </p:spPr>
      </p:pic>
      <p:pic>
        <p:nvPicPr>
          <p:cNvPr id="144" name="图片 1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0346" y="1198988"/>
            <a:ext cx="244346" cy="401390"/>
          </a:xfrm>
          <a:prstGeom prst="rect">
            <a:avLst/>
          </a:prstGeom>
          <a:effectLst>
            <a:outerShdw blurRad="50800" dist="38100" dir="2700000" algn="tl" rotWithShape="0">
              <a:prstClr val="black">
                <a:alpha val="94000"/>
              </a:prstClr>
            </a:outerShdw>
          </a:effectLst>
        </p:spPr>
      </p:pic>
      <p:pic>
        <p:nvPicPr>
          <p:cNvPr id="145" name="图片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7554" y="1724794"/>
            <a:ext cx="198163" cy="325524"/>
          </a:xfrm>
          <a:prstGeom prst="rect">
            <a:avLst/>
          </a:prstGeom>
          <a:effectLst>
            <a:outerShdw blurRad="50800" dist="38100" dir="2700000" algn="tl" rotWithShape="0">
              <a:prstClr val="black">
                <a:alpha val="94000"/>
              </a:prstClr>
            </a:outerShdw>
          </a:effectLst>
        </p:spPr>
      </p:pic>
      <p:pic>
        <p:nvPicPr>
          <p:cNvPr id="14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963" y="1225272"/>
            <a:ext cx="244346" cy="401390"/>
          </a:xfrm>
          <a:prstGeom prst="rect">
            <a:avLst/>
          </a:prstGeom>
          <a:effectLst>
            <a:outerShdw blurRad="50800" dist="38100" dir="2700000" algn="tl" rotWithShape="0">
              <a:prstClr val="black">
                <a:alpha val="94000"/>
              </a:prstClr>
            </a:outerShdw>
          </a:effectLst>
        </p:spPr>
      </p:pic>
      <p:pic>
        <p:nvPicPr>
          <p:cNvPr id="147" name="图片 1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035" y="1470235"/>
            <a:ext cx="244346" cy="401390"/>
          </a:xfrm>
          <a:prstGeom prst="rect">
            <a:avLst/>
          </a:prstGeom>
          <a:effectLst>
            <a:outerShdw blurRad="50800" dist="38100" dir="2700000" algn="tl" rotWithShape="0">
              <a:prstClr val="black">
                <a:alpha val="94000"/>
              </a:prstClr>
            </a:outerShdw>
          </a:effectLst>
        </p:spPr>
      </p:pic>
      <p:pic>
        <p:nvPicPr>
          <p:cNvPr id="148" name="图片 1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0036" y="2589853"/>
            <a:ext cx="244346" cy="401390"/>
          </a:xfrm>
          <a:prstGeom prst="rect">
            <a:avLst/>
          </a:prstGeom>
          <a:effectLst>
            <a:outerShdw blurRad="50800" dist="38100" dir="2700000" algn="tl" rotWithShape="0">
              <a:prstClr val="black">
                <a:alpha val="94000"/>
              </a:prstClr>
            </a:outerShdw>
          </a:effectLst>
        </p:spPr>
      </p:pic>
      <p:pic>
        <p:nvPicPr>
          <p:cNvPr id="149" name="图片 1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8325" y="2710386"/>
            <a:ext cx="244346" cy="401390"/>
          </a:xfrm>
          <a:prstGeom prst="rect">
            <a:avLst/>
          </a:prstGeom>
          <a:effectLst>
            <a:outerShdw blurRad="50800" dist="38100" dir="2700000" algn="tl" rotWithShape="0">
              <a:prstClr val="black">
                <a:alpha val="94000"/>
              </a:prstClr>
            </a:outerShdw>
          </a:effectLst>
        </p:spPr>
      </p:pic>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424" y="3057600"/>
            <a:ext cx="244346" cy="401390"/>
          </a:xfrm>
          <a:prstGeom prst="rect">
            <a:avLst/>
          </a:prstGeom>
          <a:effectLst>
            <a:outerShdw blurRad="50800" dist="38100" dir="2700000" algn="tl" rotWithShape="0">
              <a:prstClr val="black">
                <a:alpha val="94000"/>
              </a:prstClr>
            </a:outerShdw>
          </a:effectLst>
        </p:spPr>
      </p:pic>
      <p:pic>
        <p:nvPicPr>
          <p:cNvPr id="151" name="图片 1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4202" y="4352369"/>
            <a:ext cx="244346" cy="401390"/>
          </a:xfrm>
          <a:prstGeom prst="rect">
            <a:avLst/>
          </a:prstGeom>
          <a:effectLst>
            <a:outerShdw blurRad="50800" dist="38100" dir="2700000" algn="tl" rotWithShape="0">
              <a:prstClr val="black">
                <a:alpha val="94000"/>
              </a:prstClr>
            </a:outerShdw>
          </a:effectLst>
        </p:spPr>
      </p:pic>
      <p:pic>
        <p:nvPicPr>
          <p:cNvPr id="152" name="图片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7890" y="4948156"/>
            <a:ext cx="244346" cy="401390"/>
          </a:xfrm>
          <a:prstGeom prst="rect">
            <a:avLst/>
          </a:prstGeom>
          <a:effectLst>
            <a:outerShdw blurRad="50800" dist="38100" dir="2700000" algn="tl" rotWithShape="0">
              <a:prstClr val="black">
                <a:alpha val="94000"/>
              </a:prstClr>
            </a:outerShdw>
          </a:effectLst>
        </p:spPr>
      </p:pic>
      <p:pic>
        <p:nvPicPr>
          <p:cNvPr id="153" name="图片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0413" y="5615070"/>
            <a:ext cx="244346" cy="401390"/>
          </a:xfrm>
          <a:prstGeom prst="rect">
            <a:avLst/>
          </a:prstGeom>
          <a:effectLst>
            <a:outerShdw blurRad="50800" dist="38100" dir="2700000" algn="tl" rotWithShape="0">
              <a:prstClr val="black">
                <a:alpha val="94000"/>
              </a:prstClr>
            </a:outerShdw>
          </a:effectLst>
        </p:spPr>
      </p:pic>
      <p:pic>
        <p:nvPicPr>
          <p:cNvPr id="154" name="图片 1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2055" y="2285527"/>
            <a:ext cx="244346" cy="401390"/>
          </a:xfrm>
          <a:prstGeom prst="rect">
            <a:avLst/>
          </a:prstGeom>
          <a:effectLst>
            <a:outerShdw blurRad="50800" dist="38100" dir="2700000" algn="tl" rotWithShape="0">
              <a:prstClr val="black">
                <a:alpha val="94000"/>
              </a:prstClr>
            </a:outerShdw>
          </a:effectLst>
        </p:spPr>
      </p:pic>
      <p:sp>
        <p:nvSpPr>
          <p:cNvPr id="2" name="文本框 1"/>
          <p:cNvSpPr txBox="1"/>
          <p:nvPr/>
        </p:nvSpPr>
        <p:spPr>
          <a:xfrm>
            <a:off x="2830696" y="4399588"/>
            <a:ext cx="1620957" cy="523220"/>
          </a:xfrm>
          <a:prstGeom prst="rect">
            <a:avLst/>
          </a:prstGeom>
          <a:noFill/>
        </p:spPr>
        <p:txBody>
          <a:bodyPr wrap="none" rtlCol="0">
            <a:spAutoFit/>
          </a:bodyPr>
          <a:lstStyle/>
          <a:p>
            <a:r>
              <a:rPr lang="zh-CN" altLang="en-US" sz="2800" b="1" dirty="0">
                <a:solidFill>
                  <a:srgbClr val="FF0000"/>
                </a:solidFill>
                <a:latin typeface="微软雅黑" panose="020B0503020204020204" pitchFamily="34" charset="-122"/>
                <a:ea typeface="微软雅黑" panose="020B0503020204020204" pitchFamily="34" charset="-122"/>
              </a:rPr>
              <a:t>衡水地区</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55" name="文本框 154"/>
          <p:cNvSpPr txBox="1"/>
          <p:nvPr/>
        </p:nvSpPr>
        <p:spPr>
          <a:xfrm>
            <a:off x="1154189" y="5185476"/>
            <a:ext cx="1151675" cy="646331"/>
          </a:xfrm>
          <a:prstGeom prst="rect">
            <a:avLst/>
          </a:prstGeom>
          <a:noFill/>
          <a:effectLst/>
        </p:spPr>
        <p:txBody>
          <a:bodyPr wrap="square" rtlCol="0">
            <a:spAutoFit/>
          </a:bodyPr>
          <a:lstStyle/>
          <a:p>
            <a:pPr algn="ctr"/>
            <a:r>
              <a:rPr lang="en-US" altLang="zh-CN" sz="2000" b="1" dirty="0">
                <a:solidFill>
                  <a:srgbClr val="F79E5A"/>
                </a:solidFill>
                <a:latin typeface="微软雅黑" panose="020B0503020204020204" pitchFamily="34" charset="-122"/>
                <a:ea typeface="微软雅黑" panose="020B0503020204020204" pitchFamily="34" charset="-122"/>
              </a:rPr>
              <a:t>150</a:t>
            </a:r>
            <a:r>
              <a:rPr lang="zh-CN" altLang="en-US" sz="2000" b="1" dirty="0">
                <a:solidFill>
                  <a:srgbClr val="F79E5A"/>
                </a:solidFill>
                <a:latin typeface="微软雅黑" panose="020B0503020204020204" pitchFamily="34" charset="-122"/>
                <a:ea typeface="微软雅黑" panose="020B0503020204020204" pitchFamily="34" charset="-122"/>
              </a:rPr>
              <a:t>所</a:t>
            </a:r>
            <a:endParaRPr lang="en-US" altLang="zh-CN" sz="2000" b="1" dirty="0">
              <a:solidFill>
                <a:srgbClr val="F79E5A"/>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学校</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6" name="文本框 155"/>
          <p:cNvSpPr txBox="1"/>
          <p:nvPr/>
        </p:nvSpPr>
        <p:spPr>
          <a:xfrm>
            <a:off x="3053412" y="5185475"/>
            <a:ext cx="1134798" cy="646331"/>
          </a:xfrm>
          <a:prstGeom prst="rect">
            <a:avLst/>
          </a:prstGeom>
          <a:noFill/>
          <a:effectLst/>
        </p:spPr>
        <p:txBody>
          <a:bodyPr wrap="square" rtlCol="0">
            <a:spAutoFit/>
          </a:bodyPr>
          <a:lstStyle/>
          <a:p>
            <a:pPr algn="ctr"/>
            <a:r>
              <a:rPr lang="en-US" altLang="zh-CN" sz="2000" b="1" dirty="0">
                <a:solidFill>
                  <a:srgbClr val="02ADA7"/>
                </a:solidFill>
                <a:latin typeface="微软雅黑" panose="020B0503020204020204" pitchFamily="34" charset="-122"/>
                <a:ea typeface="微软雅黑" panose="020B0503020204020204" pitchFamily="34" charset="-122"/>
              </a:rPr>
              <a:t>30</a:t>
            </a:r>
            <a:r>
              <a:rPr lang="zh-CN" altLang="en-US" sz="2000" b="1" dirty="0">
                <a:solidFill>
                  <a:srgbClr val="02ADA7"/>
                </a:solidFill>
                <a:latin typeface="微软雅黑" panose="020B0503020204020204" pitchFamily="34" charset="-122"/>
                <a:ea typeface="微软雅黑" panose="020B0503020204020204" pitchFamily="34" charset="-122"/>
              </a:rPr>
              <a:t>万</a:t>
            </a:r>
            <a:endParaRPr lang="en-US" altLang="zh-CN" sz="2000" b="1" dirty="0">
              <a:solidFill>
                <a:srgbClr val="02ADA7"/>
              </a:solidFill>
              <a:latin typeface="微软雅黑" panose="020B0503020204020204" pitchFamily="34" charset="-122"/>
              <a:ea typeface="微软雅黑" panose="020B0503020204020204" pitchFamily="34" charset="-122"/>
            </a:endParaRPr>
          </a:p>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平台人数</a:t>
            </a:r>
            <a:endParaRPr lang="en-US" altLang="zh-CN"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7" name="文本框 156"/>
          <p:cNvSpPr txBox="1"/>
          <p:nvPr/>
        </p:nvSpPr>
        <p:spPr>
          <a:xfrm>
            <a:off x="4742378" y="5185475"/>
            <a:ext cx="1565829" cy="646331"/>
          </a:xfrm>
          <a:prstGeom prst="rect">
            <a:avLst/>
          </a:prstGeom>
          <a:noFill/>
          <a:effectLst/>
        </p:spPr>
        <p:txBody>
          <a:bodyPr wrap="square" rtlCol="0">
            <a:spAutoFit/>
          </a:bodyPr>
          <a:lstStyle/>
          <a:p>
            <a:pPr algn="ctr"/>
            <a:r>
              <a:rPr lang="en-US" altLang="zh-CN" sz="2000" b="1" dirty="0">
                <a:solidFill>
                  <a:srgbClr val="B95F95"/>
                </a:solidFill>
                <a:latin typeface="微软雅黑" panose="020B0503020204020204" pitchFamily="34" charset="-122"/>
                <a:ea typeface="微软雅黑" panose="020B0503020204020204" pitchFamily="34" charset="-122"/>
              </a:rPr>
              <a:t>15</a:t>
            </a:r>
            <a:r>
              <a:rPr lang="zh-CN" altLang="en-US" sz="2000" b="1" dirty="0">
                <a:solidFill>
                  <a:srgbClr val="B95F95"/>
                </a:solidFill>
                <a:latin typeface="微软雅黑" panose="020B0503020204020204" pitchFamily="34" charset="-122"/>
                <a:ea typeface="微软雅黑" panose="020B0503020204020204" pitchFamily="34" charset="-122"/>
              </a:rPr>
              <a:t>万</a:t>
            </a:r>
            <a:endParaRPr lang="en-US" altLang="zh-CN" sz="2000" b="1" dirty="0">
              <a:solidFill>
                <a:srgbClr val="B95F95"/>
              </a:solidFill>
              <a:latin typeface="微软雅黑" panose="020B0503020204020204" pitchFamily="34" charset="-122"/>
              <a:ea typeface="微软雅黑" panose="020B0503020204020204" pitchFamily="34" charset="-122"/>
            </a:endParaRPr>
          </a:p>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活跃付费人数</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par>
                                <p:cTn id="13" presetID="53" presetClass="entr" presetSubtype="16"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par>
                                <p:cTn id="18" presetID="53" presetClass="entr" presetSubtype="16"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Effect transition="in" filter="fade">
                                      <p:cBhvr>
                                        <p:cTn id="22" dur="500"/>
                                        <p:tgtEl>
                                          <p:spTgt spid="33"/>
                                        </p:tgtEl>
                                      </p:cBhvr>
                                    </p:animEffect>
                                  </p:childTnLst>
                                </p:cTn>
                              </p:par>
                              <p:par>
                                <p:cTn id="23" presetID="53" presetClass="entr" presetSubtype="16"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par>
                                <p:cTn id="28" presetID="53" presetClass="entr" presetSubtype="16"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par>
                                <p:cTn id="33" presetID="53" presetClass="entr" presetSubtype="16"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par>
                                <p:cTn id="38" presetID="53" presetClass="entr" presetSubtype="16"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par>
                                <p:cTn id="43" presetID="53" presetClass="entr" presetSubtype="16"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par>
                                <p:cTn id="48" presetID="53" presetClass="entr" presetSubtype="16"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par>
                                <p:cTn id="58" presetID="53" presetClass="entr" presetSubtype="16"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p:cTn id="60" dur="500" fill="hold"/>
                                        <p:tgtEl>
                                          <p:spTgt spid="43"/>
                                        </p:tgtEl>
                                        <p:attrNameLst>
                                          <p:attrName>ppt_w</p:attrName>
                                        </p:attrNameLst>
                                      </p:cBhvr>
                                      <p:tavLst>
                                        <p:tav tm="0">
                                          <p:val>
                                            <p:fltVal val="0"/>
                                          </p:val>
                                        </p:tav>
                                        <p:tav tm="100000">
                                          <p:val>
                                            <p:strVal val="#ppt_w"/>
                                          </p:val>
                                        </p:tav>
                                      </p:tavLst>
                                    </p:anim>
                                    <p:anim calcmode="lin" valueType="num">
                                      <p:cBhvr>
                                        <p:cTn id="61" dur="500" fill="hold"/>
                                        <p:tgtEl>
                                          <p:spTgt spid="43"/>
                                        </p:tgtEl>
                                        <p:attrNameLst>
                                          <p:attrName>ppt_h</p:attrName>
                                        </p:attrNameLst>
                                      </p:cBhvr>
                                      <p:tavLst>
                                        <p:tav tm="0">
                                          <p:val>
                                            <p:fltVal val="0"/>
                                          </p:val>
                                        </p:tav>
                                        <p:tav tm="100000">
                                          <p:val>
                                            <p:strVal val="#ppt_h"/>
                                          </p:val>
                                        </p:tav>
                                      </p:tavLst>
                                    </p:anim>
                                    <p:animEffect transition="in" filter="fade">
                                      <p:cBhvr>
                                        <p:cTn id="62" dur="500"/>
                                        <p:tgtEl>
                                          <p:spTgt spid="43"/>
                                        </p:tgtEl>
                                      </p:cBhvr>
                                    </p:animEffect>
                                  </p:childTnLst>
                                </p:cTn>
                              </p:par>
                              <p:par>
                                <p:cTn id="63" presetID="53" presetClass="entr" presetSubtype="16"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par>
                                <p:cTn id="68" presetID="53" presetClass="entr" presetSubtype="16"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animEffect transition="in" filter="fade">
                                      <p:cBhvr>
                                        <p:cTn id="72" dur="500"/>
                                        <p:tgtEl>
                                          <p:spTgt spid="45"/>
                                        </p:tgtEl>
                                      </p:cBhvr>
                                    </p:animEffect>
                                  </p:childTnLst>
                                </p:cTn>
                              </p:par>
                              <p:par>
                                <p:cTn id="73" presetID="53" presetClass="entr" presetSubtype="16"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p:cTn id="75" dur="500" fill="hold"/>
                                        <p:tgtEl>
                                          <p:spTgt spid="46"/>
                                        </p:tgtEl>
                                        <p:attrNameLst>
                                          <p:attrName>ppt_w</p:attrName>
                                        </p:attrNameLst>
                                      </p:cBhvr>
                                      <p:tavLst>
                                        <p:tav tm="0">
                                          <p:val>
                                            <p:fltVal val="0"/>
                                          </p:val>
                                        </p:tav>
                                        <p:tav tm="100000">
                                          <p:val>
                                            <p:strVal val="#ppt_w"/>
                                          </p:val>
                                        </p:tav>
                                      </p:tavLst>
                                    </p:anim>
                                    <p:anim calcmode="lin" valueType="num">
                                      <p:cBhvr>
                                        <p:cTn id="76" dur="500" fill="hold"/>
                                        <p:tgtEl>
                                          <p:spTgt spid="46"/>
                                        </p:tgtEl>
                                        <p:attrNameLst>
                                          <p:attrName>ppt_h</p:attrName>
                                        </p:attrNameLst>
                                      </p:cBhvr>
                                      <p:tavLst>
                                        <p:tav tm="0">
                                          <p:val>
                                            <p:fltVal val="0"/>
                                          </p:val>
                                        </p:tav>
                                        <p:tav tm="100000">
                                          <p:val>
                                            <p:strVal val="#ppt_h"/>
                                          </p:val>
                                        </p:tav>
                                      </p:tavLst>
                                    </p:anim>
                                    <p:animEffect transition="in" filter="fade">
                                      <p:cBhvr>
                                        <p:cTn id="77" dur="500"/>
                                        <p:tgtEl>
                                          <p:spTgt spid="46"/>
                                        </p:tgtEl>
                                      </p:cBhvr>
                                    </p:animEffect>
                                  </p:childTnLst>
                                </p:cTn>
                              </p:par>
                              <p:par>
                                <p:cTn id="78" presetID="53" presetClass="entr" presetSubtype="16" fill="hold" nodeType="with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p:cTn id="80" dur="500" fill="hold"/>
                                        <p:tgtEl>
                                          <p:spTgt spid="47"/>
                                        </p:tgtEl>
                                        <p:attrNameLst>
                                          <p:attrName>ppt_w</p:attrName>
                                        </p:attrNameLst>
                                      </p:cBhvr>
                                      <p:tavLst>
                                        <p:tav tm="0">
                                          <p:val>
                                            <p:fltVal val="0"/>
                                          </p:val>
                                        </p:tav>
                                        <p:tav tm="100000">
                                          <p:val>
                                            <p:strVal val="#ppt_w"/>
                                          </p:val>
                                        </p:tav>
                                      </p:tavLst>
                                    </p:anim>
                                    <p:anim calcmode="lin" valueType="num">
                                      <p:cBhvr>
                                        <p:cTn id="81" dur="500" fill="hold"/>
                                        <p:tgtEl>
                                          <p:spTgt spid="47"/>
                                        </p:tgtEl>
                                        <p:attrNameLst>
                                          <p:attrName>ppt_h</p:attrName>
                                        </p:attrNameLst>
                                      </p:cBhvr>
                                      <p:tavLst>
                                        <p:tav tm="0">
                                          <p:val>
                                            <p:fltVal val="0"/>
                                          </p:val>
                                        </p:tav>
                                        <p:tav tm="100000">
                                          <p:val>
                                            <p:strVal val="#ppt_h"/>
                                          </p:val>
                                        </p:tav>
                                      </p:tavLst>
                                    </p:anim>
                                    <p:animEffect transition="in" filter="fade">
                                      <p:cBhvr>
                                        <p:cTn id="82" dur="500"/>
                                        <p:tgtEl>
                                          <p:spTgt spid="47"/>
                                        </p:tgtEl>
                                      </p:cBhvr>
                                    </p:animEffect>
                                  </p:childTnLst>
                                </p:cTn>
                              </p:par>
                              <p:par>
                                <p:cTn id="83" presetID="53" presetClass="entr" presetSubtype="16"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p:cTn id="85" dur="500" fill="hold"/>
                                        <p:tgtEl>
                                          <p:spTgt spid="48"/>
                                        </p:tgtEl>
                                        <p:attrNameLst>
                                          <p:attrName>ppt_w</p:attrName>
                                        </p:attrNameLst>
                                      </p:cBhvr>
                                      <p:tavLst>
                                        <p:tav tm="0">
                                          <p:val>
                                            <p:fltVal val="0"/>
                                          </p:val>
                                        </p:tav>
                                        <p:tav tm="100000">
                                          <p:val>
                                            <p:strVal val="#ppt_w"/>
                                          </p:val>
                                        </p:tav>
                                      </p:tavLst>
                                    </p:anim>
                                    <p:anim calcmode="lin" valueType="num">
                                      <p:cBhvr>
                                        <p:cTn id="86" dur="500" fill="hold"/>
                                        <p:tgtEl>
                                          <p:spTgt spid="48"/>
                                        </p:tgtEl>
                                        <p:attrNameLst>
                                          <p:attrName>ppt_h</p:attrName>
                                        </p:attrNameLst>
                                      </p:cBhvr>
                                      <p:tavLst>
                                        <p:tav tm="0">
                                          <p:val>
                                            <p:fltVal val="0"/>
                                          </p:val>
                                        </p:tav>
                                        <p:tav tm="100000">
                                          <p:val>
                                            <p:strVal val="#ppt_h"/>
                                          </p:val>
                                        </p:tav>
                                      </p:tavLst>
                                    </p:anim>
                                    <p:animEffect transition="in" filter="fade">
                                      <p:cBhvr>
                                        <p:cTn id="87" dur="500"/>
                                        <p:tgtEl>
                                          <p:spTgt spid="48"/>
                                        </p:tgtEl>
                                      </p:cBhvr>
                                    </p:animEffect>
                                  </p:childTnLst>
                                </p:cTn>
                              </p:par>
                              <p:par>
                                <p:cTn id="88" presetID="53" presetClass="entr" presetSubtype="16"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53" presetClass="entr" presetSubtype="16"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p:cTn id="95" dur="500" fill="hold"/>
                                        <p:tgtEl>
                                          <p:spTgt spid="50"/>
                                        </p:tgtEl>
                                        <p:attrNameLst>
                                          <p:attrName>ppt_w</p:attrName>
                                        </p:attrNameLst>
                                      </p:cBhvr>
                                      <p:tavLst>
                                        <p:tav tm="0">
                                          <p:val>
                                            <p:fltVal val="0"/>
                                          </p:val>
                                        </p:tav>
                                        <p:tav tm="100000">
                                          <p:val>
                                            <p:strVal val="#ppt_w"/>
                                          </p:val>
                                        </p:tav>
                                      </p:tavLst>
                                    </p:anim>
                                    <p:anim calcmode="lin" valueType="num">
                                      <p:cBhvr>
                                        <p:cTn id="96" dur="500" fill="hold"/>
                                        <p:tgtEl>
                                          <p:spTgt spid="50"/>
                                        </p:tgtEl>
                                        <p:attrNameLst>
                                          <p:attrName>ppt_h</p:attrName>
                                        </p:attrNameLst>
                                      </p:cBhvr>
                                      <p:tavLst>
                                        <p:tav tm="0">
                                          <p:val>
                                            <p:fltVal val="0"/>
                                          </p:val>
                                        </p:tav>
                                        <p:tav tm="100000">
                                          <p:val>
                                            <p:strVal val="#ppt_h"/>
                                          </p:val>
                                        </p:tav>
                                      </p:tavLst>
                                    </p:anim>
                                    <p:animEffect transition="in" filter="fade">
                                      <p:cBhvr>
                                        <p:cTn id="97" dur="500"/>
                                        <p:tgtEl>
                                          <p:spTgt spid="50"/>
                                        </p:tgtEl>
                                      </p:cBhvr>
                                    </p:animEffect>
                                  </p:childTnLst>
                                </p:cTn>
                              </p:par>
                              <p:par>
                                <p:cTn id="98" presetID="53" presetClass="entr" presetSubtype="16"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anim calcmode="lin" valueType="num">
                                      <p:cBhvr>
                                        <p:cTn id="100" dur="500" fill="hold"/>
                                        <p:tgtEl>
                                          <p:spTgt spid="51"/>
                                        </p:tgtEl>
                                        <p:attrNameLst>
                                          <p:attrName>ppt_w</p:attrName>
                                        </p:attrNameLst>
                                      </p:cBhvr>
                                      <p:tavLst>
                                        <p:tav tm="0">
                                          <p:val>
                                            <p:fltVal val="0"/>
                                          </p:val>
                                        </p:tav>
                                        <p:tav tm="100000">
                                          <p:val>
                                            <p:strVal val="#ppt_w"/>
                                          </p:val>
                                        </p:tav>
                                      </p:tavLst>
                                    </p:anim>
                                    <p:anim calcmode="lin" valueType="num">
                                      <p:cBhvr>
                                        <p:cTn id="101" dur="500" fill="hold"/>
                                        <p:tgtEl>
                                          <p:spTgt spid="51"/>
                                        </p:tgtEl>
                                        <p:attrNameLst>
                                          <p:attrName>ppt_h</p:attrName>
                                        </p:attrNameLst>
                                      </p:cBhvr>
                                      <p:tavLst>
                                        <p:tav tm="0">
                                          <p:val>
                                            <p:fltVal val="0"/>
                                          </p:val>
                                        </p:tav>
                                        <p:tav tm="100000">
                                          <p:val>
                                            <p:strVal val="#ppt_h"/>
                                          </p:val>
                                        </p:tav>
                                      </p:tavLst>
                                    </p:anim>
                                    <p:animEffect transition="in" filter="fade">
                                      <p:cBhvr>
                                        <p:cTn id="102" dur="500"/>
                                        <p:tgtEl>
                                          <p:spTgt spid="51"/>
                                        </p:tgtEl>
                                      </p:cBhvr>
                                    </p:animEffect>
                                  </p:childTnLst>
                                </p:cTn>
                              </p:par>
                              <p:par>
                                <p:cTn id="103" presetID="53" presetClass="entr" presetSubtype="16"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p:cTn id="105" dur="500" fill="hold"/>
                                        <p:tgtEl>
                                          <p:spTgt spid="58"/>
                                        </p:tgtEl>
                                        <p:attrNameLst>
                                          <p:attrName>ppt_w</p:attrName>
                                        </p:attrNameLst>
                                      </p:cBhvr>
                                      <p:tavLst>
                                        <p:tav tm="0">
                                          <p:val>
                                            <p:fltVal val="0"/>
                                          </p:val>
                                        </p:tav>
                                        <p:tav tm="100000">
                                          <p:val>
                                            <p:strVal val="#ppt_w"/>
                                          </p:val>
                                        </p:tav>
                                      </p:tavLst>
                                    </p:anim>
                                    <p:anim calcmode="lin" valueType="num">
                                      <p:cBhvr>
                                        <p:cTn id="106" dur="500" fill="hold"/>
                                        <p:tgtEl>
                                          <p:spTgt spid="58"/>
                                        </p:tgtEl>
                                        <p:attrNameLst>
                                          <p:attrName>ppt_h</p:attrName>
                                        </p:attrNameLst>
                                      </p:cBhvr>
                                      <p:tavLst>
                                        <p:tav tm="0">
                                          <p:val>
                                            <p:fltVal val="0"/>
                                          </p:val>
                                        </p:tav>
                                        <p:tav tm="100000">
                                          <p:val>
                                            <p:strVal val="#ppt_h"/>
                                          </p:val>
                                        </p:tav>
                                      </p:tavLst>
                                    </p:anim>
                                    <p:animEffect transition="in" filter="fade">
                                      <p:cBhvr>
                                        <p:cTn id="107" dur="500"/>
                                        <p:tgtEl>
                                          <p:spTgt spid="58"/>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53" presetClass="entr" presetSubtype="16" fill="hold" nodeType="withEffect">
                                  <p:stCondLst>
                                    <p:cond delay="0"/>
                                  </p:stCondLst>
                                  <p:childTnLst>
                                    <p:set>
                                      <p:cBhvr>
                                        <p:cTn id="114" dur="1" fill="hold">
                                          <p:stCondLst>
                                            <p:cond delay="0"/>
                                          </p:stCondLst>
                                        </p:cTn>
                                        <p:tgtEl>
                                          <p:spTgt spid="61"/>
                                        </p:tgtEl>
                                        <p:attrNameLst>
                                          <p:attrName>style.visibility</p:attrName>
                                        </p:attrNameLst>
                                      </p:cBhvr>
                                      <p:to>
                                        <p:strVal val="visible"/>
                                      </p:to>
                                    </p:set>
                                    <p:anim calcmode="lin" valueType="num">
                                      <p:cBhvr>
                                        <p:cTn id="115" dur="500" fill="hold"/>
                                        <p:tgtEl>
                                          <p:spTgt spid="61"/>
                                        </p:tgtEl>
                                        <p:attrNameLst>
                                          <p:attrName>ppt_w</p:attrName>
                                        </p:attrNameLst>
                                      </p:cBhvr>
                                      <p:tavLst>
                                        <p:tav tm="0">
                                          <p:val>
                                            <p:fltVal val="0"/>
                                          </p:val>
                                        </p:tav>
                                        <p:tav tm="100000">
                                          <p:val>
                                            <p:strVal val="#ppt_w"/>
                                          </p:val>
                                        </p:tav>
                                      </p:tavLst>
                                    </p:anim>
                                    <p:anim calcmode="lin" valueType="num">
                                      <p:cBhvr>
                                        <p:cTn id="116" dur="500" fill="hold"/>
                                        <p:tgtEl>
                                          <p:spTgt spid="61"/>
                                        </p:tgtEl>
                                        <p:attrNameLst>
                                          <p:attrName>ppt_h</p:attrName>
                                        </p:attrNameLst>
                                      </p:cBhvr>
                                      <p:tavLst>
                                        <p:tav tm="0">
                                          <p:val>
                                            <p:fltVal val="0"/>
                                          </p:val>
                                        </p:tav>
                                        <p:tav tm="100000">
                                          <p:val>
                                            <p:strVal val="#ppt_h"/>
                                          </p:val>
                                        </p:tav>
                                      </p:tavLst>
                                    </p:anim>
                                    <p:animEffect transition="in" filter="fade">
                                      <p:cBhvr>
                                        <p:cTn id="117" dur="500"/>
                                        <p:tgtEl>
                                          <p:spTgt spid="61"/>
                                        </p:tgtEl>
                                      </p:cBhvr>
                                    </p:animEffect>
                                  </p:childTnLst>
                                </p:cTn>
                              </p:par>
                              <p:par>
                                <p:cTn id="118" presetID="53" presetClass="entr" presetSubtype="16" fill="hold" nodeType="withEffect">
                                  <p:stCondLst>
                                    <p:cond delay="0"/>
                                  </p:stCondLst>
                                  <p:childTnLst>
                                    <p:set>
                                      <p:cBhvr>
                                        <p:cTn id="119" dur="1" fill="hold">
                                          <p:stCondLst>
                                            <p:cond delay="0"/>
                                          </p:stCondLst>
                                        </p:cTn>
                                        <p:tgtEl>
                                          <p:spTgt spid="62"/>
                                        </p:tgtEl>
                                        <p:attrNameLst>
                                          <p:attrName>style.visibility</p:attrName>
                                        </p:attrNameLst>
                                      </p:cBhvr>
                                      <p:to>
                                        <p:strVal val="visible"/>
                                      </p:to>
                                    </p:set>
                                    <p:anim calcmode="lin" valueType="num">
                                      <p:cBhvr>
                                        <p:cTn id="120" dur="500" fill="hold"/>
                                        <p:tgtEl>
                                          <p:spTgt spid="62"/>
                                        </p:tgtEl>
                                        <p:attrNameLst>
                                          <p:attrName>ppt_w</p:attrName>
                                        </p:attrNameLst>
                                      </p:cBhvr>
                                      <p:tavLst>
                                        <p:tav tm="0">
                                          <p:val>
                                            <p:fltVal val="0"/>
                                          </p:val>
                                        </p:tav>
                                        <p:tav tm="100000">
                                          <p:val>
                                            <p:strVal val="#ppt_w"/>
                                          </p:val>
                                        </p:tav>
                                      </p:tavLst>
                                    </p:anim>
                                    <p:anim calcmode="lin" valueType="num">
                                      <p:cBhvr>
                                        <p:cTn id="121" dur="500" fill="hold"/>
                                        <p:tgtEl>
                                          <p:spTgt spid="62"/>
                                        </p:tgtEl>
                                        <p:attrNameLst>
                                          <p:attrName>ppt_h</p:attrName>
                                        </p:attrNameLst>
                                      </p:cBhvr>
                                      <p:tavLst>
                                        <p:tav tm="0">
                                          <p:val>
                                            <p:fltVal val="0"/>
                                          </p:val>
                                        </p:tav>
                                        <p:tav tm="100000">
                                          <p:val>
                                            <p:strVal val="#ppt_h"/>
                                          </p:val>
                                        </p:tav>
                                      </p:tavLst>
                                    </p:anim>
                                    <p:animEffect transition="in" filter="fade">
                                      <p:cBhvr>
                                        <p:cTn id="122" dur="500"/>
                                        <p:tgtEl>
                                          <p:spTgt spid="62"/>
                                        </p:tgtEl>
                                      </p:cBhvr>
                                    </p:animEffect>
                                  </p:childTnLst>
                                </p:cTn>
                              </p:par>
                              <p:par>
                                <p:cTn id="123" presetID="53" presetClass="entr" presetSubtype="16" fill="hold" nodeType="withEffect">
                                  <p:stCondLst>
                                    <p:cond delay="0"/>
                                  </p:stCondLst>
                                  <p:childTnLst>
                                    <p:set>
                                      <p:cBhvr>
                                        <p:cTn id="124" dur="1" fill="hold">
                                          <p:stCondLst>
                                            <p:cond delay="0"/>
                                          </p:stCondLst>
                                        </p:cTn>
                                        <p:tgtEl>
                                          <p:spTgt spid="63"/>
                                        </p:tgtEl>
                                        <p:attrNameLst>
                                          <p:attrName>style.visibility</p:attrName>
                                        </p:attrNameLst>
                                      </p:cBhvr>
                                      <p:to>
                                        <p:strVal val="visible"/>
                                      </p:to>
                                    </p:set>
                                    <p:anim calcmode="lin" valueType="num">
                                      <p:cBhvr>
                                        <p:cTn id="125" dur="500" fill="hold"/>
                                        <p:tgtEl>
                                          <p:spTgt spid="63"/>
                                        </p:tgtEl>
                                        <p:attrNameLst>
                                          <p:attrName>ppt_w</p:attrName>
                                        </p:attrNameLst>
                                      </p:cBhvr>
                                      <p:tavLst>
                                        <p:tav tm="0">
                                          <p:val>
                                            <p:fltVal val="0"/>
                                          </p:val>
                                        </p:tav>
                                        <p:tav tm="100000">
                                          <p:val>
                                            <p:strVal val="#ppt_w"/>
                                          </p:val>
                                        </p:tav>
                                      </p:tavLst>
                                    </p:anim>
                                    <p:anim calcmode="lin" valueType="num">
                                      <p:cBhvr>
                                        <p:cTn id="126" dur="500" fill="hold"/>
                                        <p:tgtEl>
                                          <p:spTgt spid="63"/>
                                        </p:tgtEl>
                                        <p:attrNameLst>
                                          <p:attrName>ppt_h</p:attrName>
                                        </p:attrNameLst>
                                      </p:cBhvr>
                                      <p:tavLst>
                                        <p:tav tm="0">
                                          <p:val>
                                            <p:fltVal val="0"/>
                                          </p:val>
                                        </p:tav>
                                        <p:tav tm="100000">
                                          <p:val>
                                            <p:strVal val="#ppt_h"/>
                                          </p:val>
                                        </p:tav>
                                      </p:tavLst>
                                    </p:anim>
                                    <p:animEffect transition="in" filter="fade">
                                      <p:cBhvr>
                                        <p:cTn id="127" dur="500"/>
                                        <p:tgtEl>
                                          <p:spTgt spid="63"/>
                                        </p:tgtEl>
                                      </p:cBhvr>
                                    </p:animEffect>
                                  </p:childTnLst>
                                </p:cTn>
                              </p:par>
                              <p:par>
                                <p:cTn id="128" presetID="53" presetClass="entr" presetSubtype="16" fill="hold" nodeType="withEffect">
                                  <p:stCondLst>
                                    <p:cond delay="0"/>
                                  </p:stCondLst>
                                  <p:childTnLst>
                                    <p:set>
                                      <p:cBhvr>
                                        <p:cTn id="129" dur="1" fill="hold">
                                          <p:stCondLst>
                                            <p:cond delay="0"/>
                                          </p:stCondLst>
                                        </p:cTn>
                                        <p:tgtEl>
                                          <p:spTgt spid="64"/>
                                        </p:tgtEl>
                                        <p:attrNameLst>
                                          <p:attrName>style.visibility</p:attrName>
                                        </p:attrNameLst>
                                      </p:cBhvr>
                                      <p:to>
                                        <p:strVal val="visible"/>
                                      </p:to>
                                    </p:set>
                                    <p:anim calcmode="lin" valueType="num">
                                      <p:cBhvr>
                                        <p:cTn id="130" dur="500" fill="hold"/>
                                        <p:tgtEl>
                                          <p:spTgt spid="64"/>
                                        </p:tgtEl>
                                        <p:attrNameLst>
                                          <p:attrName>ppt_w</p:attrName>
                                        </p:attrNameLst>
                                      </p:cBhvr>
                                      <p:tavLst>
                                        <p:tav tm="0">
                                          <p:val>
                                            <p:fltVal val="0"/>
                                          </p:val>
                                        </p:tav>
                                        <p:tav tm="100000">
                                          <p:val>
                                            <p:strVal val="#ppt_w"/>
                                          </p:val>
                                        </p:tav>
                                      </p:tavLst>
                                    </p:anim>
                                    <p:anim calcmode="lin" valueType="num">
                                      <p:cBhvr>
                                        <p:cTn id="131" dur="500" fill="hold"/>
                                        <p:tgtEl>
                                          <p:spTgt spid="64"/>
                                        </p:tgtEl>
                                        <p:attrNameLst>
                                          <p:attrName>ppt_h</p:attrName>
                                        </p:attrNameLst>
                                      </p:cBhvr>
                                      <p:tavLst>
                                        <p:tav tm="0">
                                          <p:val>
                                            <p:fltVal val="0"/>
                                          </p:val>
                                        </p:tav>
                                        <p:tav tm="100000">
                                          <p:val>
                                            <p:strVal val="#ppt_h"/>
                                          </p:val>
                                        </p:tav>
                                      </p:tavLst>
                                    </p:anim>
                                    <p:animEffect transition="in" filter="fade">
                                      <p:cBhvr>
                                        <p:cTn id="132" dur="500"/>
                                        <p:tgtEl>
                                          <p:spTgt spid="64"/>
                                        </p:tgtEl>
                                      </p:cBhvr>
                                    </p:animEffect>
                                  </p:childTnLst>
                                </p:cTn>
                              </p:par>
                              <p:par>
                                <p:cTn id="133" presetID="53" presetClass="entr" presetSubtype="16" fill="hold" nodeType="withEffect">
                                  <p:stCondLst>
                                    <p:cond delay="0"/>
                                  </p:stCondLst>
                                  <p:childTnLst>
                                    <p:set>
                                      <p:cBhvr>
                                        <p:cTn id="134" dur="1" fill="hold">
                                          <p:stCondLst>
                                            <p:cond delay="0"/>
                                          </p:stCondLst>
                                        </p:cTn>
                                        <p:tgtEl>
                                          <p:spTgt spid="65"/>
                                        </p:tgtEl>
                                        <p:attrNameLst>
                                          <p:attrName>style.visibility</p:attrName>
                                        </p:attrNameLst>
                                      </p:cBhvr>
                                      <p:to>
                                        <p:strVal val="visible"/>
                                      </p:to>
                                    </p:set>
                                    <p:anim calcmode="lin" valueType="num">
                                      <p:cBhvr>
                                        <p:cTn id="135" dur="500" fill="hold"/>
                                        <p:tgtEl>
                                          <p:spTgt spid="65"/>
                                        </p:tgtEl>
                                        <p:attrNameLst>
                                          <p:attrName>ppt_w</p:attrName>
                                        </p:attrNameLst>
                                      </p:cBhvr>
                                      <p:tavLst>
                                        <p:tav tm="0">
                                          <p:val>
                                            <p:fltVal val="0"/>
                                          </p:val>
                                        </p:tav>
                                        <p:tav tm="100000">
                                          <p:val>
                                            <p:strVal val="#ppt_w"/>
                                          </p:val>
                                        </p:tav>
                                      </p:tavLst>
                                    </p:anim>
                                    <p:anim calcmode="lin" valueType="num">
                                      <p:cBhvr>
                                        <p:cTn id="136" dur="500" fill="hold"/>
                                        <p:tgtEl>
                                          <p:spTgt spid="65"/>
                                        </p:tgtEl>
                                        <p:attrNameLst>
                                          <p:attrName>ppt_h</p:attrName>
                                        </p:attrNameLst>
                                      </p:cBhvr>
                                      <p:tavLst>
                                        <p:tav tm="0">
                                          <p:val>
                                            <p:fltVal val="0"/>
                                          </p:val>
                                        </p:tav>
                                        <p:tav tm="100000">
                                          <p:val>
                                            <p:strVal val="#ppt_h"/>
                                          </p:val>
                                        </p:tav>
                                      </p:tavLst>
                                    </p:anim>
                                    <p:animEffect transition="in" filter="fade">
                                      <p:cBhvr>
                                        <p:cTn id="137" dur="500"/>
                                        <p:tgtEl>
                                          <p:spTgt spid="65"/>
                                        </p:tgtEl>
                                      </p:cBhvr>
                                    </p:animEffect>
                                  </p:childTnLst>
                                </p:cTn>
                              </p:par>
                              <p:par>
                                <p:cTn id="138" presetID="53" presetClass="entr" presetSubtype="16" fill="hold" nodeType="withEffect">
                                  <p:stCondLst>
                                    <p:cond delay="0"/>
                                  </p:stCondLst>
                                  <p:childTnLst>
                                    <p:set>
                                      <p:cBhvr>
                                        <p:cTn id="139" dur="1" fill="hold">
                                          <p:stCondLst>
                                            <p:cond delay="0"/>
                                          </p:stCondLst>
                                        </p:cTn>
                                        <p:tgtEl>
                                          <p:spTgt spid="66"/>
                                        </p:tgtEl>
                                        <p:attrNameLst>
                                          <p:attrName>style.visibility</p:attrName>
                                        </p:attrNameLst>
                                      </p:cBhvr>
                                      <p:to>
                                        <p:strVal val="visible"/>
                                      </p:to>
                                    </p:set>
                                    <p:anim calcmode="lin" valueType="num">
                                      <p:cBhvr>
                                        <p:cTn id="140" dur="500" fill="hold"/>
                                        <p:tgtEl>
                                          <p:spTgt spid="66"/>
                                        </p:tgtEl>
                                        <p:attrNameLst>
                                          <p:attrName>ppt_w</p:attrName>
                                        </p:attrNameLst>
                                      </p:cBhvr>
                                      <p:tavLst>
                                        <p:tav tm="0">
                                          <p:val>
                                            <p:fltVal val="0"/>
                                          </p:val>
                                        </p:tav>
                                        <p:tav tm="100000">
                                          <p:val>
                                            <p:strVal val="#ppt_w"/>
                                          </p:val>
                                        </p:tav>
                                      </p:tavLst>
                                    </p:anim>
                                    <p:anim calcmode="lin" valueType="num">
                                      <p:cBhvr>
                                        <p:cTn id="141" dur="500" fill="hold"/>
                                        <p:tgtEl>
                                          <p:spTgt spid="66"/>
                                        </p:tgtEl>
                                        <p:attrNameLst>
                                          <p:attrName>ppt_h</p:attrName>
                                        </p:attrNameLst>
                                      </p:cBhvr>
                                      <p:tavLst>
                                        <p:tav tm="0">
                                          <p:val>
                                            <p:fltVal val="0"/>
                                          </p:val>
                                        </p:tav>
                                        <p:tav tm="100000">
                                          <p:val>
                                            <p:strVal val="#ppt_h"/>
                                          </p:val>
                                        </p:tav>
                                      </p:tavLst>
                                    </p:anim>
                                    <p:animEffect transition="in" filter="fade">
                                      <p:cBhvr>
                                        <p:cTn id="142" dur="500"/>
                                        <p:tgtEl>
                                          <p:spTgt spid="66"/>
                                        </p:tgtEl>
                                      </p:cBhvr>
                                    </p:animEffect>
                                  </p:childTnLst>
                                </p:cTn>
                              </p:par>
                              <p:par>
                                <p:cTn id="143" presetID="53" presetClass="entr" presetSubtype="16" fill="hold" nodeType="withEffect">
                                  <p:stCondLst>
                                    <p:cond delay="0"/>
                                  </p:stCondLst>
                                  <p:childTnLst>
                                    <p:set>
                                      <p:cBhvr>
                                        <p:cTn id="144" dur="1" fill="hold">
                                          <p:stCondLst>
                                            <p:cond delay="0"/>
                                          </p:stCondLst>
                                        </p:cTn>
                                        <p:tgtEl>
                                          <p:spTgt spid="69"/>
                                        </p:tgtEl>
                                        <p:attrNameLst>
                                          <p:attrName>style.visibility</p:attrName>
                                        </p:attrNameLst>
                                      </p:cBhvr>
                                      <p:to>
                                        <p:strVal val="visible"/>
                                      </p:to>
                                    </p:set>
                                    <p:anim calcmode="lin" valueType="num">
                                      <p:cBhvr>
                                        <p:cTn id="145" dur="500" fill="hold"/>
                                        <p:tgtEl>
                                          <p:spTgt spid="69"/>
                                        </p:tgtEl>
                                        <p:attrNameLst>
                                          <p:attrName>ppt_w</p:attrName>
                                        </p:attrNameLst>
                                      </p:cBhvr>
                                      <p:tavLst>
                                        <p:tav tm="0">
                                          <p:val>
                                            <p:fltVal val="0"/>
                                          </p:val>
                                        </p:tav>
                                        <p:tav tm="100000">
                                          <p:val>
                                            <p:strVal val="#ppt_w"/>
                                          </p:val>
                                        </p:tav>
                                      </p:tavLst>
                                    </p:anim>
                                    <p:anim calcmode="lin" valueType="num">
                                      <p:cBhvr>
                                        <p:cTn id="146" dur="500" fill="hold"/>
                                        <p:tgtEl>
                                          <p:spTgt spid="69"/>
                                        </p:tgtEl>
                                        <p:attrNameLst>
                                          <p:attrName>ppt_h</p:attrName>
                                        </p:attrNameLst>
                                      </p:cBhvr>
                                      <p:tavLst>
                                        <p:tav tm="0">
                                          <p:val>
                                            <p:fltVal val="0"/>
                                          </p:val>
                                        </p:tav>
                                        <p:tav tm="100000">
                                          <p:val>
                                            <p:strVal val="#ppt_h"/>
                                          </p:val>
                                        </p:tav>
                                      </p:tavLst>
                                    </p:anim>
                                    <p:animEffect transition="in" filter="fade">
                                      <p:cBhvr>
                                        <p:cTn id="147" dur="500"/>
                                        <p:tgtEl>
                                          <p:spTgt spid="69"/>
                                        </p:tgtEl>
                                      </p:cBhvr>
                                    </p:animEffect>
                                  </p:childTnLst>
                                </p:cTn>
                              </p:par>
                              <p:par>
                                <p:cTn id="148" presetID="53" presetClass="entr" presetSubtype="16" fill="hold" nodeType="withEffect">
                                  <p:stCondLst>
                                    <p:cond delay="0"/>
                                  </p:stCondLst>
                                  <p:childTnLst>
                                    <p:set>
                                      <p:cBhvr>
                                        <p:cTn id="149" dur="1" fill="hold">
                                          <p:stCondLst>
                                            <p:cond delay="0"/>
                                          </p:stCondLst>
                                        </p:cTn>
                                        <p:tgtEl>
                                          <p:spTgt spid="70"/>
                                        </p:tgtEl>
                                        <p:attrNameLst>
                                          <p:attrName>style.visibility</p:attrName>
                                        </p:attrNameLst>
                                      </p:cBhvr>
                                      <p:to>
                                        <p:strVal val="visible"/>
                                      </p:to>
                                    </p:set>
                                    <p:anim calcmode="lin" valueType="num">
                                      <p:cBhvr>
                                        <p:cTn id="150" dur="500" fill="hold"/>
                                        <p:tgtEl>
                                          <p:spTgt spid="70"/>
                                        </p:tgtEl>
                                        <p:attrNameLst>
                                          <p:attrName>ppt_w</p:attrName>
                                        </p:attrNameLst>
                                      </p:cBhvr>
                                      <p:tavLst>
                                        <p:tav tm="0">
                                          <p:val>
                                            <p:fltVal val="0"/>
                                          </p:val>
                                        </p:tav>
                                        <p:tav tm="100000">
                                          <p:val>
                                            <p:strVal val="#ppt_w"/>
                                          </p:val>
                                        </p:tav>
                                      </p:tavLst>
                                    </p:anim>
                                    <p:anim calcmode="lin" valueType="num">
                                      <p:cBhvr>
                                        <p:cTn id="151" dur="500" fill="hold"/>
                                        <p:tgtEl>
                                          <p:spTgt spid="70"/>
                                        </p:tgtEl>
                                        <p:attrNameLst>
                                          <p:attrName>ppt_h</p:attrName>
                                        </p:attrNameLst>
                                      </p:cBhvr>
                                      <p:tavLst>
                                        <p:tav tm="0">
                                          <p:val>
                                            <p:fltVal val="0"/>
                                          </p:val>
                                        </p:tav>
                                        <p:tav tm="100000">
                                          <p:val>
                                            <p:strVal val="#ppt_h"/>
                                          </p:val>
                                        </p:tav>
                                      </p:tavLst>
                                    </p:anim>
                                    <p:animEffect transition="in" filter="fade">
                                      <p:cBhvr>
                                        <p:cTn id="152" dur="500"/>
                                        <p:tgtEl>
                                          <p:spTgt spid="70"/>
                                        </p:tgtEl>
                                      </p:cBhvr>
                                    </p:animEffect>
                                  </p:childTnLst>
                                </p:cTn>
                              </p:par>
                              <p:par>
                                <p:cTn id="153" presetID="53" presetClass="entr" presetSubtype="16" fill="hold" nodeType="withEffect">
                                  <p:stCondLst>
                                    <p:cond delay="0"/>
                                  </p:stCondLst>
                                  <p:childTnLst>
                                    <p:set>
                                      <p:cBhvr>
                                        <p:cTn id="154" dur="1" fill="hold">
                                          <p:stCondLst>
                                            <p:cond delay="0"/>
                                          </p:stCondLst>
                                        </p:cTn>
                                        <p:tgtEl>
                                          <p:spTgt spid="71"/>
                                        </p:tgtEl>
                                        <p:attrNameLst>
                                          <p:attrName>style.visibility</p:attrName>
                                        </p:attrNameLst>
                                      </p:cBhvr>
                                      <p:to>
                                        <p:strVal val="visible"/>
                                      </p:to>
                                    </p:set>
                                    <p:anim calcmode="lin" valueType="num">
                                      <p:cBhvr>
                                        <p:cTn id="155" dur="500" fill="hold"/>
                                        <p:tgtEl>
                                          <p:spTgt spid="71"/>
                                        </p:tgtEl>
                                        <p:attrNameLst>
                                          <p:attrName>ppt_w</p:attrName>
                                        </p:attrNameLst>
                                      </p:cBhvr>
                                      <p:tavLst>
                                        <p:tav tm="0">
                                          <p:val>
                                            <p:fltVal val="0"/>
                                          </p:val>
                                        </p:tav>
                                        <p:tav tm="100000">
                                          <p:val>
                                            <p:strVal val="#ppt_w"/>
                                          </p:val>
                                        </p:tav>
                                      </p:tavLst>
                                    </p:anim>
                                    <p:anim calcmode="lin" valueType="num">
                                      <p:cBhvr>
                                        <p:cTn id="156" dur="500" fill="hold"/>
                                        <p:tgtEl>
                                          <p:spTgt spid="71"/>
                                        </p:tgtEl>
                                        <p:attrNameLst>
                                          <p:attrName>ppt_h</p:attrName>
                                        </p:attrNameLst>
                                      </p:cBhvr>
                                      <p:tavLst>
                                        <p:tav tm="0">
                                          <p:val>
                                            <p:fltVal val="0"/>
                                          </p:val>
                                        </p:tav>
                                        <p:tav tm="100000">
                                          <p:val>
                                            <p:strVal val="#ppt_h"/>
                                          </p:val>
                                        </p:tav>
                                      </p:tavLst>
                                    </p:anim>
                                    <p:animEffect transition="in" filter="fade">
                                      <p:cBhvr>
                                        <p:cTn id="157" dur="500"/>
                                        <p:tgtEl>
                                          <p:spTgt spid="71"/>
                                        </p:tgtEl>
                                      </p:cBhvr>
                                    </p:animEffect>
                                  </p:childTnLst>
                                </p:cTn>
                              </p:par>
                              <p:par>
                                <p:cTn id="158" presetID="53" presetClass="entr" presetSubtype="16" fill="hold" nodeType="withEffect">
                                  <p:stCondLst>
                                    <p:cond delay="0"/>
                                  </p:stCondLst>
                                  <p:childTnLst>
                                    <p:set>
                                      <p:cBhvr>
                                        <p:cTn id="159" dur="1" fill="hold">
                                          <p:stCondLst>
                                            <p:cond delay="0"/>
                                          </p:stCondLst>
                                        </p:cTn>
                                        <p:tgtEl>
                                          <p:spTgt spid="75"/>
                                        </p:tgtEl>
                                        <p:attrNameLst>
                                          <p:attrName>style.visibility</p:attrName>
                                        </p:attrNameLst>
                                      </p:cBhvr>
                                      <p:to>
                                        <p:strVal val="visible"/>
                                      </p:to>
                                    </p:set>
                                    <p:anim calcmode="lin" valueType="num">
                                      <p:cBhvr>
                                        <p:cTn id="160" dur="500" fill="hold"/>
                                        <p:tgtEl>
                                          <p:spTgt spid="75"/>
                                        </p:tgtEl>
                                        <p:attrNameLst>
                                          <p:attrName>ppt_w</p:attrName>
                                        </p:attrNameLst>
                                      </p:cBhvr>
                                      <p:tavLst>
                                        <p:tav tm="0">
                                          <p:val>
                                            <p:fltVal val="0"/>
                                          </p:val>
                                        </p:tav>
                                        <p:tav tm="100000">
                                          <p:val>
                                            <p:strVal val="#ppt_w"/>
                                          </p:val>
                                        </p:tav>
                                      </p:tavLst>
                                    </p:anim>
                                    <p:anim calcmode="lin" valueType="num">
                                      <p:cBhvr>
                                        <p:cTn id="161" dur="500" fill="hold"/>
                                        <p:tgtEl>
                                          <p:spTgt spid="75"/>
                                        </p:tgtEl>
                                        <p:attrNameLst>
                                          <p:attrName>ppt_h</p:attrName>
                                        </p:attrNameLst>
                                      </p:cBhvr>
                                      <p:tavLst>
                                        <p:tav tm="0">
                                          <p:val>
                                            <p:fltVal val="0"/>
                                          </p:val>
                                        </p:tav>
                                        <p:tav tm="100000">
                                          <p:val>
                                            <p:strVal val="#ppt_h"/>
                                          </p:val>
                                        </p:tav>
                                      </p:tavLst>
                                    </p:anim>
                                    <p:animEffect transition="in" filter="fade">
                                      <p:cBhvr>
                                        <p:cTn id="162" dur="500"/>
                                        <p:tgtEl>
                                          <p:spTgt spid="75"/>
                                        </p:tgtEl>
                                      </p:cBhvr>
                                    </p:animEffect>
                                  </p:childTnLst>
                                </p:cTn>
                              </p:par>
                              <p:par>
                                <p:cTn id="163" presetID="53" presetClass="entr" presetSubtype="16" fill="hold" nodeType="withEffect">
                                  <p:stCondLst>
                                    <p:cond delay="0"/>
                                  </p:stCondLst>
                                  <p:childTnLst>
                                    <p:set>
                                      <p:cBhvr>
                                        <p:cTn id="164" dur="1" fill="hold">
                                          <p:stCondLst>
                                            <p:cond delay="0"/>
                                          </p:stCondLst>
                                        </p:cTn>
                                        <p:tgtEl>
                                          <p:spTgt spid="76"/>
                                        </p:tgtEl>
                                        <p:attrNameLst>
                                          <p:attrName>style.visibility</p:attrName>
                                        </p:attrNameLst>
                                      </p:cBhvr>
                                      <p:to>
                                        <p:strVal val="visible"/>
                                      </p:to>
                                    </p:set>
                                    <p:anim calcmode="lin" valueType="num">
                                      <p:cBhvr>
                                        <p:cTn id="165" dur="500" fill="hold"/>
                                        <p:tgtEl>
                                          <p:spTgt spid="76"/>
                                        </p:tgtEl>
                                        <p:attrNameLst>
                                          <p:attrName>ppt_w</p:attrName>
                                        </p:attrNameLst>
                                      </p:cBhvr>
                                      <p:tavLst>
                                        <p:tav tm="0">
                                          <p:val>
                                            <p:fltVal val="0"/>
                                          </p:val>
                                        </p:tav>
                                        <p:tav tm="100000">
                                          <p:val>
                                            <p:strVal val="#ppt_w"/>
                                          </p:val>
                                        </p:tav>
                                      </p:tavLst>
                                    </p:anim>
                                    <p:anim calcmode="lin" valueType="num">
                                      <p:cBhvr>
                                        <p:cTn id="166" dur="500" fill="hold"/>
                                        <p:tgtEl>
                                          <p:spTgt spid="76"/>
                                        </p:tgtEl>
                                        <p:attrNameLst>
                                          <p:attrName>ppt_h</p:attrName>
                                        </p:attrNameLst>
                                      </p:cBhvr>
                                      <p:tavLst>
                                        <p:tav tm="0">
                                          <p:val>
                                            <p:fltVal val="0"/>
                                          </p:val>
                                        </p:tav>
                                        <p:tav tm="100000">
                                          <p:val>
                                            <p:strVal val="#ppt_h"/>
                                          </p:val>
                                        </p:tav>
                                      </p:tavLst>
                                    </p:anim>
                                    <p:animEffect transition="in" filter="fade">
                                      <p:cBhvr>
                                        <p:cTn id="167" dur="500"/>
                                        <p:tgtEl>
                                          <p:spTgt spid="76"/>
                                        </p:tgtEl>
                                      </p:cBhvr>
                                    </p:animEffect>
                                  </p:childTnLst>
                                </p:cTn>
                              </p:par>
                              <p:par>
                                <p:cTn id="168" presetID="53" presetClass="entr" presetSubtype="16" fill="hold" nodeType="withEffect">
                                  <p:stCondLst>
                                    <p:cond delay="0"/>
                                  </p:stCondLst>
                                  <p:childTnLst>
                                    <p:set>
                                      <p:cBhvr>
                                        <p:cTn id="169" dur="1" fill="hold">
                                          <p:stCondLst>
                                            <p:cond delay="0"/>
                                          </p:stCondLst>
                                        </p:cTn>
                                        <p:tgtEl>
                                          <p:spTgt spid="77"/>
                                        </p:tgtEl>
                                        <p:attrNameLst>
                                          <p:attrName>style.visibility</p:attrName>
                                        </p:attrNameLst>
                                      </p:cBhvr>
                                      <p:to>
                                        <p:strVal val="visible"/>
                                      </p:to>
                                    </p:set>
                                    <p:anim calcmode="lin" valueType="num">
                                      <p:cBhvr>
                                        <p:cTn id="170" dur="500" fill="hold"/>
                                        <p:tgtEl>
                                          <p:spTgt spid="77"/>
                                        </p:tgtEl>
                                        <p:attrNameLst>
                                          <p:attrName>ppt_w</p:attrName>
                                        </p:attrNameLst>
                                      </p:cBhvr>
                                      <p:tavLst>
                                        <p:tav tm="0">
                                          <p:val>
                                            <p:fltVal val="0"/>
                                          </p:val>
                                        </p:tav>
                                        <p:tav tm="100000">
                                          <p:val>
                                            <p:strVal val="#ppt_w"/>
                                          </p:val>
                                        </p:tav>
                                      </p:tavLst>
                                    </p:anim>
                                    <p:anim calcmode="lin" valueType="num">
                                      <p:cBhvr>
                                        <p:cTn id="171" dur="500" fill="hold"/>
                                        <p:tgtEl>
                                          <p:spTgt spid="77"/>
                                        </p:tgtEl>
                                        <p:attrNameLst>
                                          <p:attrName>ppt_h</p:attrName>
                                        </p:attrNameLst>
                                      </p:cBhvr>
                                      <p:tavLst>
                                        <p:tav tm="0">
                                          <p:val>
                                            <p:fltVal val="0"/>
                                          </p:val>
                                        </p:tav>
                                        <p:tav tm="100000">
                                          <p:val>
                                            <p:strVal val="#ppt_h"/>
                                          </p:val>
                                        </p:tav>
                                      </p:tavLst>
                                    </p:anim>
                                    <p:animEffect transition="in" filter="fade">
                                      <p:cBhvr>
                                        <p:cTn id="172" dur="500"/>
                                        <p:tgtEl>
                                          <p:spTgt spid="77"/>
                                        </p:tgtEl>
                                      </p:cBhvr>
                                    </p:animEffect>
                                  </p:childTnLst>
                                </p:cTn>
                              </p:par>
                              <p:par>
                                <p:cTn id="173" presetID="53" presetClass="entr" presetSubtype="16" fill="hold" nodeType="withEffect">
                                  <p:stCondLst>
                                    <p:cond delay="0"/>
                                  </p:stCondLst>
                                  <p:childTnLst>
                                    <p:set>
                                      <p:cBhvr>
                                        <p:cTn id="174" dur="1" fill="hold">
                                          <p:stCondLst>
                                            <p:cond delay="0"/>
                                          </p:stCondLst>
                                        </p:cTn>
                                        <p:tgtEl>
                                          <p:spTgt spid="78"/>
                                        </p:tgtEl>
                                        <p:attrNameLst>
                                          <p:attrName>style.visibility</p:attrName>
                                        </p:attrNameLst>
                                      </p:cBhvr>
                                      <p:to>
                                        <p:strVal val="visible"/>
                                      </p:to>
                                    </p:set>
                                    <p:anim calcmode="lin" valueType="num">
                                      <p:cBhvr>
                                        <p:cTn id="175" dur="500" fill="hold"/>
                                        <p:tgtEl>
                                          <p:spTgt spid="78"/>
                                        </p:tgtEl>
                                        <p:attrNameLst>
                                          <p:attrName>ppt_w</p:attrName>
                                        </p:attrNameLst>
                                      </p:cBhvr>
                                      <p:tavLst>
                                        <p:tav tm="0">
                                          <p:val>
                                            <p:fltVal val="0"/>
                                          </p:val>
                                        </p:tav>
                                        <p:tav tm="100000">
                                          <p:val>
                                            <p:strVal val="#ppt_w"/>
                                          </p:val>
                                        </p:tav>
                                      </p:tavLst>
                                    </p:anim>
                                    <p:anim calcmode="lin" valueType="num">
                                      <p:cBhvr>
                                        <p:cTn id="176" dur="500" fill="hold"/>
                                        <p:tgtEl>
                                          <p:spTgt spid="78"/>
                                        </p:tgtEl>
                                        <p:attrNameLst>
                                          <p:attrName>ppt_h</p:attrName>
                                        </p:attrNameLst>
                                      </p:cBhvr>
                                      <p:tavLst>
                                        <p:tav tm="0">
                                          <p:val>
                                            <p:fltVal val="0"/>
                                          </p:val>
                                        </p:tav>
                                        <p:tav tm="100000">
                                          <p:val>
                                            <p:strVal val="#ppt_h"/>
                                          </p:val>
                                        </p:tav>
                                      </p:tavLst>
                                    </p:anim>
                                    <p:animEffect transition="in" filter="fade">
                                      <p:cBhvr>
                                        <p:cTn id="177" dur="500"/>
                                        <p:tgtEl>
                                          <p:spTgt spid="78"/>
                                        </p:tgtEl>
                                      </p:cBhvr>
                                    </p:animEffect>
                                  </p:childTnLst>
                                </p:cTn>
                              </p:par>
                              <p:par>
                                <p:cTn id="178" presetID="53" presetClass="entr" presetSubtype="16" fill="hold" nodeType="withEffect">
                                  <p:stCondLst>
                                    <p:cond delay="0"/>
                                  </p:stCondLst>
                                  <p:childTnLst>
                                    <p:set>
                                      <p:cBhvr>
                                        <p:cTn id="179" dur="1" fill="hold">
                                          <p:stCondLst>
                                            <p:cond delay="0"/>
                                          </p:stCondLst>
                                        </p:cTn>
                                        <p:tgtEl>
                                          <p:spTgt spid="79"/>
                                        </p:tgtEl>
                                        <p:attrNameLst>
                                          <p:attrName>style.visibility</p:attrName>
                                        </p:attrNameLst>
                                      </p:cBhvr>
                                      <p:to>
                                        <p:strVal val="visible"/>
                                      </p:to>
                                    </p:set>
                                    <p:anim calcmode="lin" valueType="num">
                                      <p:cBhvr>
                                        <p:cTn id="180" dur="500" fill="hold"/>
                                        <p:tgtEl>
                                          <p:spTgt spid="79"/>
                                        </p:tgtEl>
                                        <p:attrNameLst>
                                          <p:attrName>ppt_w</p:attrName>
                                        </p:attrNameLst>
                                      </p:cBhvr>
                                      <p:tavLst>
                                        <p:tav tm="0">
                                          <p:val>
                                            <p:fltVal val="0"/>
                                          </p:val>
                                        </p:tav>
                                        <p:tav tm="100000">
                                          <p:val>
                                            <p:strVal val="#ppt_w"/>
                                          </p:val>
                                        </p:tav>
                                      </p:tavLst>
                                    </p:anim>
                                    <p:anim calcmode="lin" valueType="num">
                                      <p:cBhvr>
                                        <p:cTn id="181" dur="500" fill="hold"/>
                                        <p:tgtEl>
                                          <p:spTgt spid="79"/>
                                        </p:tgtEl>
                                        <p:attrNameLst>
                                          <p:attrName>ppt_h</p:attrName>
                                        </p:attrNameLst>
                                      </p:cBhvr>
                                      <p:tavLst>
                                        <p:tav tm="0">
                                          <p:val>
                                            <p:fltVal val="0"/>
                                          </p:val>
                                        </p:tav>
                                        <p:tav tm="100000">
                                          <p:val>
                                            <p:strVal val="#ppt_h"/>
                                          </p:val>
                                        </p:tav>
                                      </p:tavLst>
                                    </p:anim>
                                    <p:animEffect transition="in" filter="fade">
                                      <p:cBhvr>
                                        <p:cTn id="182" dur="500"/>
                                        <p:tgtEl>
                                          <p:spTgt spid="79"/>
                                        </p:tgtEl>
                                      </p:cBhvr>
                                    </p:animEffect>
                                  </p:childTnLst>
                                </p:cTn>
                              </p:par>
                              <p:par>
                                <p:cTn id="183" presetID="53" presetClass="entr" presetSubtype="16" fill="hold" nodeType="withEffect">
                                  <p:stCondLst>
                                    <p:cond delay="0"/>
                                  </p:stCondLst>
                                  <p:childTnLst>
                                    <p:set>
                                      <p:cBhvr>
                                        <p:cTn id="184" dur="1" fill="hold">
                                          <p:stCondLst>
                                            <p:cond delay="0"/>
                                          </p:stCondLst>
                                        </p:cTn>
                                        <p:tgtEl>
                                          <p:spTgt spid="80"/>
                                        </p:tgtEl>
                                        <p:attrNameLst>
                                          <p:attrName>style.visibility</p:attrName>
                                        </p:attrNameLst>
                                      </p:cBhvr>
                                      <p:to>
                                        <p:strVal val="visible"/>
                                      </p:to>
                                    </p:set>
                                    <p:anim calcmode="lin" valueType="num">
                                      <p:cBhvr>
                                        <p:cTn id="185" dur="500" fill="hold"/>
                                        <p:tgtEl>
                                          <p:spTgt spid="80"/>
                                        </p:tgtEl>
                                        <p:attrNameLst>
                                          <p:attrName>ppt_w</p:attrName>
                                        </p:attrNameLst>
                                      </p:cBhvr>
                                      <p:tavLst>
                                        <p:tav tm="0">
                                          <p:val>
                                            <p:fltVal val="0"/>
                                          </p:val>
                                        </p:tav>
                                        <p:tav tm="100000">
                                          <p:val>
                                            <p:strVal val="#ppt_w"/>
                                          </p:val>
                                        </p:tav>
                                      </p:tavLst>
                                    </p:anim>
                                    <p:anim calcmode="lin" valueType="num">
                                      <p:cBhvr>
                                        <p:cTn id="186" dur="500" fill="hold"/>
                                        <p:tgtEl>
                                          <p:spTgt spid="80"/>
                                        </p:tgtEl>
                                        <p:attrNameLst>
                                          <p:attrName>ppt_h</p:attrName>
                                        </p:attrNameLst>
                                      </p:cBhvr>
                                      <p:tavLst>
                                        <p:tav tm="0">
                                          <p:val>
                                            <p:fltVal val="0"/>
                                          </p:val>
                                        </p:tav>
                                        <p:tav tm="100000">
                                          <p:val>
                                            <p:strVal val="#ppt_h"/>
                                          </p:val>
                                        </p:tav>
                                      </p:tavLst>
                                    </p:anim>
                                    <p:animEffect transition="in" filter="fade">
                                      <p:cBhvr>
                                        <p:cTn id="187" dur="500"/>
                                        <p:tgtEl>
                                          <p:spTgt spid="80"/>
                                        </p:tgtEl>
                                      </p:cBhvr>
                                    </p:animEffect>
                                  </p:childTnLst>
                                </p:cTn>
                              </p:par>
                              <p:par>
                                <p:cTn id="188" presetID="53" presetClass="entr" presetSubtype="16" fill="hold" nodeType="withEffect">
                                  <p:stCondLst>
                                    <p:cond delay="0"/>
                                  </p:stCondLst>
                                  <p:childTnLst>
                                    <p:set>
                                      <p:cBhvr>
                                        <p:cTn id="189" dur="1" fill="hold">
                                          <p:stCondLst>
                                            <p:cond delay="0"/>
                                          </p:stCondLst>
                                        </p:cTn>
                                        <p:tgtEl>
                                          <p:spTgt spid="81"/>
                                        </p:tgtEl>
                                        <p:attrNameLst>
                                          <p:attrName>style.visibility</p:attrName>
                                        </p:attrNameLst>
                                      </p:cBhvr>
                                      <p:to>
                                        <p:strVal val="visible"/>
                                      </p:to>
                                    </p:set>
                                    <p:anim calcmode="lin" valueType="num">
                                      <p:cBhvr>
                                        <p:cTn id="190" dur="500" fill="hold"/>
                                        <p:tgtEl>
                                          <p:spTgt spid="81"/>
                                        </p:tgtEl>
                                        <p:attrNameLst>
                                          <p:attrName>ppt_w</p:attrName>
                                        </p:attrNameLst>
                                      </p:cBhvr>
                                      <p:tavLst>
                                        <p:tav tm="0">
                                          <p:val>
                                            <p:fltVal val="0"/>
                                          </p:val>
                                        </p:tav>
                                        <p:tav tm="100000">
                                          <p:val>
                                            <p:strVal val="#ppt_w"/>
                                          </p:val>
                                        </p:tav>
                                      </p:tavLst>
                                    </p:anim>
                                    <p:anim calcmode="lin" valueType="num">
                                      <p:cBhvr>
                                        <p:cTn id="191" dur="500" fill="hold"/>
                                        <p:tgtEl>
                                          <p:spTgt spid="81"/>
                                        </p:tgtEl>
                                        <p:attrNameLst>
                                          <p:attrName>ppt_h</p:attrName>
                                        </p:attrNameLst>
                                      </p:cBhvr>
                                      <p:tavLst>
                                        <p:tav tm="0">
                                          <p:val>
                                            <p:fltVal val="0"/>
                                          </p:val>
                                        </p:tav>
                                        <p:tav tm="100000">
                                          <p:val>
                                            <p:strVal val="#ppt_h"/>
                                          </p:val>
                                        </p:tav>
                                      </p:tavLst>
                                    </p:anim>
                                    <p:animEffect transition="in" filter="fade">
                                      <p:cBhvr>
                                        <p:cTn id="192" dur="500"/>
                                        <p:tgtEl>
                                          <p:spTgt spid="81"/>
                                        </p:tgtEl>
                                      </p:cBhvr>
                                    </p:animEffect>
                                  </p:childTnLst>
                                </p:cTn>
                              </p:par>
                              <p:par>
                                <p:cTn id="193" presetID="53" presetClass="entr" presetSubtype="16" fill="hold" nodeType="withEffect">
                                  <p:stCondLst>
                                    <p:cond delay="0"/>
                                  </p:stCondLst>
                                  <p:childTnLst>
                                    <p:set>
                                      <p:cBhvr>
                                        <p:cTn id="194" dur="1" fill="hold">
                                          <p:stCondLst>
                                            <p:cond delay="0"/>
                                          </p:stCondLst>
                                        </p:cTn>
                                        <p:tgtEl>
                                          <p:spTgt spid="82"/>
                                        </p:tgtEl>
                                        <p:attrNameLst>
                                          <p:attrName>style.visibility</p:attrName>
                                        </p:attrNameLst>
                                      </p:cBhvr>
                                      <p:to>
                                        <p:strVal val="visible"/>
                                      </p:to>
                                    </p:set>
                                    <p:anim calcmode="lin" valueType="num">
                                      <p:cBhvr>
                                        <p:cTn id="195" dur="500" fill="hold"/>
                                        <p:tgtEl>
                                          <p:spTgt spid="82"/>
                                        </p:tgtEl>
                                        <p:attrNameLst>
                                          <p:attrName>ppt_w</p:attrName>
                                        </p:attrNameLst>
                                      </p:cBhvr>
                                      <p:tavLst>
                                        <p:tav tm="0">
                                          <p:val>
                                            <p:fltVal val="0"/>
                                          </p:val>
                                        </p:tav>
                                        <p:tav tm="100000">
                                          <p:val>
                                            <p:strVal val="#ppt_w"/>
                                          </p:val>
                                        </p:tav>
                                      </p:tavLst>
                                    </p:anim>
                                    <p:anim calcmode="lin" valueType="num">
                                      <p:cBhvr>
                                        <p:cTn id="196" dur="500" fill="hold"/>
                                        <p:tgtEl>
                                          <p:spTgt spid="82"/>
                                        </p:tgtEl>
                                        <p:attrNameLst>
                                          <p:attrName>ppt_h</p:attrName>
                                        </p:attrNameLst>
                                      </p:cBhvr>
                                      <p:tavLst>
                                        <p:tav tm="0">
                                          <p:val>
                                            <p:fltVal val="0"/>
                                          </p:val>
                                        </p:tav>
                                        <p:tav tm="100000">
                                          <p:val>
                                            <p:strVal val="#ppt_h"/>
                                          </p:val>
                                        </p:tav>
                                      </p:tavLst>
                                    </p:anim>
                                    <p:animEffect transition="in" filter="fade">
                                      <p:cBhvr>
                                        <p:cTn id="197" dur="500"/>
                                        <p:tgtEl>
                                          <p:spTgt spid="82"/>
                                        </p:tgtEl>
                                      </p:cBhvr>
                                    </p:animEffect>
                                  </p:childTnLst>
                                </p:cTn>
                              </p:par>
                              <p:par>
                                <p:cTn id="198" presetID="53" presetClass="entr" presetSubtype="16" fill="hold" nodeType="withEffect">
                                  <p:stCondLst>
                                    <p:cond delay="0"/>
                                  </p:stCondLst>
                                  <p:childTnLst>
                                    <p:set>
                                      <p:cBhvr>
                                        <p:cTn id="199" dur="1" fill="hold">
                                          <p:stCondLst>
                                            <p:cond delay="0"/>
                                          </p:stCondLst>
                                        </p:cTn>
                                        <p:tgtEl>
                                          <p:spTgt spid="83"/>
                                        </p:tgtEl>
                                        <p:attrNameLst>
                                          <p:attrName>style.visibility</p:attrName>
                                        </p:attrNameLst>
                                      </p:cBhvr>
                                      <p:to>
                                        <p:strVal val="visible"/>
                                      </p:to>
                                    </p:set>
                                    <p:anim calcmode="lin" valueType="num">
                                      <p:cBhvr>
                                        <p:cTn id="200" dur="500" fill="hold"/>
                                        <p:tgtEl>
                                          <p:spTgt spid="83"/>
                                        </p:tgtEl>
                                        <p:attrNameLst>
                                          <p:attrName>ppt_w</p:attrName>
                                        </p:attrNameLst>
                                      </p:cBhvr>
                                      <p:tavLst>
                                        <p:tav tm="0">
                                          <p:val>
                                            <p:fltVal val="0"/>
                                          </p:val>
                                        </p:tav>
                                        <p:tav tm="100000">
                                          <p:val>
                                            <p:strVal val="#ppt_w"/>
                                          </p:val>
                                        </p:tav>
                                      </p:tavLst>
                                    </p:anim>
                                    <p:anim calcmode="lin" valueType="num">
                                      <p:cBhvr>
                                        <p:cTn id="201" dur="500" fill="hold"/>
                                        <p:tgtEl>
                                          <p:spTgt spid="83"/>
                                        </p:tgtEl>
                                        <p:attrNameLst>
                                          <p:attrName>ppt_h</p:attrName>
                                        </p:attrNameLst>
                                      </p:cBhvr>
                                      <p:tavLst>
                                        <p:tav tm="0">
                                          <p:val>
                                            <p:fltVal val="0"/>
                                          </p:val>
                                        </p:tav>
                                        <p:tav tm="100000">
                                          <p:val>
                                            <p:strVal val="#ppt_h"/>
                                          </p:val>
                                        </p:tav>
                                      </p:tavLst>
                                    </p:anim>
                                    <p:animEffect transition="in" filter="fade">
                                      <p:cBhvr>
                                        <p:cTn id="202" dur="500"/>
                                        <p:tgtEl>
                                          <p:spTgt spid="83"/>
                                        </p:tgtEl>
                                      </p:cBhvr>
                                    </p:animEffect>
                                  </p:childTnLst>
                                </p:cTn>
                              </p:par>
                              <p:par>
                                <p:cTn id="203" presetID="53" presetClass="entr" presetSubtype="16" fill="hold" nodeType="withEffect">
                                  <p:stCondLst>
                                    <p:cond delay="0"/>
                                  </p:stCondLst>
                                  <p:childTnLst>
                                    <p:set>
                                      <p:cBhvr>
                                        <p:cTn id="204" dur="1" fill="hold">
                                          <p:stCondLst>
                                            <p:cond delay="0"/>
                                          </p:stCondLst>
                                        </p:cTn>
                                        <p:tgtEl>
                                          <p:spTgt spid="84"/>
                                        </p:tgtEl>
                                        <p:attrNameLst>
                                          <p:attrName>style.visibility</p:attrName>
                                        </p:attrNameLst>
                                      </p:cBhvr>
                                      <p:to>
                                        <p:strVal val="visible"/>
                                      </p:to>
                                    </p:set>
                                    <p:anim calcmode="lin" valueType="num">
                                      <p:cBhvr>
                                        <p:cTn id="205" dur="500" fill="hold"/>
                                        <p:tgtEl>
                                          <p:spTgt spid="84"/>
                                        </p:tgtEl>
                                        <p:attrNameLst>
                                          <p:attrName>ppt_w</p:attrName>
                                        </p:attrNameLst>
                                      </p:cBhvr>
                                      <p:tavLst>
                                        <p:tav tm="0">
                                          <p:val>
                                            <p:fltVal val="0"/>
                                          </p:val>
                                        </p:tav>
                                        <p:tav tm="100000">
                                          <p:val>
                                            <p:strVal val="#ppt_w"/>
                                          </p:val>
                                        </p:tav>
                                      </p:tavLst>
                                    </p:anim>
                                    <p:anim calcmode="lin" valueType="num">
                                      <p:cBhvr>
                                        <p:cTn id="206" dur="500" fill="hold"/>
                                        <p:tgtEl>
                                          <p:spTgt spid="84"/>
                                        </p:tgtEl>
                                        <p:attrNameLst>
                                          <p:attrName>ppt_h</p:attrName>
                                        </p:attrNameLst>
                                      </p:cBhvr>
                                      <p:tavLst>
                                        <p:tav tm="0">
                                          <p:val>
                                            <p:fltVal val="0"/>
                                          </p:val>
                                        </p:tav>
                                        <p:tav tm="100000">
                                          <p:val>
                                            <p:strVal val="#ppt_h"/>
                                          </p:val>
                                        </p:tav>
                                      </p:tavLst>
                                    </p:anim>
                                    <p:animEffect transition="in" filter="fade">
                                      <p:cBhvr>
                                        <p:cTn id="207" dur="500"/>
                                        <p:tgtEl>
                                          <p:spTgt spid="84"/>
                                        </p:tgtEl>
                                      </p:cBhvr>
                                    </p:animEffect>
                                  </p:childTnLst>
                                </p:cTn>
                              </p:par>
                              <p:par>
                                <p:cTn id="208" presetID="53" presetClass="entr" presetSubtype="16" fill="hold" nodeType="withEffect">
                                  <p:stCondLst>
                                    <p:cond delay="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53" presetClass="entr" presetSubtype="16" fill="hold" nodeType="withEffect">
                                  <p:stCondLst>
                                    <p:cond delay="0"/>
                                  </p:stCondLst>
                                  <p:childTnLst>
                                    <p:set>
                                      <p:cBhvr>
                                        <p:cTn id="214" dur="1" fill="hold">
                                          <p:stCondLst>
                                            <p:cond delay="0"/>
                                          </p:stCondLst>
                                        </p:cTn>
                                        <p:tgtEl>
                                          <p:spTgt spid="86"/>
                                        </p:tgtEl>
                                        <p:attrNameLst>
                                          <p:attrName>style.visibility</p:attrName>
                                        </p:attrNameLst>
                                      </p:cBhvr>
                                      <p:to>
                                        <p:strVal val="visible"/>
                                      </p:to>
                                    </p:set>
                                    <p:anim calcmode="lin" valueType="num">
                                      <p:cBhvr>
                                        <p:cTn id="215" dur="500" fill="hold"/>
                                        <p:tgtEl>
                                          <p:spTgt spid="86"/>
                                        </p:tgtEl>
                                        <p:attrNameLst>
                                          <p:attrName>ppt_w</p:attrName>
                                        </p:attrNameLst>
                                      </p:cBhvr>
                                      <p:tavLst>
                                        <p:tav tm="0">
                                          <p:val>
                                            <p:fltVal val="0"/>
                                          </p:val>
                                        </p:tav>
                                        <p:tav tm="100000">
                                          <p:val>
                                            <p:strVal val="#ppt_w"/>
                                          </p:val>
                                        </p:tav>
                                      </p:tavLst>
                                    </p:anim>
                                    <p:anim calcmode="lin" valueType="num">
                                      <p:cBhvr>
                                        <p:cTn id="216" dur="500" fill="hold"/>
                                        <p:tgtEl>
                                          <p:spTgt spid="86"/>
                                        </p:tgtEl>
                                        <p:attrNameLst>
                                          <p:attrName>ppt_h</p:attrName>
                                        </p:attrNameLst>
                                      </p:cBhvr>
                                      <p:tavLst>
                                        <p:tav tm="0">
                                          <p:val>
                                            <p:fltVal val="0"/>
                                          </p:val>
                                        </p:tav>
                                        <p:tav tm="100000">
                                          <p:val>
                                            <p:strVal val="#ppt_h"/>
                                          </p:val>
                                        </p:tav>
                                      </p:tavLst>
                                    </p:anim>
                                    <p:animEffect transition="in" filter="fade">
                                      <p:cBhvr>
                                        <p:cTn id="217" dur="500"/>
                                        <p:tgtEl>
                                          <p:spTgt spid="86"/>
                                        </p:tgtEl>
                                      </p:cBhvr>
                                    </p:animEffect>
                                  </p:childTnLst>
                                </p:cTn>
                              </p:par>
                              <p:par>
                                <p:cTn id="218" presetID="53" presetClass="entr" presetSubtype="16" fill="hold" nodeType="withEffect">
                                  <p:stCondLst>
                                    <p:cond delay="0"/>
                                  </p:stCondLst>
                                  <p:childTnLst>
                                    <p:set>
                                      <p:cBhvr>
                                        <p:cTn id="219" dur="1" fill="hold">
                                          <p:stCondLst>
                                            <p:cond delay="0"/>
                                          </p:stCondLst>
                                        </p:cTn>
                                        <p:tgtEl>
                                          <p:spTgt spid="88"/>
                                        </p:tgtEl>
                                        <p:attrNameLst>
                                          <p:attrName>style.visibility</p:attrName>
                                        </p:attrNameLst>
                                      </p:cBhvr>
                                      <p:to>
                                        <p:strVal val="visible"/>
                                      </p:to>
                                    </p:set>
                                    <p:anim calcmode="lin" valueType="num">
                                      <p:cBhvr>
                                        <p:cTn id="220" dur="500" fill="hold"/>
                                        <p:tgtEl>
                                          <p:spTgt spid="88"/>
                                        </p:tgtEl>
                                        <p:attrNameLst>
                                          <p:attrName>ppt_w</p:attrName>
                                        </p:attrNameLst>
                                      </p:cBhvr>
                                      <p:tavLst>
                                        <p:tav tm="0">
                                          <p:val>
                                            <p:fltVal val="0"/>
                                          </p:val>
                                        </p:tav>
                                        <p:tav tm="100000">
                                          <p:val>
                                            <p:strVal val="#ppt_w"/>
                                          </p:val>
                                        </p:tav>
                                      </p:tavLst>
                                    </p:anim>
                                    <p:anim calcmode="lin" valueType="num">
                                      <p:cBhvr>
                                        <p:cTn id="221" dur="500" fill="hold"/>
                                        <p:tgtEl>
                                          <p:spTgt spid="88"/>
                                        </p:tgtEl>
                                        <p:attrNameLst>
                                          <p:attrName>ppt_h</p:attrName>
                                        </p:attrNameLst>
                                      </p:cBhvr>
                                      <p:tavLst>
                                        <p:tav tm="0">
                                          <p:val>
                                            <p:fltVal val="0"/>
                                          </p:val>
                                        </p:tav>
                                        <p:tav tm="100000">
                                          <p:val>
                                            <p:strVal val="#ppt_h"/>
                                          </p:val>
                                        </p:tav>
                                      </p:tavLst>
                                    </p:anim>
                                    <p:animEffect transition="in" filter="fade">
                                      <p:cBhvr>
                                        <p:cTn id="222" dur="500"/>
                                        <p:tgtEl>
                                          <p:spTgt spid="88"/>
                                        </p:tgtEl>
                                      </p:cBhvr>
                                    </p:animEffect>
                                  </p:childTnLst>
                                </p:cTn>
                              </p:par>
                              <p:par>
                                <p:cTn id="223" presetID="53" presetClass="entr" presetSubtype="16" fill="hold" nodeType="withEffect">
                                  <p:stCondLst>
                                    <p:cond delay="0"/>
                                  </p:stCondLst>
                                  <p:childTnLst>
                                    <p:set>
                                      <p:cBhvr>
                                        <p:cTn id="224" dur="1" fill="hold">
                                          <p:stCondLst>
                                            <p:cond delay="0"/>
                                          </p:stCondLst>
                                        </p:cTn>
                                        <p:tgtEl>
                                          <p:spTgt spid="89"/>
                                        </p:tgtEl>
                                        <p:attrNameLst>
                                          <p:attrName>style.visibility</p:attrName>
                                        </p:attrNameLst>
                                      </p:cBhvr>
                                      <p:to>
                                        <p:strVal val="visible"/>
                                      </p:to>
                                    </p:set>
                                    <p:anim calcmode="lin" valueType="num">
                                      <p:cBhvr>
                                        <p:cTn id="225" dur="500" fill="hold"/>
                                        <p:tgtEl>
                                          <p:spTgt spid="89"/>
                                        </p:tgtEl>
                                        <p:attrNameLst>
                                          <p:attrName>ppt_w</p:attrName>
                                        </p:attrNameLst>
                                      </p:cBhvr>
                                      <p:tavLst>
                                        <p:tav tm="0">
                                          <p:val>
                                            <p:fltVal val="0"/>
                                          </p:val>
                                        </p:tav>
                                        <p:tav tm="100000">
                                          <p:val>
                                            <p:strVal val="#ppt_w"/>
                                          </p:val>
                                        </p:tav>
                                      </p:tavLst>
                                    </p:anim>
                                    <p:anim calcmode="lin" valueType="num">
                                      <p:cBhvr>
                                        <p:cTn id="226" dur="500" fill="hold"/>
                                        <p:tgtEl>
                                          <p:spTgt spid="89"/>
                                        </p:tgtEl>
                                        <p:attrNameLst>
                                          <p:attrName>ppt_h</p:attrName>
                                        </p:attrNameLst>
                                      </p:cBhvr>
                                      <p:tavLst>
                                        <p:tav tm="0">
                                          <p:val>
                                            <p:fltVal val="0"/>
                                          </p:val>
                                        </p:tav>
                                        <p:tav tm="100000">
                                          <p:val>
                                            <p:strVal val="#ppt_h"/>
                                          </p:val>
                                        </p:tav>
                                      </p:tavLst>
                                    </p:anim>
                                    <p:animEffect transition="in" filter="fade">
                                      <p:cBhvr>
                                        <p:cTn id="227" dur="500"/>
                                        <p:tgtEl>
                                          <p:spTgt spid="89"/>
                                        </p:tgtEl>
                                      </p:cBhvr>
                                    </p:animEffect>
                                  </p:childTnLst>
                                </p:cTn>
                              </p:par>
                              <p:par>
                                <p:cTn id="228" presetID="53" presetClass="entr" presetSubtype="16" fill="hold" nodeType="withEffect">
                                  <p:stCondLst>
                                    <p:cond delay="0"/>
                                  </p:stCondLst>
                                  <p:childTnLst>
                                    <p:set>
                                      <p:cBhvr>
                                        <p:cTn id="229" dur="1" fill="hold">
                                          <p:stCondLst>
                                            <p:cond delay="0"/>
                                          </p:stCondLst>
                                        </p:cTn>
                                        <p:tgtEl>
                                          <p:spTgt spid="90"/>
                                        </p:tgtEl>
                                        <p:attrNameLst>
                                          <p:attrName>style.visibility</p:attrName>
                                        </p:attrNameLst>
                                      </p:cBhvr>
                                      <p:to>
                                        <p:strVal val="visible"/>
                                      </p:to>
                                    </p:set>
                                    <p:anim calcmode="lin" valueType="num">
                                      <p:cBhvr>
                                        <p:cTn id="230" dur="500" fill="hold"/>
                                        <p:tgtEl>
                                          <p:spTgt spid="90"/>
                                        </p:tgtEl>
                                        <p:attrNameLst>
                                          <p:attrName>ppt_w</p:attrName>
                                        </p:attrNameLst>
                                      </p:cBhvr>
                                      <p:tavLst>
                                        <p:tav tm="0">
                                          <p:val>
                                            <p:fltVal val="0"/>
                                          </p:val>
                                        </p:tav>
                                        <p:tav tm="100000">
                                          <p:val>
                                            <p:strVal val="#ppt_w"/>
                                          </p:val>
                                        </p:tav>
                                      </p:tavLst>
                                    </p:anim>
                                    <p:anim calcmode="lin" valueType="num">
                                      <p:cBhvr>
                                        <p:cTn id="231" dur="500" fill="hold"/>
                                        <p:tgtEl>
                                          <p:spTgt spid="90"/>
                                        </p:tgtEl>
                                        <p:attrNameLst>
                                          <p:attrName>ppt_h</p:attrName>
                                        </p:attrNameLst>
                                      </p:cBhvr>
                                      <p:tavLst>
                                        <p:tav tm="0">
                                          <p:val>
                                            <p:fltVal val="0"/>
                                          </p:val>
                                        </p:tav>
                                        <p:tav tm="100000">
                                          <p:val>
                                            <p:strVal val="#ppt_h"/>
                                          </p:val>
                                        </p:tav>
                                      </p:tavLst>
                                    </p:anim>
                                    <p:animEffect transition="in" filter="fade">
                                      <p:cBhvr>
                                        <p:cTn id="232" dur="500"/>
                                        <p:tgtEl>
                                          <p:spTgt spid="90"/>
                                        </p:tgtEl>
                                      </p:cBhvr>
                                    </p:animEffect>
                                  </p:childTnLst>
                                </p:cTn>
                              </p:par>
                              <p:par>
                                <p:cTn id="233" presetID="53" presetClass="entr" presetSubtype="16" fill="hold" nodeType="withEffect">
                                  <p:stCondLst>
                                    <p:cond delay="0"/>
                                  </p:stCondLst>
                                  <p:childTnLst>
                                    <p:set>
                                      <p:cBhvr>
                                        <p:cTn id="234" dur="1" fill="hold">
                                          <p:stCondLst>
                                            <p:cond delay="0"/>
                                          </p:stCondLst>
                                        </p:cTn>
                                        <p:tgtEl>
                                          <p:spTgt spid="91"/>
                                        </p:tgtEl>
                                        <p:attrNameLst>
                                          <p:attrName>style.visibility</p:attrName>
                                        </p:attrNameLst>
                                      </p:cBhvr>
                                      <p:to>
                                        <p:strVal val="visible"/>
                                      </p:to>
                                    </p:set>
                                    <p:anim calcmode="lin" valueType="num">
                                      <p:cBhvr>
                                        <p:cTn id="235" dur="500" fill="hold"/>
                                        <p:tgtEl>
                                          <p:spTgt spid="91"/>
                                        </p:tgtEl>
                                        <p:attrNameLst>
                                          <p:attrName>ppt_w</p:attrName>
                                        </p:attrNameLst>
                                      </p:cBhvr>
                                      <p:tavLst>
                                        <p:tav tm="0">
                                          <p:val>
                                            <p:fltVal val="0"/>
                                          </p:val>
                                        </p:tav>
                                        <p:tav tm="100000">
                                          <p:val>
                                            <p:strVal val="#ppt_w"/>
                                          </p:val>
                                        </p:tav>
                                      </p:tavLst>
                                    </p:anim>
                                    <p:anim calcmode="lin" valueType="num">
                                      <p:cBhvr>
                                        <p:cTn id="236" dur="500" fill="hold"/>
                                        <p:tgtEl>
                                          <p:spTgt spid="91"/>
                                        </p:tgtEl>
                                        <p:attrNameLst>
                                          <p:attrName>ppt_h</p:attrName>
                                        </p:attrNameLst>
                                      </p:cBhvr>
                                      <p:tavLst>
                                        <p:tav tm="0">
                                          <p:val>
                                            <p:fltVal val="0"/>
                                          </p:val>
                                        </p:tav>
                                        <p:tav tm="100000">
                                          <p:val>
                                            <p:strVal val="#ppt_h"/>
                                          </p:val>
                                        </p:tav>
                                      </p:tavLst>
                                    </p:anim>
                                    <p:animEffect transition="in" filter="fade">
                                      <p:cBhvr>
                                        <p:cTn id="237" dur="500"/>
                                        <p:tgtEl>
                                          <p:spTgt spid="91"/>
                                        </p:tgtEl>
                                      </p:cBhvr>
                                    </p:animEffect>
                                  </p:childTnLst>
                                </p:cTn>
                              </p:par>
                              <p:par>
                                <p:cTn id="238" presetID="53" presetClass="entr" presetSubtype="16" fill="hold" nodeType="withEffect">
                                  <p:stCondLst>
                                    <p:cond delay="0"/>
                                  </p:stCondLst>
                                  <p:childTnLst>
                                    <p:set>
                                      <p:cBhvr>
                                        <p:cTn id="239" dur="1" fill="hold">
                                          <p:stCondLst>
                                            <p:cond delay="0"/>
                                          </p:stCondLst>
                                        </p:cTn>
                                        <p:tgtEl>
                                          <p:spTgt spid="92"/>
                                        </p:tgtEl>
                                        <p:attrNameLst>
                                          <p:attrName>style.visibility</p:attrName>
                                        </p:attrNameLst>
                                      </p:cBhvr>
                                      <p:to>
                                        <p:strVal val="visible"/>
                                      </p:to>
                                    </p:set>
                                    <p:anim calcmode="lin" valueType="num">
                                      <p:cBhvr>
                                        <p:cTn id="240" dur="500" fill="hold"/>
                                        <p:tgtEl>
                                          <p:spTgt spid="92"/>
                                        </p:tgtEl>
                                        <p:attrNameLst>
                                          <p:attrName>ppt_w</p:attrName>
                                        </p:attrNameLst>
                                      </p:cBhvr>
                                      <p:tavLst>
                                        <p:tav tm="0">
                                          <p:val>
                                            <p:fltVal val="0"/>
                                          </p:val>
                                        </p:tav>
                                        <p:tav tm="100000">
                                          <p:val>
                                            <p:strVal val="#ppt_w"/>
                                          </p:val>
                                        </p:tav>
                                      </p:tavLst>
                                    </p:anim>
                                    <p:anim calcmode="lin" valueType="num">
                                      <p:cBhvr>
                                        <p:cTn id="241" dur="500" fill="hold"/>
                                        <p:tgtEl>
                                          <p:spTgt spid="92"/>
                                        </p:tgtEl>
                                        <p:attrNameLst>
                                          <p:attrName>ppt_h</p:attrName>
                                        </p:attrNameLst>
                                      </p:cBhvr>
                                      <p:tavLst>
                                        <p:tav tm="0">
                                          <p:val>
                                            <p:fltVal val="0"/>
                                          </p:val>
                                        </p:tav>
                                        <p:tav tm="100000">
                                          <p:val>
                                            <p:strVal val="#ppt_h"/>
                                          </p:val>
                                        </p:tav>
                                      </p:tavLst>
                                    </p:anim>
                                    <p:animEffect transition="in" filter="fade">
                                      <p:cBhvr>
                                        <p:cTn id="242" dur="500"/>
                                        <p:tgtEl>
                                          <p:spTgt spid="92"/>
                                        </p:tgtEl>
                                      </p:cBhvr>
                                    </p:animEffect>
                                  </p:childTnLst>
                                </p:cTn>
                              </p:par>
                              <p:par>
                                <p:cTn id="243" presetID="53" presetClass="entr" presetSubtype="16" fill="hold" nodeType="withEffect">
                                  <p:stCondLst>
                                    <p:cond delay="0"/>
                                  </p:stCondLst>
                                  <p:childTnLst>
                                    <p:set>
                                      <p:cBhvr>
                                        <p:cTn id="244" dur="1" fill="hold">
                                          <p:stCondLst>
                                            <p:cond delay="0"/>
                                          </p:stCondLst>
                                        </p:cTn>
                                        <p:tgtEl>
                                          <p:spTgt spid="93"/>
                                        </p:tgtEl>
                                        <p:attrNameLst>
                                          <p:attrName>style.visibility</p:attrName>
                                        </p:attrNameLst>
                                      </p:cBhvr>
                                      <p:to>
                                        <p:strVal val="visible"/>
                                      </p:to>
                                    </p:set>
                                    <p:anim calcmode="lin" valueType="num">
                                      <p:cBhvr>
                                        <p:cTn id="245" dur="500" fill="hold"/>
                                        <p:tgtEl>
                                          <p:spTgt spid="93"/>
                                        </p:tgtEl>
                                        <p:attrNameLst>
                                          <p:attrName>ppt_w</p:attrName>
                                        </p:attrNameLst>
                                      </p:cBhvr>
                                      <p:tavLst>
                                        <p:tav tm="0">
                                          <p:val>
                                            <p:fltVal val="0"/>
                                          </p:val>
                                        </p:tav>
                                        <p:tav tm="100000">
                                          <p:val>
                                            <p:strVal val="#ppt_w"/>
                                          </p:val>
                                        </p:tav>
                                      </p:tavLst>
                                    </p:anim>
                                    <p:anim calcmode="lin" valueType="num">
                                      <p:cBhvr>
                                        <p:cTn id="246" dur="500" fill="hold"/>
                                        <p:tgtEl>
                                          <p:spTgt spid="93"/>
                                        </p:tgtEl>
                                        <p:attrNameLst>
                                          <p:attrName>ppt_h</p:attrName>
                                        </p:attrNameLst>
                                      </p:cBhvr>
                                      <p:tavLst>
                                        <p:tav tm="0">
                                          <p:val>
                                            <p:fltVal val="0"/>
                                          </p:val>
                                        </p:tav>
                                        <p:tav tm="100000">
                                          <p:val>
                                            <p:strVal val="#ppt_h"/>
                                          </p:val>
                                        </p:tav>
                                      </p:tavLst>
                                    </p:anim>
                                    <p:animEffect transition="in" filter="fade">
                                      <p:cBhvr>
                                        <p:cTn id="247" dur="500"/>
                                        <p:tgtEl>
                                          <p:spTgt spid="93"/>
                                        </p:tgtEl>
                                      </p:cBhvr>
                                    </p:animEffect>
                                  </p:childTnLst>
                                </p:cTn>
                              </p:par>
                              <p:par>
                                <p:cTn id="248" presetID="53" presetClass="entr" presetSubtype="16" fill="hold" nodeType="withEffect">
                                  <p:stCondLst>
                                    <p:cond delay="0"/>
                                  </p:stCondLst>
                                  <p:childTnLst>
                                    <p:set>
                                      <p:cBhvr>
                                        <p:cTn id="249" dur="1" fill="hold">
                                          <p:stCondLst>
                                            <p:cond delay="0"/>
                                          </p:stCondLst>
                                        </p:cTn>
                                        <p:tgtEl>
                                          <p:spTgt spid="94"/>
                                        </p:tgtEl>
                                        <p:attrNameLst>
                                          <p:attrName>style.visibility</p:attrName>
                                        </p:attrNameLst>
                                      </p:cBhvr>
                                      <p:to>
                                        <p:strVal val="visible"/>
                                      </p:to>
                                    </p:set>
                                    <p:anim calcmode="lin" valueType="num">
                                      <p:cBhvr>
                                        <p:cTn id="250" dur="500" fill="hold"/>
                                        <p:tgtEl>
                                          <p:spTgt spid="94"/>
                                        </p:tgtEl>
                                        <p:attrNameLst>
                                          <p:attrName>ppt_w</p:attrName>
                                        </p:attrNameLst>
                                      </p:cBhvr>
                                      <p:tavLst>
                                        <p:tav tm="0">
                                          <p:val>
                                            <p:fltVal val="0"/>
                                          </p:val>
                                        </p:tav>
                                        <p:tav tm="100000">
                                          <p:val>
                                            <p:strVal val="#ppt_w"/>
                                          </p:val>
                                        </p:tav>
                                      </p:tavLst>
                                    </p:anim>
                                    <p:anim calcmode="lin" valueType="num">
                                      <p:cBhvr>
                                        <p:cTn id="251" dur="500" fill="hold"/>
                                        <p:tgtEl>
                                          <p:spTgt spid="94"/>
                                        </p:tgtEl>
                                        <p:attrNameLst>
                                          <p:attrName>ppt_h</p:attrName>
                                        </p:attrNameLst>
                                      </p:cBhvr>
                                      <p:tavLst>
                                        <p:tav tm="0">
                                          <p:val>
                                            <p:fltVal val="0"/>
                                          </p:val>
                                        </p:tav>
                                        <p:tav tm="100000">
                                          <p:val>
                                            <p:strVal val="#ppt_h"/>
                                          </p:val>
                                        </p:tav>
                                      </p:tavLst>
                                    </p:anim>
                                    <p:animEffect transition="in" filter="fade">
                                      <p:cBhvr>
                                        <p:cTn id="252" dur="500"/>
                                        <p:tgtEl>
                                          <p:spTgt spid="94"/>
                                        </p:tgtEl>
                                      </p:cBhvr>
                                    </p:animEffect>
                                  </p:childTnLst>
                                </p:cTn>
                              </p:par>
                              <p:par>
                                <p:cTn id="253" presetID="53" presetClass="entr" presetSubtype="16" fill="hold" nodeType="withEffect">
                                  <p:stCondLst>
                                    <p:cond delay="0"/>
                                  </p:stCondLst>
                                  <p:childTnLst>
                                    <p:set>
                                      <p:cBhvr>
                                        <p:cTn id="254" dur="1" fill="hold">
                                          <p:stCondLst>
                                            <p:cond delay="0"/>
                                          </p:stCondLst>
                                        </p:cTn>
                                        <p:tgtEl>
                                          <p:spTgt spid="95"/>
                                        </p:tgtEl>
                                        <p:attrNameLst>
                                          <p:attrName>style.visibility</p:attrName>
                                        </p:attrNameLst>
                                      </p:cBhvr>
                                      <p:to>
                                        <p:strVal val="visible"/>
                                      </p:to>
                                    </p:set>
                                    <p:anim calcmode="lin" valueType="num">
                                      <p:cBhvr>
                                        <p:cTn id="255" dur="500" fill="hold"/>
                                        <p:tgtEl>
                                          <p:spTgt spid="95"/>
                                        </p:tgtEl>
                                        <p:attrNameLst>
                                          <p:attrName>ppt_w</p:attrName>
                                        </p:attrNameLst>
                                      </p:cBhvr>
                                      <p:tavLst>
                                        <p:tav tm="0">
                                          <p:val>
                                            <p:fltVal val="0"/>
                                          </p:val>
                                        </p:tav>
                                        <p:tav tm="100000">
                                          <p:val>
                                            <p:strVal val="#ppt_w"/>
                                          </p:val>
                                        </p:tav>
                                      </p:tavLst>
                                    </p:anim>
                                    <p:anim calcmode="lin" valueType="num">
                                      <p:cBhvr>
                                        <p:cTn id="256" dur="500" fill="hold"/>
                                        <p:tgtEl>
                                          <p:spTgt spid="95"/>
                                        </p:tgtEl>
                                        <p:attrNameLst>
                                          <p:attrName>ppt_h</p:attrName>
                                        </p:attrNameLst>
                                      </p:cBhvr>
                                      <p:tavLst>
                                        <p:tav tm="0">
                                          <p:val>
                                            <p:fltVal val="0"/>
                                          </p:val>
                                        </p:tav>
                                        <p:tav tm="100000">
                                          <p:val>
                                            <p:strVal val="#ppt_h"/>
                                          </p:val>
                                        </p:tav>
                                      </p:tavLst>
                                    </p:anim>
                                    <p:animEffect transition="in" filter="fade">
                                      <p:cBhvr>
                                        <p:cTn id="257" dur="500"/>
                                        <p:tgtEl>
                                          <p:spTgt spid="95"/>
                                        </p:tgtEl>
                                      </p:cBhvr>
                                    </p:animEffect>
                                  </p:childTnLst>
                                </p:cTn>
                              </p:par>
                              <p:par>
                                <p:cTn id="258" presetID="53" presetClass="entr" presetSubtype="16" fill="hold" nodeType="withEffect">
                                  <p:stCondLst>
                                    <p:cond delay="0"/>
                                  </p:stCondLst>
                                  <p:childTnLst>
                                    <p:set>
                                      <p:cBhvr>
                                        <p:cTn id="259" dur="1" fill="hold">
                                          <p:stCondLst>
                                            <p:cond delay="0"/>
                                          </p:stCondLst>
                                        </p:cTn>
                                        <p:tgtEl>
                                          <p:spTgt spid="96"/>
                                        </p:tgtEl>
                                        <p:attrNameLst>
                                          <p:attrName>style.visibility</p:attrName>
                                        </p:attrNameLst>
                                      </p:cBhvr>
                                      <p:to>
                                        <p:strVal val="visible"/>
                                      </p:to>
                                    </p:set>
                                    <p:anim calcmode="lin" valueType="num">
                                      <p:cBhvr>
                                        <p:cTn id="260" dur="500" fill="hold"/>
                                        <p:tgtEl>
                                          <p:spTgt spid="96"/>
                                        </p:tgtEl>
                                        <p:attrNameLst>
                                          <p:attrName>ppt_w</p:attrName>
                                        </p:attrNameLst>
                                      </p:cBhvr>
                                      <p:tavLst>
                                        <p:tav tm="0">
                                          <p:val>
                                            <p:fltVal val="0"/>
                                          </p:val>
                                        </p:tav>
                                        <p:tav tm="100000">
                                          <p:val>
                                            <p:strVal val="#ppt_w"/>
                                          </p:val>
                                        </p:tav>
                                      </p:tavLst>
                                    </p:anim>
                                    <p:anim calcmode="lin" valueType="num">
                                      <p:cBhvr>
                                        <p:cTn id="261" dur="500" fill="hold"/>
                                        <p:tgtEl>
                                          <p:spTgt spid="96"/>
                                        </p:tgtEl>
                                        <p:attrNameLst>
                                          <p:attrName>ppt_h</p:attrName>
                                        </p:attrNameLst>
                                      </p:cBhvr>
                                      <p:tavLst>
                                        <p:tav tm="0">
                                          <p:val>
                                            <p:fltVal val="0"/>
                                          </p:val>
                                        </p:tav>
                                        <p:tav tm="100000">
                                          <p:val>
                                            <p:strVal val="#ppt_h"/>
                                          </p:val>
                                        </p:tav>
                                      </p:tavLst>
                                    </p:anim>
                                    <p:animEffect transition="in" filter="fade">
                                      <p:cBhvr>
                                        <p:cTn id="262" dur="500"/>
                                        <p:tgtEl>
                                          <p:spTgt spid="96"/>
                                        </p:tgtEl>
                                      </p:cBhvr>
                                    </p:animEffect>
                                  </p:childTnLst>
                                </p:cTn>
                              </p:par>
                              <p:par>
                                <p:cTn id="263" presetID="53" presetClass="entr" presetSubtype="16" fill="hold" nodeType="withEffect">
                                  <p:stCondLst>
                                    <p:cond delay="0"/>
                                  </p:stCondLst>
                                  <p:childTnLst>
                                    <p:set>
                                      <p:cBhvr>
                                        <p:cTn id="264" dur="1" fill="hold">
                                          <p:stCondLst>
                                            <p:cond delay="0"/>
                                          </p:stCondLst>
                                        </p:cTn>
                                        <p:tgtEl>
                                          <p:spTgt spid="97"/>
                                        </p:tgtEl>
                                        <p:attrNameLst>
                                          <p:attrName>style.visibility</p:attrName>
                                        </p:attrNameLst>
                                      </p:cBhvr>
                                      <p:to>
                                        <p:strVal val="visible"/>
                                      </p:to>
                                    </p:set>
                                    <p:anim calcmode="lin" valueType="num">
                                      <p:cBhvr>
                                        <p:cTn id="265" dur="500" fill="hold"/>
                                        <p:tgtEl>
                                          <p:spTgt spid="97"/>
                                        </p:tgtEl>
                                        <p:attrNameLst>
                                          <p:attrName>ppt_w</p:attrName>
                                        </p:attrNameLst>
                                      </p:cBhvr>
                                      <p:tavLst>
                                        <p:tav tm="0">
                                          <p:val>
                                            <p:fltVal val="0"/>
                                          </p:val>
                                        </p:tav>
                                        <p:tav tm="100000">
                                          <p:val>
                                            <p:strVal val="#ppt_w"/>
                                          </p:val>
                                        </p:tav>
                                      </p:tavLst>
                                    </p:anim>
                                    <p:anim calcmode="lin" valueType="num">
                                      <p:cBhvr>
                                        <p:cTn id="266" dur="500" fill="hold"/>
                                        <p:tgtEl>
                                          <p:spTgt spid="97"/>
                                        </p:tgtEl>
                                        <p:attrNameLst>
                                          <p:attrName>ppt_h</p:attrName>
                                        </p:attrNameLst>
                                      </p:cBhvr>
                                      <p:tavLst>
                                        <p:tav tm="0">
                                          <p:val>
                                            <p:fltVal val="0"/>
                                          </p:val>
                                        </p:tav>
                                        <p:tav tm="100000">
                                          <p:val>
                                            <p:strVal val="#ppt_h"/>
                                          </p:val>
                                        </p:tav>
                                      </p:tavLst>
                                    </p:anim>
                                    <p:animEffect transition="in" filter="fade">
                                      <p:cBhvr>
                                        <p:cTn id="267" dur="500"/>
                                        <p:tgtEl>
                                          <p:spTgt spid="97"/>
                                        </p:tgtEl>
                                      </p:cBhvr>
                                    </p:animEffect>
                                  </p:childTnLst>
                                </p:cTn>
                              </p:par>
                              <p:par>
                                <p:cTn id="268" presetID="53" presetClass="entr" presetSubtype="16" fill="hold" nodeType="withEffect">
                                  <p:stCondLst>
                                    <p:cond delay="0"/>
                                  </p:stCondLst>
                                  <p:childTnLst>
                                    <p:set>
                                      <p:cBhvr>
                                        <p:cTn id="269" dur="1" fill="hold">
                                          <p:stCondLst>
                                            <p:cond delay="0"/>
                                          </p:stCondLst>
                                        </p:cTn>
                                        <p:tgtEl>
                                          <p:spTgt spid="98"/>
                                        </p:tgtEl>
                                        <p:attrNameLst>
                                          <p:attrName>style.visibility</p:attrName>
                                        </p:attrNameLst>
                                      </p:cBhvr>
                                      <p:to>
                                        <p:strVal val="visible"/>
                                      </p:to>
                                    </p:set>
                                    <p:anim calcmode="lin" valueType="num">
                                      <p:cBhvr>
                                        <p:cTn id="270" dur="500" fill="hold"/>
                                        <p:tgtEl>
                                          <p:spTgt spid="98"/>
                                        </p:tgtEl>
                                        <p:attrNameLst>
                                          <p:attrName>ppt_w</p:attrName>
                                        </p:attrNameLst>
                                      </p:cBhvr>
                                      <p:tavLst>
                                        <p:tav tm="0">
                                          <p:val>
                                            <p:fltVal val="0"/>
                                          </p:val>
                                        </p:tav>
                                        <p:tav tm="100000">
                                          <p:val>
                                            <p:strVal val="#ppt_w"/>
                                          </p:val>
                                        </p:tav>
                                      </p:tavLst>
                                    </p:anim>
                                    <p:anim calcmode="lin" valueType="num">
                                      <p:cBhvr>
                                        <p:cTn id="271" dur="500" fill="hold"/>
                                        <p:tgtEl>
                                          <p:spTgt spid="98"/>
                                        </p:tgtEl>
                                        <p:attrNameLst>
                                          <p:attrName>ppt_h</p:attrName>
                                        </p:attrNameLst>
                                      </p:cBhvr>
                                      <p:tavLst>
                                        <p:tav tm="0">
                                          <p:val>
                                            <p:fltVal val="0"/>
                                          </p:val>
                                        </p:tav>
                                        <p:tav tm="100000">
                                          <p:val>
                                            <p:strVal val="#ppt_h"/>
                                          </p:val>
                                        </p:tav>
                                      </p:tavLst>
                                    </p:anim>
                                    <p:animEffect transition="in" filter="fade">
                                      <p:cBhvr>
                                        <p:cTn id="272" dur="500"/>
                                        <p:tgtEl>
                                          <p:spTgt spid="98"/>
                                        </p:tgtEl>
                                      </p:cBhvr>
                                    </p:animEffect>
                                  </p:childTnLst>
                                </p:cTn>
                              </p:par>
                              <p:par>
                                <p:cTn id="273" presetID="53" presetClass="entr" presetSubtype="16" fill="hold" nodeType="withEffect">
                                  <p:stCondLst>
                                    <p:cond delay="0"/>
                                  </p:stCondLst>
                                  <p:childTnLst>
                                    <p:set>
                                      <p:cBhvr>
                                        <p:cTn id="274" dur="1" fill="hold">
                                          <p:stCondLst>
                                            <p:cond delay="0"/>
                                          </p:stCondLst>
                                        </p:cTn>
                                        <p:tgtEl>
                                          <p:spTgt spid="99"/>
                                        </p:tgtEl>
                                        <p:attrNameLst>
                                          <p:attrName>style.visibility</p:attrName>
                                        </p:attrNameLst>
                                      </p:cBhvr>
                                      <p:to>
                                        <p:strVal val="visible"/>
                                      </p:to>
                                    </p:set>
                                    <p:anim calcmode="lin" valueType="num">
                                      <p:cBhvr>
                                        <p:cTn id="275" dur="500" fill="hold"/>
                                        <p:tgtEl>
                                          <p:spTgt spid="99"/>
                                        </p:tgtEl>
                                        <p:attrNameLst>
                                          <p:attrName>ppt_w</p:attrName>
                                        </p:attrNameLst>
                                      </p:cBhvr>
                                      <p:tavLst>
                                        <p:tav tm="0">
                                          <p:val>
                                            <p:fltVal val="0"/>
                                          </p:val>
                                        </p:tav>
                                        <p:tav tm="100000">
                                          <p:val>
                                            <p:strVal val="#ppt_w"/>
                                          </p:val>
                                        </p:tav>
                                      </p:tavLst>
                                    </p:anim>
                                    <p:anim calcmode="lin" valueType="num">
                                      <p:cBhvr>
                                        <p:cTn id="276" dur="500" fill="hold"/>
                                        <p:tgtEl>
                                          <p:spTgt spid="99"/>
                                        </p:tgtEl>
                                        <p:attrNameLst>
                                          <p:attrName>ppt_h</p:attrName>
                                        </p:attrNameLst>
                                      </p:cBhvr>
                                      <p:tavLst>
                                        <p:tav tm="0">
                                          <p:val>
                                            <p:fltVal val="0"/>
                                          </p:val>
                                        </p:tav>
                                        <p:tav tm="100000">
                                          <p:val>
                                            <p:strVal val="#ppt_h"/>
                                          </p:val>
                                        </p:tav>
                                      </p:tavLst>
                                    </p:anim>
                                    <p:animEffect transition="in" filter="fade">
                                      <p:cBhvr>
                                        <p:cTn id="277" dur="500"/>
                                        <p:tgtEl>
                                          <p:spTgt spid="99"/>
                                        </p:tgtEl>
                                      </p:cBhvr>
                                    </p:animEffect>
                                  </p:childTnLst>
                                </p:cTn>
                              </p:par>
                              <p:par>
                                <p:cTn id="278" presetID="53" presetClass="entr" presetSubtype="16" fill="hold" nodeType="withEffect">
                                  <p:stCondLst>
                                    <p:cond delay="0"/>
                                  </p:stCondLst>
                                  <p:childTnLst>
                                    <p:set>
                                      <p:cBhvr>
                                        <p:cTn id="279" dur="1" fill="hold">
                                          <p:stCondLst>
                                            <p:cond delay="0"/>
                                          </p:stCondLst>
                                        </p:cTn>
                                        <p:tgtEl>
                                          <p:spTgt spid="100"/>
                                        </p:tgtEl>
                                        <p:attrNameLst>
                                          <p:attrName>style.visibility</p:attrName>
                                        </p:attrNameLst>
                                      </p:cBhvr>
                                      <p:to>
                                        <p:strVal val="visible"/>
                                      </p:to>
                                    </p:set>
                                    <p:anim calcmode="lin" valueType="num">
                                      <p:cBhvr>
                                        <p:cTn id="280" dur="500" fill="hold"/>
                                        <p:tgtEl>
                                          <p:spTgt spid="100"/>
                                        </p:tgtEl>
                                        <p:attrNameLst>
                                          <p:attrName>ppt_w</p:attrName>
                                        </p:attrNameLst>
                                      </p:cBhvr>
                                      <p:tavLst>
                                        <p:tav tm="0">
                                          <p:val>
                                            <p:fltVal val="0"/>
                                          </p:val>
                                        </p:tav>
                                        <p:tav tm="100000">
                                          <p:val>
                                            <p:strVal val="#ppt_w"/>
                                          </p:val>
                                        </p:tav>
                                      </p:tavLst>
                                    </p:anim>
                                    <p:anim calcmode="lin" valueType="num">
                                      <p:cBhvr>
                                        <p:cTn id="281" dur="500" fill="hold"/>
                                        <p:tgtEl>
                                          <p:spTgt spid="100"/>
                                        </p:tgtEl>
                                        <p:attrNameLst>
                                          <p:attrName>ppt_h</p:attrName>
                                        </p:attrNameLst>
                                      </p:cBhvr>
                                      <p:tavLst>
                                        <p:tav tm="0">
                                          <p:val>
                                            <p:fltVal val="0"/>
                                          </p:val>
                                        </p:tav>
                                        <p:tav tm="100000">
                                          <p:val>
                                            <p:strVal val="#ppt_h"/>
                                          </p:val>
                                        </p:tav>
                                      </p:tavLst>
                                    </p:anim>
                                    <p:animEffect transition="in" filter="fade">
                                      <p:cBhvr>
                                        <p:cTn id="282" dur="500"/>
                                        <p:tgtEl>
                                          <p:spTgt spid="100"/>
                                        </p:tgtEl>
                                      </p:cBhvr>
                                    </p:animEffect>
                                  </p:childTnLst>
                                </p:cTn>
                              </p:par>
                              <p:par>
                                <p:cTn id="283" presetID="53" presetClass="entr" presetSubtype="16" fill="hold" nodeType="withEffect">
                                  <p:stCondLst>
                                    <p:cond delay="0"/>
                                  </p:stCondLst>
                                  <p:childTnLst>
                                    <p:set>
                                      <p:cBhvr>
                                        <p:cTn id="284" dur="1" fill="hold">
                                          <p:stCondLst>
                                            <p:cond delay="0"/>
                                          </p:stCondLst>
                                        </p:cTn>
                                        <p:tgtEl>
                                          <p:spTgt spid="101"/>
                                        </p:tgtEl>
                                        <p:attrNameLst>
                                          <p:attrName>style.visibility</p:attrName>
                                        </p:attrNameLst>
                                      </p:cBhvr>
                                      <p:to>
                                        <p:strVal val="visible"/>
                                      </p:to>
                                    </p:set>
                                    <p:anim calcmode="lin" valueType="num">
                                      <p:cBhvr>
                                        <p:cTn id="285" dur="500" fill="hold"/>
                                        <p:tgtEl>
                                          <p:spTgt spid="101"/>
                                        </p:tgtEl>
                                        <p:attrNameLst>
                                          <p:attrName>ppt_w</p:attrName>
                                        </p:attrNameLst>
                                      </p:cBhvr>
                                      <p:tavLst>
                                        <p:tav tm="0">
                                          <p:val>
                                            <p:fltVal val="0"/>
                                          </p:val>
                                        </p:tav>
                                        <p:tav tm="100000">
                                          <p:val>
                                            <p:strVal val="#ppt_w"/>
                                          </p:val>
                                        </p:tav>
                                      </p:tavLst>
                                    </p:anim>
                                    <p:anim calcmode="lin" valueType="num">
                                      <p:cBhvr>
                                        <p:cTn id="286" dur="500" fill="hold"/>
                                        <p:tgtEl>
                                          <p:spTgt spid="101"/>
                                        </p:tgtEl>
                                        <p:attrNameLst>
                                          <p:attrName>ppt_h</p:attrName>
                                        </p:attrNameLst>
                                      </p:cBhvr>
                                      <p:tavLst>
                                        <p:tav tm="0">
                                          <p:val>
                                            <p:fltVal val="0"/>
                                          </p:val>
                                        </p:tav>
                                        <p:tav tm="100000">
                                          <p:val>
                                            <p:strVal val="#ppt_h"/>
                                          </p:val>
                                        </p:tav>
                                      </p:tavLst>
                                    </p:anim>
                                    <p:animEffect transition="in" filter="fade">
                                      <p:cBhvr>
                                        <p:cTn id="287" dur="500"/>
                                        <p:tgtEl>
                                          <p:spTgt spid="101"/>
                                        </p:tgtEl>
                                      </p:cBhvr>
                                    </p:animEffect>
                                  </p:childTnLst>
                                </p:cTn>
                              </p:par>
                              <p:par>
                                <p:cTn id="288" presetID="53" presetClass="entr" presetSubtype="16" fill="hold" nodeType="withEffect">
                                  <p:stCondLst>
                                    <p:cond delay="0"/>
                                  </p:stCondLst>
                                  <p:childTnLst>
                                    <p:set>
                                      <p:cBhvr>
                                        <p:cTn id="289" dur="1" fill="hold">
                                          <p:stCondLst>
                                            <p:cond delay="0"/>
                                          </p:stCondLst>
                                        </p:cTn>
                                        <p:tgtEl>
                                          <p:spTgt spid="102"/>
                                        </p:tgtEl>
                                        <p:attrNameLst>
                                          <p:attrName>style.visibility</p:attrName>
                                        </p:attrNameLst>
                                      </p:cBhvr>
                                      <p:to>
                                        <p:strVal val="visible"/>
                                      </p:to>
                                    </p:set>
                                    <p:anim calcmode="lin" valueType="num">
                                      <p:cBhvr>
                                        <p:cTn id="290" dur="500" fill="hold"/>
                                        <p:tgtEl>
                                          <p:spTgt spid="102"/>
                                        </p:tgtEl>
                                        <p:attrNameLst>
                                          <p:attrName>ppt_w</p:attrName>
                                        </p:attrNameLst>
                                      </p:cBhvr>
                                      <p:tavLst>
                                        <p:tav tm="0">
                                          <p:val>
                                            <p:fltVal val="0"/>
                                          </p:val>
                                        </p:tav>
                                        <p:tav tm="100000">
                                          <p:val>
                                            <p:strVal val="#ppt_w"/>
                                          </p:val>
                                        </p:tav>
                                      </p:tavLst>
                                    </p:anim>
                                    <p:anim calcmode="lin" valueType="num">
                                      <p:cBhvr>
                                        <p:cTn id="291" dur="500" fill="hold"/>
                                        <p:tgtEl>
                                          <p:spTgt spid="102"/>
                                        </p:tgtEl>
                                        <p:attrNameLst>
                                          <p:attrName>ppt_h</p:attrName>
                                        </p:attrNameLst>
                                      </p:cBhvr>
                                      <p:tavLst>
                                        <p:tav tm="0">
                                          <p:val>
                                            <p:fltVal val="0"/>
                                          </p:val>
                                        </p:tav>
                                        <p:tav tm="100000">
                                          <p:val>
                                            <p:strVal val="#ppt_h"/>
                                          </p:val>
                                        </p:tav>
                                      </p:tavLst>
                                    </p:anim>
                                    <p:animEffect transition="in" filter="fade">
                                      <p:cBhvr>
                                        <p:cTn id="292" dur="500"/>
                                        <p:tgtEl>
                                          <p:spTgt spid="102"/>
                                        </p:tgtEl>
                                      </p:cBhvr>
                                    </p:animEffect>
                                  </p:childTnLst>
                                </p:cTn>
                              </p:par>
                              <p:par>
                                <p:cTn id="293" presetID="53" presetClass="entr" presetSubtype="16" fill="hold" nodeType="withEffect">
                                  <p:stCondLst>
                                    <p:cond delay="0"/>
                                  </p:stCondLst>
                                  <p:childTnLst>
                                    <p:set>
                                      <p:cBhvr>
                                        <p:cTn id="294" dur="1" fill="hold">
                                          <p:stCondLst>
                                            <p:cond delay="0"/>
                                          </p:stCondLst>
                                        </p:cTn>
                                        <p:tgtEl>
                                          <p:spTgt spid="103"/>
                                        </p:tgtEl>
                                        <p:attrNameLst>
                                          <p:attrName>style.visibility</p:attrName>
                                        </p:attrNameLst>
                                      </p:cBhvr>
                                      <p:to>
                                        <p:strVal val="visible"/>
                                      </p:to>
                                    </p:set>
                                    <p:anim calcmode="lin" valueType="num">
                                      <p:cBhvr>
                                        <p:cTn id="295" dur="500" fill="hold"/>
                                        <p:tgtEl>
                                          <p:spTgt spid="103"/>
                                        </p:tgtEl>
                                        <p:attrNameLst>
                                          <p:attrName>ppt_w</p:attrName>
                                        </p:attrNameLst>
                                      </p:cBhvr>
                                      <p:tavLst>
                                        <p:tav tm="0">
                                          <p:val>
                                            <p:fltVal val="0"/>
                                          </p:val>
                                        </p:tav>
                                        <p:tav tm="100000">
                                          <p:val>
                                            <p:strVal val="#ppt_w"/>
                                          </p:val>
                                        </p:tav>
                                      </p:tavLst>
                                    </p:anim>
                                    <p:anim calcmode="lin" valueType="num">
                                      <p:cBhvr>
                                        <p:cTn id="296" dur="500" fill="hold"/>
                                        <p:tgtEl>
                                          <p:spTgt spid="103"/>
                                        </p:tgtEl>
                                        <p:attrNameLst>
                                          <p:attrName>ppt_h</p:attrName>
                                        </p:attrNameLst>
                                      </p:cBhvr>
                                      <p:tavLst>
                                        <p:tav tm="0">
                                          <p:val>
                                            <p:fltVal val="0"/>
                                          </p:val>
                                        </p:tav>
                                        <p:tav tm="100000">
                                          <p:val>
                                            <p:strVal val="#ppt_h"/>
                                          </p:val>
                                        </p:tav>
                                      </p:tavLst>
                                    </p:anim>
                                    <p:animEffect transition="in" filter="fade">
                                      <p:cBhvr>
                                        <p:cTn id="297" dur="500"/>
                                        <p:tgtEl>
                                          <p:spTgt spid="103"/>
                                        </p:tgtEl>
                                      </p:cBhvr>
                                    </p:animEffect>
                                  </p:childTnLst>
                                </p:cTn>
                              </p:par>
                              <p:par>
                                <p:cTn id="298" presetID="53" presetClass="entr" presetSubtype="16" fill="hold" nodeType="withEffect">
                                  <p:stCondLst>
                                    <p:cond delay="0"/>
                                  </p:stCondLst>
                                  <p:childTnLst>
                                    <p:set>
                                      <p:cBhvr>
                                        <p:cTn id="299" dur="1" fill="hold">
                                          <p:stCondLst>
                                            <p:cond delay="0"/>
                                          </p:stCondLst>
                                        </p:cTn>
                                        <p:tgtEl>
                                          <p:spTgt spid="104"/>
                                        </p:tgtEl>
                                        <p:attrNameLst>
                                          <p:attrName>style.visibility</p:attrName>
                                        </p:attrNameLst>
                                      </p:cBhvr>
                                      <p:to>
                                        <p:strVal val="visible"/>
                                      </p:to>
                                    </p:set>
                                    <p:anim calcmode="lin" valueType="num">
                                      <p:cBhvr>
                                        <p:cTn id="300" dur="500" fill="hold"/>
                                        <p:tgtEl>
                                          <p:spTgt spid="104"/>
                                        </p:tgtEl>
                                        <p:attrNameLst>
                                          <p:attrName>ppt_w</p:attrName>
                                        </p:attrNameLst>
                                      </p:cBhvr>
                                      <p:tavLst>
                                        <p:tav tm="0">
                                          <p:val>
                                            <p:fltVal val="0"/>
                                          </p:val>
                                        </p:tav>
                                        <p:tav tm="100000">
                                          <p:val>
                                            <p:strVal val="#ppt_w"/>
                                          </p:val>
                                        </p:tav>
                                      </p:tavLst>
                                    </p:anim>
                                    <p:anim calcmode="lin" valueType="num">
                                      <p:cBhvr>
                                        <p:cTn id="301" dur="500" fill="hold"/>
                                        <p:tgtEl>
                                          <p:spTgt spid="104"/>
                                        </p:tgtEl>
                                        <p:attrNameLst>
                                          <p:attrName>ppt_h</p:attrName>
                                        </p:attrNameLst>
                                      </p:cBhvr>
                                      <p:tavLst>
                                        <p:tav tm="0">
                                          <p:val>
                                            <p:fltVal val="0"/>
                                          </p:val>
                                        </p:tav>
                                        <p:tav tm="100000">
                                          <p:val>
                                            <p:strVal val="#ppt_h"/>
                                          </p:val>
                                        </p:tav>
                                      </p:tavLst>
                                    </p:anim>
                                    <p:animEffect transition="in" filter="fade">
                                      <p:cBhvr>
                                        <p:cTn id="302" dur="500"/>
                                        <p:tgtEl>
                                          <p:spTgt spid="104"/>
                                        </p:tgtEl>
                                      </p:cBhvr>
                                    </p:animEffect>
                                  </p:childTnLst>
                                </p:cTn>
                              </p:par>
                              <p:par>
                                <p:cTn id="303" presetID="53" presetClass="entr" presetSubtype="16" fill="hold" nodeType="withEffect">
                                  <p:stCondLst>
                                    <p:cond delay="0"/>
                                  </p:stCondLst>
                                  <p:childTnLst>
                                    <p:set>
                                      <p:cBhvr>
                                        <p:cTn id="304" dur="1" fill="hold">
                                          <p:stCondLst>
                                            <p:cond delay="0"/>
                                          </p:stCondLst>
                                        </p:cTn>
                                        <p:tgtEl>
                                          <p:spTgt spid="105"/>
                                        </p:tgtEl>
                                        <p:attrNameLst>
                                          <p:attrName>style.visibility</p:attrName>
                                        </p:attrNameLst>
                                      </p:cBhvr>
                                      <p:to>
                                        <p:strVal val="visible"/>
                                      </p:to>
                                    </p:set>
                                    <p:anim calcmode="lin" valueType="num">
                                      <p:cBhvr>
                                        <p:cTn id="305" dur="500" fill="hold"/>
                                        <p:tgtEl>
                                          <p:spTgt spid="105"/>
                                        </p:tgtEl>
                                        <p:attrNameLst>
                                          <p:attrName>ppt_w</p:attrName>
                                        </p:attrNameLst>
                                      </p:cBhvr>
                                      <p:tavLst>
                                        <p:tav tm="0">
                                          <p:val>
                                            <p:fltVal val="0"/>
                                          </p:val>
                                        </p:tav>
                                        <p:tav tm="100000">
                                          <p:val>
                                            <p:strVal val="#ppt_w"/>
                                          </p:val>
                                        </p:tav>
                                      </p:tavLst>
                                    </p:anim>
                                    <p:anim calcmode="lin" valueType="num">
                                      <p:cBhvr>
                                        <p:cTn id="306" dur="500" fill="hold"/>
                                        <p:tgtEl>
                                          <p:spTgt spid="105"/>
                                        </p:tgtEl>
                                        <p:attrNameLst>
                                          <p:attrName>ppt_h</p:attrName>
                                        </p:attrNameLst>
                                      </p:cBhvr>
                                      <p:tavLst>
                                        <p:tav tm="0">
                                          <p:val>
                                            <p:fltVal val="0"/>
                                          </p:val>
                                        </p:tav>
                                        <p:tav tm="100000">
                                          <p:val>
                                            <p:strVal val="#ppt_h"/>
                                          </p:val>
                                        </p:tav>
                                      </p:tavLst>
                                    </p:anim>
                                    <p:animEffect transition="in" filter="fade">
                                      <p:cBhvr>
                                        <p:cTn id="307" dur="500"/>
                                        <p:tgtEl>
                                          <p:spTgt spid="105"/>
                                        </p:tgtEl>
                                      </p:cBhvr>
                                    </p:animEffect>
                                  </p:childTnLst>
                                </p:cTn>
                              </p:par>
                              <p:par>
                                <p:cTn id="308" presetID="53" presetClass="entr" presetSubtype="16" fill="hold" nodeType="withEffect">
                                  <p:stCondLst>
                                    <p:cond delay="0"/>
                                  </p:stCondLst>
                                  <p:childTnLst>
                                    <p:set>
                                      <p:cBhvr>
                                        <p:cTn id="309" dur="1" fill="hold">
                                          <p:stCondLst>
                                            <p:cond delay="0"/>
                                          </p:stCondLst>
                                        </p:cTn>
                                        <p:tgtEl>
                                          <p:spTgt spid="106"/>
                                        </p:tgtEl>
                                        <p:attrNameLst>
                                          <p:attrName>style.visibility</p:attrName>
                                        </p:attrNameLst>
                                      </p:cBhvr>
                                      <p:to>
                                        <p:strVal val="visible"/>
                                      </p:to>
                                    </p:set>
                                    <p:anim calcmode="lin" valueType="num">
                                      <p:cBhvr>
                                        <p:cTn id="310" dur="500" fill="hold"/>
                                        <p:tgtEl>
                                          <p:spTgt spid="106"/>
                                        </p:tgtEl>
                                        <p:attrNameLst>
                                          <p:attrName>ppt_w</p:attrName>
                                        </p:attrNameLst>
                                      </p:cBhvr>
                                      <p:tavLst>
                                        <p:tav tm="0">
                                          <p:val>
                                            <p:fltVal val="0"/>
                                          </p:val>
                                        </p:tav>
                                        <p:tav tm="100000">
                                          <p:val>
                                            <p:strVal val="#ppt_w"/>
                                          </p:val>
                                        </p:tav>
                                      </p:tavLst>
                                    </p:anim>
                                    <p:anim calcmode="lin" valueType="num">
                                      <p:cBhvr>
                                        <p:cTn id="311" dur="500" fill="hold"/>
                                        <p:tgtEl>
                                          <p:spTgt spid="106"/>
                                        </p:tgtEl>
                                        <p:attrNameLst>
                                          <p:attrName>ppt_h</p:attrName>
                                        </p:attrNameLst>
                                      </p:cBhvr>
                                      <p:tavLst>
                                        <p:tav tm="0">
                                          <p:val>
                                            <p:fltVal val="0"/>
                                          </p:val>
                                        </p:tav>
                                        <p:tav tm="100000">
                                          <p:val>
                                            <p:strVal val="#ppt_h"/>
                                          </p:val>
                                        </p:tav>
                                      </p:tavLst>
                                    </p:anim>
                                    <p:animEffect transition="in" filter="fade">
                                      <p:cBhvr>
                                        <p:cTn id="312" dur="500"/>
                                        <p:tgtEl>
                                          <p:spTgt spid="106"/>
                                        </p:tgtEl>
                                      </p:cBhvr>
                                    </p:animEffect>
                                  </p:childTnLst>
                                </p:cTn>
                              </p:par>
                              <p:par>
                                <p:cTn id="313" presetID="53" presetClass="entr" presetSubtype="16" fill="hold" nodeType="withEffect">
                                  <p:stCondLst>
                                    <p:cond delay="0"/>
                                  </p:stCondLst>
                                  <p:childTnLst>
                                    <p:set>
                                      <p:cBhvr>
                                        <p:cTn id="314" dur="1" fill="hold">
                                          <p:stCondLst>
                                            <p:cond delay="0"/>
                                          </p:stCondLst>
                                        </p:cTn>
                                        <p:tgtEl>
                                          <p:spTgt spid="107"/>
                                        </p:tgtEl>
                                        <p:attrNameLst>
                                          <p:attrName>style.visibility</p:attrName>
                                        </p:attrNameLst>
                                      </p:cBhvr>
                                      <p:to>
                                        <p:strVal val="visible"/>
                                      </p:to>
                                    </p:set>
                                    <p:anim calcmode="lin" valueType="num">
                                      <p:cBhvr>
                                        <p:cTn id="315" dur="500" fill="hold"/>
                                        <p:tgtEl>
                                          <p:spTgt spid="107"/>
                                        </p:tgtEl>
                                        <p:attrNameLst>
                                          <p:attrName>ppt_w</p:attrName>
                                        </p:attrNameLst>
                                      </p:cBhvr>
                                      <p:tavLst>
                                        <p:tav tm="0">
                                          <p:val>
                                            <p:fltVal val="0"/>
                                          </p:val>
                                        </p:tav>
                                        <p:tav tm="100000">
                                          <p:val>
                                            <p:strVal val="#ppt_w"/>
                                          </p:val>
                                        </p:tav>
                                      </p:tavLst>
                                    </p:anim>
                                    <p:anim calcmode="lin" valueType="num">
                                      <p:cBhvr>
                                        <p:cTn id="316" dur="500" fill="hold"/>
                                        <p:tgtEl>
                                          <p:spTgt spid="107"/>
                                        </p:tgtEl>
                                        <p:attrNameLst>
                                          <p:attrName>ppt_h</p:attrName>
                                        </p:attrNameLst>
                                      </p:cBhvr>
                                      <p:tavLst>
                                        <p:tav tm="0">
                                          <p:val>
                                            <p:fltVal val="0"/>
                                          </p:val>
                                        </p:tav>
                                        <p:tav tm="100000">
                                          <p:val>
                                            <p:strVal val="#ppt_h"/>
                                          </p:val>
                                        </p:tav>
                                      </p:tavLst>
                                    </p:anim>
                                    <p:animEffect transition="in" filter="fade">
                                      <p:cBhvr>
                                        <p:cTn id="317" dur="500"/>
                                        <p:tgtEl>
                                          <p:spTgt spid="107"/>
                                        </p:tgtEl>
                                      </p:cBhvr>
                                    </p:animEffect>
                                  </p:childTnLst>
                                </p:cTn>
                              </p:par>
                              <p:par>
                                <p:cTn id="318" presetID="53" presetClass="entr" presetSubtype="16" fill="hold" nodeType="withEffect">
                                  <p:stCondLst>
                                    <p:cond delay="0"/>
                                  </p:stCondLst>
                                  <p:childTnLst>
                                    <p:set>
                                      <p:cBhvr>
                                        <p:cTn id="319" dur="1" fill="hold">
                                          <p:stCondLst>
                                            <p:cond delay="0"/>
                                          </p:stCondLst>
                                        </p:cTn>
                                        <p:tgtEl>
                                          <p:spTgt spid="108"/>
                                        </p:tgtEl>
                                        <p:attrNameLst>
                                          <p:attrName>style.visibility</p:attrName>
                                        </p:attrNameLst>
                                      </p:cBhvr>
                                      <p:to>
                                        <p:strVal val="visible"/>
                                      </p:to>
                                    </p:set>
                                    <p:anim calcmode="lin" valueType="num">
                                      <p:cBhvr>
                                        <p:cTn id="320" dur="500" fill="hold"/>
                                        <p:tgtEl>
                                          <p:spTgt spid="108"/>
                                        </p:tgtEl>
                                        <p:attrNameLst>
                                          <p:attrName>ppt_w</p:attrName>
                                        </p:attrNameLst>
                                      </p:cBhvr>
                                      <p:tavLst>
                                        <p:tav tm="0">
                                          <p:val>
                                            <p:fltVal val="0"/>
                                          </p:val>
                                        </p:tav>
                                        <p:tav tm="100000">
                                          <p:val>
                                            <p:strVal val="#ppt_w"/>
                                          </p:val>
                                        </p:tav>
                                      </p:tavLst>
                                    </p:anim>
                                    <p:anim calcmode="lin" valueType="num">
                                      <p:cBhvr>
                                        <p:cTn id="321" dur="500" fill="hold"/>
                                        <p:tgtEl>
                                          <p:spTgt spid="108"/>
                                        </p:tgtEl>
                                        <p:attrNameLst>
                                          <p:attrName>ppt_h</p:attrName>
                                        </p:attrNameLst>
                                      </p:cBhvr>
                                      <p:tavLst>
                                        <p:tav tm="0">
                                          <p:val>
                                            <p:fltVal val="0"/>
                                          </p:val>
                                        </p:tav>
                                        <p:tav tm="100000">
                                          <p:val>
                                            <p:strVal val="#ppt_h"/>
                                          </p:val>
                                        </p:tav>
                                      </p:tavLst>
                                    </p:anim>
                                    <p:animEffect transition="in" filter="fade">
                                      <p:cBhvr>
                                        <p:cTn id="322" dur="500"/>
                                        <p:tgtEl>
                                          <p:spTgt spid="108"/>
                                        </p:tgtEl>
                                      </p:cBhvr>
                                    </p:animEffect>
                                  </p:childTnLst>
                                </p:cTn>
                              </p:par>
                              <p:par>
                                <p:cTn id="323" presetID="53" presetClass="entr" presetSubtype="16" fill="hold" nodeType="withEffect">
                                  <p:stCondLst>
                                    <p:cond delay="0"/>
                                  </p:stCondLst>
                                  <p:childTnLst>
                                    <p:set>
                                      <p:cBhvr>
                                        <p:cTn id="324" dur="1" fill="hold">
                                          <p:stCondLst>
                                            <p:cond delay="0"/>
                                          </p:stCondLst>
                                        </p:cTn>
                                        <p:tgtEl>
                                          <p:spTgt spid="109"/>
                                        </p:tgtEl>
                                        <p:attrNameLst>
                                          <p:attrName>style.visibility</p:attrName>
                                        </p:attrNameLst>
                                      </p:cBhvr>
                                      <p:to>
                                        <p:strVal val="visible"/>
                                      </p:to>
                                    </p:set>
                                    <p:anim calcmode="lin" valueType="num">
                                      <p:cBhvr>
                                        <p:cTn id="325" dur="500" fill="hold"/>
                                        <p:tgtEl>
                                          <p:spTgt spid="109"/>
                                        </p:tgtEl>
                                        <p:attrNameLst>
                                          <p:attrName>ppt_w</p:attrName>
                                        </p:attrNameLst>
                                      </p:cBhvr>
                                      <p:tavLst>
                                        <p:tav tm="0">
                                          <p:val>
                                            <p:fltVal val="0"/>
                                          </p:val>
                                        </p:tav>
                                        <p:tav tm="100000">
                                          <p:val>
                                            <p:strVal val="#ppt_w"/>
                                          </p:val>
                                        </p:tav>
                                      </p:tavLst>
                                    </p:anim>
                                    <p:anim calcmode="lin" valueType="num">
                                      <p:cBhvr>
                                        <p:cTn id="326" dur="500" fill="hold"/>
                                        <p:tgtEl>
                                          <p:spTgt spid="109"/>
                                        </p:tgtEl>
                                        <p:attrNameLst>
                                          <p:attrName>ppt_h</p:attrName>
                                        </p:attrNameLst>
                                      </p:cBhvr>
                                      <p:tavLst>
                                        <p:tav tm="0">
                                          <p:val>
                                            <p:fltVal val="0"/>
                                          </p:val>
                                        </p:tav>
                                        <p:tav tm="100000">
                                          <p:val>
                                            <p:strVal val="#ppt_h"/>
                                          </p:val>
                                        </p:tav>
                                      </p:tavLst>
                                    </p:anim>
                                    <p:animEffect transition="in" filter="fade">
                                      <p:cBhvr>
                                        <p:cTn id="327" dur="500"/>
                                        <p:tgtEl>
                                          <p:spTgt spid="109"/>
                                        </p:tgtEl>
                                      </p:cBhvr>
                                    </p:animEffect>
                                  </p:childTnLst>
                                </p:cTn>
                              </p:par>
                              <p:par>
                                <p:cTn id="328" presetID="53" presetClass="entr" presetSubtype="16" fill="hold" nodeType="withEffect">
                                  <p:stCondLst>
                                    <p:cond delay="0"/>
                                  </p:stCondLst>
                                  <p:childTnLst>
                                    <p:set>
                                      <p:cBhvr>
                                        <p:cTn id="329" dur="1" fill="hold">
                                          <p:stCondLst>
                                            <p:cond delay="0"/>
                                          </p:stCondLst>
                                        </p:cTn>
                                        <p:tgtEl>
                                          <p:spTgt spid="110"/>
                                        </p:tgtEl>
                                        <p:attrNameLst>
                                          <p:attrName>style.visibility</p:attrName>
                                        </p:attrNameLst>
                                      </p:cBhvr>
                                      <p:to>
                                        <p:strVal val="visible"/>
                                      </p:to>
                                    </p:set>
                                    <p:anim calcmode="lin" valueType="num">
                                      <p:cBhvr>
                                        <p:cTn id="330" dur="500" fill="hold"/>
                                        <p:tgtEl>
                                          <p:spTgt spid="110"/>
                                        </p:tgtEl>
                                        <p:attrNameLst>
                                          <p:attrName>ppt_w</p:attrName>
                                        </p:attrNameLst>
                                      </p:cBhvr>
                                      <p:tavLst>
                                        <p:tav tm="0">
                                          <p:val>
                                            <p:fltVal val="0"/>
                                          </p:val>
                                        </p:tav>
                                        <p:tav tm="100000">
                                          <p:val>
                                            <p:strVal val="#ppt_w"/>
                                          </p:val>
                                        </p:tav>
                                      </p:tavLst>
                                    </p:anim>
                                    <p:anim calcmode="lin" valueType="num">
                                      <p:cBhvr>
                                        <p:cTn id="331" dur="500" fill="hold"/>
                                        <p:tgtEl>
                                          <p:spTgt spid="110"/>
                                        </p:tgtEl>
                                        <p:attrNameLst>
                                          <p:attrName>ppt_h</p:attrName>
                                        </p:attrNameLst>
                                      </p:cBhvr>
                                      <p:tavLst>
                                        <p:tav tm="0">
                                          <p:val>
                                            <p:fltVal val="0"/>
                                          </p:val>
                                        </p:tav>
                                        <p:tav tm="100000">
                                          <p:val>
                                            <p:strVal val="#ppt_h"/>
                                          </p:val>
                                        </p:tav>
                                      </p:tavLst>
                                    </p:anim>
                                    <p:animEffect transition="in" filter="fade">
                                      <p:cBhvr>
                                        <p:cTn id="332" dur="500"/>
                                        <p:tgtEl>
                                          <p:spTgt spid="110"/>
                                        </p:tgtEl>
                                      </p:cBhvr>
                                    </p:animEffect>
                                  </p:childTnLst>
                                </p:cTn>
                              </p:par>
                              <p:par>
                                <p:cTn id="333" presetID="53" presetClass="entr" presetSubtype="16" fill="hold" nodeType="withEffect">
                                  <p:stCondLst>
                                    <p:cond delay="0"/>
                                  </p:stCondLst>
                                  <p:childTnLst>
                                    <p:set>
                                      <p:cBhvr>
                                        <p:cTn id="334" dur="1" fill="hold">
                                          <p:stCondLst>
                                            <p:cond delay="0"/>
                                          </p:stCondLst>
                                        </p:cTn>
                                        <p:tgtEl>
                                          <p:spTgt spid="111"/>
                                        </p:tgtEl>
                                        <p:attrNameLst>
                                          <p:attrName>style.visibility</p:attrName>
                                        </p:attrNameLst>
                                      </p:cBhvr>
                                      <p:to>
                                        <p:strVal val="visible"/>
                                      </p:to>
                                    </p:set>
                                    <p:anim calcmode="lin" valueType="num">
                                      <p:cBhvr>
                                        <p:cTn id="335" dur="500" fill="hold"/>
                                        <p:tgtEl>
                                          <p:spTgt spid="111"/>
                                        </p:tgtEl>
                                        <p:attrNameLst>
                                          <p:attrName>ppt_w</p:attrName>
                                        </p:attrNameLst>
                                      </p:cBhvr>
                                      <p:tavLst>
                                        <p:tav tm="0">
                                          <p:val>
                                            <p:fltVal val="0"/>
                                          </p:val>
                                        </p:tav>
                                        <p:tav tm="100000">
                                          <p:val>
                                            <p:strVal val="#ppt_w"/>
                                          </p:val>
                                        </p:tav>
                                      </p:tavLst>
                                    </p:anim>
                                    <p:anim calcmode="lin" valueType="num">
                                      <p:cBhvr>
                                        <p:cTn id="336" dur="500" fill="hold"/>
                                        <p:tgtEl>
                                          <p:spTgt spid="111"/>
                                        </p:tgtEl>
                                        <p:attrNameLst>
                                          <p:attrName>ppt_h</p:attrName>
                                        </p:attrNameLst>
                                      </p:cBhvr>
                                      <p:tavLst>
                                        <p:tav tm="0">
                                          <p:val>
                                            <p:fltVal val="0"/>
                                          </p:val>
                                        </p:tav>
                                        <p:tav tm="100000">
                                          <p:val>
                                            <p:strVal val="#ppt_h"/>
                                          </p:val>
                                        </p:tav>
                                      </p:tavLst>
                                    </p:anim>
                                    <p:animEffect transition="in" filter="fade">
                                      <p:cBhvr>
                                        <p:cTn id="337" dur="500"/>
                                        <p:tgtEl>
                                          <p:spTgt spid="111"/>
                                        </p:tgtEl>
                                      </p:cBhvr>
                                    </p:animEffect>
                                  </p:childTnLst>
                                </p:cTn>
                              </p:par>
                              <p:par>
                                <p:cTn id="338" presetID="53" presetClass="entr" presetSubtype="16" fill="hold" nodeType="withEffect">
                                  <p:stCondLst>
                                    <p:cond delay="0"/>
                                  </p:stCondLst>
                                  <p:childTnLst>
                                    <p:set>
                                      <p:cBhvr>
                                        <p:cTn id="339" dur="1" fill="hold">
                                          <p:stCondLst>
                                            <p:cond delay="0"/>
                                          </p:stCondLst>
                                        </p:cTn>
                                        <p:tgtEl>
                                          <p:spTgt spid="112"/>
                                        </p:tgtEl>
                                        <p:attrNameLst>
                                          <p:attrName>style.visibility</p:attrName>
                                        </p:attrNameLst>
                                      </p:cBhvr>
                                      <p:to>
                                        <p:strVal val="visible"/>
                                      </p:to>
                                    </p:set>
                                    <p:anim calcmode="lin" valueType="num">
                                      <p:cBhvr>
                                        <p:cTn id="340" dur="500" fill="hold"/>
                                        <p:tgtEl>
                                          <p:spTgt spid="112"/>
                                        </p:tgtEl>
                                        <p:attrNameLst>
                                          <p:attrName>ppt_w</p:attrName>
                                        </p:attrNameLst>
                                      </p:cBhvr>
                                      <p:tavLst>
                                        <p:tav tm="0">
                                          <p:val>
                                            <p:fltVal val="0"/>
                                          </p:val>
                                        </p:tav>
                                        <p:tav tm="100000">
                                          <p:val>
                                            <p:strVal val="#ppt_w"/>
                                          </p:val>
                                        </p:tav>
                                      </p:tavLst>
                                    </p:anim>
                                    <p:anim calcmode="lin" valueType="num">
                                      <p:cBhvr>
                                        <p:cTn id="341" dur="500" fill="hold"/>
                                        <p:tgtEl>
                                          <p:spTgt spid="112"/>
                                        </p:tgtEl>
                                        <p:attrNameLst>
                                          <p:attrName>ppt_h</p:attrName>
                                        </p:attrNameLst>
                                      </p:cBhvr>
                                      <p:tavLst>
                                        <p:tav tm="0">
                                          <p:val>
                                            <p:fltVal val="0"/>
                                          </p:val>
                                        </p:tav>
                                        <p:tav tm="100000">
                                          <p:val>
                                            <p:strVal val="#ppt_h"/>
                                          </p:val>
                                        </p:tav>
                                      </p:tavLst>
                                    </p:anim>
                                    <p:animEffect transition="in" filter="fade">
                                      <p:cBhvr>
                                        <p:cTn id="342" dur="500"/>
                                        <p:tgtEl>
                                          <p:spTgt spid="112"/>
                                        </p:tgtEl>
                                      </p:cBhvr>
                                    </p:animEffect>
                                  </p:childTnLst>
                                </p:cTn>
                              </p:par>
                              <p:par>
                                <p:cTn id="343" presetID="53" presetClass="entr" presetSubtype="16" fill="hold" nodeType="withEffect">
                                  <p:stCondLst>
                                    <p:cond delay="0"/>
                                  </p:stCondLst>
                                  <p:childTnLst>
                                    <p:set>
                                      <p:cBhvr>
                                        <p:cTn id="344" dur="1" fill="hold">
                                          <p:stCondLst>
                                            <p:cond delay="0"/>
                                          </p:stCondLst>
                                        </p:cTn>
                                        <p:tgtEl>
                                          <p:spTgt spid="113"/>
                                        </p:tgtEl>
                                        <p:attrNameLst>
                                          <p:attrName>style.visibility</p:attrName>
                                        </p:attrNameLst>
                                      </p:cBhvr>
                                      <p:to>
                                        <p:strVal val="visible"/>
                                      </p:to>
                                    </p:set>
                                    <p:anim calcmode="lin" valueType="num">
                                      <p:cBhvr>
                                        <p:cTn id="345" dur="500" fill="hold"/>
                                        <p:tgtEl>
                                          <p:spTgt spid="113"/>
                                        </p:tgtEl>
                                        <p:attrNameLst>
                                          <p:attrName>ppt_w</p:attrName>
                                        </p:attrNameLst>
                                      </p:cBhvr>
                                      <p:tavLst>
                                        <p:tav tm="0">
                                          <p:val>
                                            <p:fltVal val="0"/>
                                          </p:val>
                                        </p:tav>
                                        <p:tav tm="100000">
                                          <p:val>
                                            <p:strVal val="#ppt_w"/>
                                          </p:val>
                                        </p:tav>
                                      </p:tavLst>
                                    </p:anim>
                                    <p:anim calcmode="lin" valueType="num">
                                      <p:cBhvr>
                                        <p:cTn id="346" dur="500" fill="hold"/>
                                        <p:tgtEl>
                                          <p:spTgt spid="113"/>
                                        </p:tgtEl>
                                        <p:attrNameLst>
                                          <p:attrName>ppt_h</p:attrName>
                                        </p:attrNameLst>
                                      </p:cBhvr>
                                      <p:tavLst>
                                        <p:tav tm="0">
                                          <p:val>
                                            <p:fltVal val="0"/>
                                          </p:val>
                                        </p:tav>
                                        <p:tav tm="100000">
                                          <p:val>
                                            <p:strVal val="#ppt_h"/>
                                          </p:val>
                                        </p:tav>
                                      </p:tavLst>
                                    </p:anim>
                                    <p:animEffect transition="in" filter="fade">
                                      <p:cBhvr>
                                        <p:cTn id="347" dur="500"/>
                                        <p:tgtEl>
                                          <p:spTgt spid="113"/>
                                        </p:tgtEl>
                                      </p:cBhvr>
                                    </p:animEffect>
                                  </p:childTnLst>
                                </p:cTn>
                              </p:par>
                              <p:par>
                                <p:cTn id="348" presetID="53" presetClass="entr" presetSubtype="16" fill="hold" nodeType="withEffect">
                                  <p:stCondLst>
                                    <p:cond delay="0"/>
                                  </p:stCondLst>
                                  <p:childTnLst>
                                    <p:set>
                                      <p:cBhvr>
                                        <p:cTn id="349" dur="1" fill="hold">
                                          <p:stCondLst>
                                            <p:cond delay="0"/>
                                          </p:stCondLst>
                                        </p:cTn>
                                        <p:tgtEl>
                                          <p:spTgt spid="114"/>
                                        </p:tgtEl>
                                        <p:attrNameLst>
                                          <p:attrName>style.visibility</p:attrName>
                                        </p:attrNameLst>
                                      </p:cBhvr>
                                      <p:to>
                                        <p:strVal val="visible"/>
                                      </p:to>
                                    </p:set>
                                    <p:anim calcmode="lin" valueType="num">
                                      <p:cBhvr>
                                        <p:cTn id="350" dur="500" fill="hold"/>
                                        <p:tgtEl>
                                          <p:spTgt spid="114"/>
                                        </p:tgtEl>
                                        <p:attrNameLst>
                                          <p:attrName>ppt_w</p:attrName>
                                        </p:attrNameLst>
                                      </p:cBhvr>
                                      <p:tavLst>
                                        <p:tav tm="0">
                                          <p:val>
                                            <p:fltVal val="0"/>
                                          </p:val>
                                        </p:tav>
                                        <p:tav tm="100000">
                                          <p:val>
                                            <p:strVal val="#ppt_w"/>
                                          </p:val>
                                        </p:tav>
                                      </p:tavLst>
                                    </p:anim>
                                    <p:anim calcmode="lin" valueType="num">
                                      <p:cBhvr>
                                        <p:cTn id="351" dur="500" fill="hold"/>
                                        <p:tgtEl>
                                          <p:spTgt spid="114"/>
                                        </p:tgtEl>
                                        <p:attrNameLst>
                                          <p:attrName>ppt_h</p:attrName>
                                        </p:attrNameLst>
                                      </p:cBhvr>
                                      <p:tavLst>
                                        <p:tav tm="0">
                                          <p:val>
                                            <p:fltVal val="0"/>
                                          </p:val>
                                        </p:tav>
                                        <p:tav tm="100000">
                                          <p:val>
                                            <p:strVal val="#ppt_h"/>
                                          </p:val>
                                        </p:tav>
                                      </p:tavLst>
                                    </p:anim>
                                    <p:animEffect transition="in" filter="fade">
                                      <p:cBhvr>
                                        <p:cTn id="352" dur="500"/>
                                        <p:tgtEl>
                                          <p:spTgt spid="114"/>
                                        </p:tgtEl>
                                      </p:cBhvr>
                                    </p:animEffect>
                                  </p:childTnLst>
                                </p:cTn>
                              </p:par>
                              <p:par>
                                <p:cTn id="353" presetID="53" presetClass="entr" presetSubtype="16" fill="hold" nodeType="withEffect">
                                  <p:stCondLst>
                                    <p:cond delay="0"/>
                                  </p:stCondLst>
                                  <p:childTnLst>
                                    <p:set>
                                      <p:cBhvr>
                                        <p:cTn id="354" dur="1" fill="hold">
                                          <p:stCondLst>
                                            <p:cond delay="0"/>
                                          </p:stCondLst>
                                        </p:cTn>
                                        <p:tgtEl>
                                          <p:spTgt spid="115"/>
                                        </p:tgtEl>
                                        <p:attrNameLst>
                                          <p:attrName>style.visibility</p:attrName>
                                        </p:attrNameLst>
                                      </p:cBhvr>
                                      <p:to>
                                        <p:strVal val="visible"/>
                                      </p:to>
                                    </p:set>
                                    <p:anim calcmode="lin" valueType="num">
                                      <p:cBhvr>
                                        <p:cTn id="355" dur="500" fill="hold"/>
                                        <p:tgtEl>
                                          <p:spTgt spid="115"/>
                                        </p:tgtEl>
                                        <p:attrNameLst>
                                          <p:attrName>ppt_w</p:attrName>
                                        </p:attrNameLst>
                                      </p:cBhvr>
                                      <p:tavLst>
                                        <p:tav tm="0">
                                          <p:val>
                                            <p:fltVal val="0"/>
                                          </p:val>
                                        </p:tav>
                                        <p:tav tm="100000">
                                          <p:val>
                                            <p:strVal val="#ppt_w"/>
                                          </p:val>
                                        </p:tav>
                                      </p:tavLst>
                                    </p:anim>
                                    <p:anim calcmode="lin" valueType="num">
                                      <p:cBhvr>
                                        <p:cTn id="356" dur="500" fill="hold"/>
                                        <p:tgtEl>
                                          <p:spTgt spid="115"/>
                                        </p:tgtEl>
                                        <p:attrNameLst>
                                          <p:attrName>ppt_h</p:attrName>
                                        </p:attrNameLst>
                                      </p:cBhvr>
                                      <p:tavLst>
                                        <p:tav tm="0">
                                          <p:val>
                                            <p:fltVal val="0"/>
                                          </p:val>
                                        </p:tav>
                                        <p:tav tm="100000">
                                          <p:val>
                                            <p:strVal val="#ppt_h"/>
                                          </p:val>
                                        </p:tav>
                                      </p:tavLst>
                                    </p:anim>
                                    <p:animEffect transition="in" filter="fade">
                                      <p:cBhvr>
                                        <p:cTn id="357" dur="500"/>
                                        <p:tgtEl>
                                          <p:spTgt spid="115"/>
                                        </p:tgtEl>
                                      </p:cBhvr>
                                    </p:animEffect>
                                  </p:childTnLst>
                                </p:cTn>
                              </p:par>
                              <p:par>
                                <p:cTn id="358" presetID="53" presetClass="entr" presetSubtype="16" fill="hold" nodeType="withEffect">
                                  <p:stCondLst>
                                    <p:cond delay="0"/>
                                  </p:stCondLst>
                                  <p:childTnLst>
                                    <p:set>
                                      <p:cBhvr>
                                        <p:cTn id="359" dur="1" fill="hold">
                                          <p:stCondLst>
                                            <p:cond delay="0"/>
                                          </p:stCondLst>
                                        </p:cTn>
                                        <p:tgtEl>
                                          <p:spTgt spid="116"/>
                                        </p:tgtEl>
                                        <p:attrNameLst>
                                          <p:attrName>style.visibility</p:attrName>
                                        </p:attrNameLst>
                                      </p:cBhvr>
                                      <p:to>
                                        <p:strVal val="visible"/>
                                      </p:to>
                                    </p:set>
                                    <p:anim calcmode="lin" valueType="num">
                                      <p:cBhvr>
                                        <p:cTn id="360" dur="500" fill="hold"/>
                                        <p:tgtEl>
                                          <p:spTgt spid="116"/>
                                        </p:tgtEl>
                                        <p:attrNameLst>
                                          <p:attrName>ppt_w</p:attrName>
                                        </p:attrNameLst>
                                      </p:cBhvr>
                                      <p:tavLst>
                                        <p:tav tm="0">
                                          <p:val>
                                            <p:fltVal val="0"/>
                                          </p:val>
                                        </p:tav>
                                        <p:tav tm="100000">
                                          <p:val>
                                            <p:strVal val="#ppt_w"/>
                                          </p:val>
                                        </p:tav>
                                      </p:tavLst>
                                    </p:anim>
                                    <p:anim calcmode="lin" valueType="num">
                                      <p:cBhvr>
                                        <p:cTn id="361" dur="500" fill="hold"/>
                                        <p:tgtEl>
                                          <p:spTgt spid="116"/>
                                        </p:tgtEl>
                                        <p:attrNameLst>
                                          <p:attrName>ppt_h</p:attrName>
                                        </p:attrNameLst>
                                      </p:cBhvr>
                                      <p:tavLst>
                                        <p:tav tm="0">
                                          <p:val>
                                            <p:fltVal val="0"/>
                                          </p:val>
                                        </p:tav>
                                        <p:tav tm="100000">
                                          <p:val>
                                            <p:strVal val="#ppt_h"/>
                                          </p:val>
                                        </p:tav>
                                      </p:tavLst>
                                    </p:anim>
                                    <p:animEffect transition="in" filter="fade">
                                      <p:cBhvr>
                                        <p:cTn id="362" dur="500"/>
                                        <p:tgtEl>
                                          <p:spTgt spid="116"/>
                                        </p:tgtEl>
                                      </p:cBhvr>
                                    </p:animEffect>
                                  </p:childTnLst>
                                </p:cTn>
                              </p:par>
                              <p:par>
                                <p:cTn id="363" presetID="53" presetClass="entr" presetSubtype="16" fill="hold" nodeType="withEffect">
                                  <p:stCondLst>
                                    <p:cond delay="0"/>
                                  </p:stCondLst>
                                  <p:childTnLst>
                                    <p:set>
                                      <p:cBhvr>
                                        <p:cTn id="364" dur="1" fill="hold">
                                          <p:stCondLst>
                                            <p:cond delay="0"/>
                                          </p:stCondLst>
                                        </p:cTn>
                                        <p:tgtEl>
                                          <p:spTgt spid="117"/>
                                        </p:tgtEl>
                                        <p:attrNameLst>
                                          <p:attrName>style.visibility</p:attrName>
                                        </p:attrNameLst>
                                      </p:cBhvr>
                                      <p:to>
                                        <p:strVal val="visible"/>
                                      </p:to>
                                    </p:set>
                                    <p:anim calcmode="lin" valueType="num">
                                      <p:cBhvr>
                                        <p:cTn id="365" dur="500" fill="hold"/>
                                        <p:tgtEl>
                                          <p:spTgt spid="117"/>
                                        </p:tgtEl>
                                        <p:attrNameLst>
                                          <p:attrName>ppt_w</p:attrName>
                                        </p:attrNameLst>
                                      </p:cBhvr>
                                      <p:tavLst>
                                        <p:tav tm="0">
                                          <p:val>
                                            <p:fltVal val="0"/>
                                          </p:val>
                                        </p:tav>
                                        <p:tav tm="100000">
                                          <p:val>
                                            <p:strVal val="#ppt_w"/>
                                          </p:val>
                                        </p:tav>
                                      </p:tavLst>
                                    </p:anim>
                                    <p:anim calcmode="lin" valueType="num">
                                      <p:cBhvr>
                                        <p:cTn id="366" dur="500" fill="hold"/>
                                        <p:tgtEl>
                                          <p:spTgt spid="117"/>
                                        </p:tgtEl>
                                        <p:attrNameLst>
                                          <p:attrName>ppt_h</p:attrName>
                                        </p:attrNameLst>
                                      </p:cBhvr>
                                      <p:tavLst>
                                        <p:tav tm="0">
                                          <p:val>
                                            <p:fltVal val="0"/>
                                          </p:val>
                                        </p:tav>
                                        <p:tav tm="100000">
                                          <p:val>
                                            <p:strVal val="#ppt_h"/>
                                          </p:val>
                                        </p:tav>
                                      </p:tavLst>
                                    </p:anim>
                                    <p:animEffect transition="in" filter="fade">
                                      <p:cBhvr>
                                        <p:cTn id="367" dur="500"/>
                                        <p:tgtEl>
                                          <p:spTgt spid="117"/>
                                        </p:tgtEl>
                                      </p:cBhvr>
                                    </p:animEffect>
                                  </p:childTnLst>
                                </p:cTn>
                              </p:par>
                              <p:par>
                                <p:cTn id="368" presetID="53" presetClass="entr" presetSubtype="16" fill="hold" nodeType="withEffect">
                                  <p:stCondLst>
                                    <p:cond delay="0"/>
                                  </p:stCondLst>
                                  <p:childTnLst>
                                    <p:set>
                                      <p:cBhvr>
                                        <p:cTn id="369" dur="1" fill="hold">
                                          <p:stCondLst>
                                            <p:cond delay="0"/>
                                          </p:stCondLst>
                                        </p:cTn>
                                        <p:tgtEl>
                                          <p:spTgt spid="118"/>
                                        </p:tgtEl>
                                        <p:attrNameLst>
                                          <p:attrName>style.visibility</p:attrName>
                                        </p:attrNameLst>
                                      </p:cBhvr>
                                      <p:to>
                                        <p:strVal val="visible"/>
                                      </p:to>
                                    </p:set>
                                    <p:anim calcmode="lin" valueType="num">
                                      <p:cBhvr>
                                        <p:cTn id="370" dur="500" fill="hold"/>
                                        <p:tgtEl>
                                          <p:spTgt spid="118"/>
                                        </p:tgtEl>
                                        <p:attrNameLst>
                                          <p:attrName>ppt_w</p:attrName>
                                        </p:attrNameLst>
                                      </p:cBhvr>
                                      <p:tavLst>
                                        <p:tav tm="0">
                                          <p:val>
                                            <p:fltVal val="0"/>
                                          </p:val>
                                        </p:tav>
                                        <p:tav tm="100000">
                                          <p:val>
                                            <p:strVal val="#ppt_w"/>
                                          </p:val>
                                        </p:tav>
                                      </p:tavLst>
                                    </p:anim>
                                    <p:anim calcmode="lin" valueType="num">
                                      <p:cBhvr>
                                        <p:cTn id="371" dur="500" fill="hold"/>
                                        <p:tgtEl>
                                          <p:spTgt spid="118"/>
                                        </p:tgtEl>
                                        <p:attrNameLst>
                                          <p:attrName>ppt_h</p:attrName>
                                        </p:attrNameLst>
                                      </p:cBhvr>
                                      <p:tavLst>
                                        <p:tav tm="0">
                                          <p:val>
                                            <p:fltVal val="0"/>
                                          </p:val>
                                        </p:tav>
                                        <p:tav tm="100000">
                                          <p:val>
                                            <p:strVal val="#ppt_h"/>
                                          </p:val>
                                        </p:tav>
                                      </p:tavLst>
                                    </p:anim>
                                    <p:animEffect transition="in" filter="fade">
                                      <p:cBhvr>
                                        <p:cTn id="372" dur="500"/>
                                        <p:tgtEl>
                                          <p:spTgt spid="118"/>
                                        </p:tgtEl>
                                      </p:cBhvr>
                                    </p:animEffect>
                                  </p:childTnLst>
                                </p:cTn>
                              </p:par>
                              <p:par>
                                <p:cTn id="373" presetID="53" presetClass="entr" presetSubtype="16" fill="hold" nodeType="withEffect">
                                  <p:stCondLst>
                                    <p:cond delay="0"/>
                                  </p:stCondLst>
                                  <p:childTnLst>
                                    <p:set>
                                      <p:cBhvr>
                                        <p:cTn id="374" dur="1" fill="hold">
                                          <p:stCondLst>
                                            <p:cond delay="0"/>
                                          </p:stCondLst>
                                        </p:cTn>
                                        <p:tgtEl>
                                          <p:spTgt spid="119"/>
                                        </p:tgtEl>
                                        <p:attrNameLst>
                                          <p:attrName>style.visibility</p:attrName>
                                        </p:attrNameLst>
                                      </p:cBhvr>
                                      <p:to>
                                        <p:strVal val="visible"/>
                                      </p:to>
                                    </p:set>
                                    <p:anim calcmode="lin" valueType="num">
                                      <p:cBhvr>
                                        <p:cTn id="375" dur="500" fill="hold"/>
                                        <p:tgtEl>
                                          <p:spTgt spid="119"/>
                                        </p:tgtEl>
                                        <p:attrNameLst>
                                          <p:attrName>ppt_w</p:attrName>
                                        </p:attrNameLst>
                                      </p:cBhvr>
                                      <p:tavLst>
                                        <p:tav tm="0">
                                          <p:val>
                                            <p:fltVal val="0"/>
                                          </p:val>
                                        </p:tav>
                                        <p:tav tm="100000">
                                          <p:val>
                                            <p:strVal val="#ppt_w"/>
                                          </p:val>
                                        </p:tav>
                                      </p:tavLst>
                                    </p:anim>
                                    <p:anim calcmode="lin" valueType="num">
                                      <p:cBhvr>
                                        <p:cTn id="376" dur="500" fill="hold"/>
                                        <p:tgtEl>
                                          <p:spTgt spid="119"/>
                                        </p:tgtEl>
                                        <p:attrNameLst>
                                          <p:attrName>ppt_h</p:attrName>
                                        </p:attrNameLst>
                                      </p:cBhvr>
                                      <p:tavLst>
                                        <p:tav tm="0">
                                          <p:val>
                                            <p:fltVal val="0"/>
                                          </p:val>
                                        </p:tav>
                                        <p:tav tm="100000">
                                          <p:val>
                                            <p:strVal val="#ppt_h"/>
                                          </p:val>
                                        </p:tav>
                                      </p:tavLst>
                                    </p:anim>
                                    <p:animEffect transition="in" filter="fade">
                                      <p:cBhvr>
                                        <p:cTn id="377" dur="500"/>
                                        <p:tgtEl>
                                          <p:spTgt spid="119"/>
                                        </p:tgtEl>
                                      </p:cBhvr>
                                    </p:animEffect>
                                  </p:childTnLst>
                                </p:cTn>
                              </p:par>
                              <p:par>
                                <p:cTn id="378" presetID="53" presetClass="entr" presetSubtype="16" fill="hold" nodeType="withEffect">
                                  <p:stCondLst>
                                    <p:cond delay="0"/>
                                  </p:stCondLst>
                                  <p:childTnLst>
                                    <p:set>
                                      <p:cBhvr>
                                        <p:cTn id="379" dur="1" fill="hold">
                                          <p:stCondLst>
                                            <p:cond delay="0"/>
                                          </p:stCondLst>
                                        </p:cTn>
                                        <p:tgtEl>
                                          <p:spTgt spid="120"/>
                                        </p:tgtEl>
                                        <p:attrNameLst>
                                          <p:attrName>style.visibility</p:attrName>
                                        </p:attrNameLst>
                                      </p:cBhvr>
                                      <p:to>
                                        <p:strVal val="visible"/>
                                      </p:to>
                                    </p:set>
                                    <p:anim calcmode="lin" valueType="num">
                                      <p:cBhvr>
                                        <p:cTn id="380" dur="500" fill="hold"/>
                                        <p:tgtEl>
                                          <p:spTgt spid="120"/>
                                        </p:tgtEl>
                                        <p:attrNameLst>
                                          <p:attrName>ppt_w</p:attrName>
                                        </p:attrNameLst>
                                      </p:cBhvr>
                                      <p:tavLst>
                                        <p:tav tm="0">
                                          <p:val>
                                            <p:fltVal val="0"/>
                                          </p:val>
                                        </p:tav>
                                        <p:tav tm="100000">
                                          <p:val>
                                            <p:strVal val="#ppt_w"/>
                                          </p:val>
                                        </p:tav>
                                      </p:tavLst>
                                    </p:anim>
                                    <p:anim calcmode="lin" valueType="num">
                                      <p:cBhvr>
                                        <p:cTn id="381" dur="500" fill="hold"/>
                                        <p:tgtEl>
                                          <p:spTgt spid="120"/>
                                        </p:tgtEl>
                                        <p:attrNameLst>
                                          <p:attrName>ppt_h</p:attrName>
                                        </p:attrNameLst>
                                      </p:cBhvr>
                                      <p:tavLst>
                                        <p:tav tm="0">
                                          <p:val>
                                            <p:fltVal val="0"/>
                                          </p:val>
                                        </p:tav>
                                        <p:tav tm="100000">
                                          <p:val>
                                            <p:strVal val="#ppt_h"/>
                                          </p:val>
                                        </p:tav>
                                      </p:tavLst>
                                    </p:anim>
                                    <p:animEffect transition="in" filter="fade">
                                      <p:cBhvr>
                                        <p:cTn id="382" dur="500"/>
                                        <p:tgtEl>
                                          <p:spTgt spid="120"/>
                                        </p:tgtEl>
                                      </p:cBhvr>
                                    </p:animEffect>
                                  </p:childTnLst>
                                </p:cTn>
                              </p:par>
                              <p:par>
                                <p:cTn id="383" presetID="53" presetClass="entr" presetSubtype="16" fill="hold" nodeType="withEffect">
                                  <p:stCondLst>
                                    <p:cond delay="0"/>
                                  </p:stCondLst>
                                  <p:childTnLst>
                                    <p:set>
                                      <p:cBhvr>
                                        <p:cTn id="384" dur="1" fill="hold">
                                          <p:stCondLst>
                                            <p:cond delay="0"/>
                                          </p:stCondLst>
                                        </p:cTn>
                                        <p:tgtEl>
                                          <p:spTgt spid="121"/>
                                        </p:tgtEl>
                                        <p:attrNameLst>
                                          <p:attrName>style.visibility</p:attrName>
                                        </p:attrNameLst>
                                      </p:cBhvr>
                                      <p:to>
                                        <p:strVal val="visible"/>
                                      </p:to>
                                    </p:set>
                                    <p:anim calcmode="lin" valueType="num">
                                      <p:cBhvr>
                                        <p:cTn id="385" dur="500" fill="hold"/>
                                        <p:tgtEl>
                                          <p:spTgt spid="121"/>
                                        </p:tgtEl>
                                        <p:attrNameLst>
                                          <p:attrName>ppt_w</p:attrName>
                                        </p:attrNameLst>
                                      </p:cBhvr>
                                      <p:tavLst>
                                        <p:tav tm="0">
                                          <p:val>
                                            <p:fltVal val="0"/>
                                          </p:val>
                                        </p:tav>
                                        <p:tav tm="100000">
                                          <p:val>
                                            <p:strVal val="#ppt_w"/>
                                          </p:val>
                                        </p:tav>
                                      </p:tavLst>
                                    </p:anim>
                                    <p:anim calcmode="lin" valueType="num">
                                      <p:cBhvr>
                                        <p:cTn id="386" dur="500" fill="hold"/>
                                        <p:tgtEl>
                                          <p:spTgt spid="121"/>
                                        </p:tgtEl>
                                        <p:attrNameLst>
                                          <p:attrName>ppt_h</p:attrName>
                                        </p:attrNameLst>
                                      </p:cBhvr>
                                      <p:tavLst>
                                        <p:tav tm="0">
                                          <p:val>
                                            <p:fltVal val="0"/>
                                          </p:val>
                                        </p:tav>
                                        <p:tav tm="100000">
                                          <p:val>
                                            <p:strVal val="#ppt_h"/>
                                          </p:val>
                                        </p:tav>
                                      </p:tavLst>
                                    </p:anim>
                                    <p:animEffect transition="in" filter="fade">
                                      <p:cBhvr>
                                        <p:cTn id="387" dur="500"/>
                                        <p:tgtEl>
                                          <p:spTgt spid="121"/>
                                        </p:tgtEl>
                                      </p:cBhvr>
                                    </p:animEffect>
                                  </p:childTnLst>
                                </p:cTn>
                              </p:par>
                              <p:par>
                                <p:cTn id="388" presetID="53" presetClass="entr" presetSubtype="16" fill="hold" nodeType="withEffect">
                                  <p:stCondLst>
                                    <p:cond delay="0"/>
                                  </p:stCondLst>
                                  <p:childTnLst>
                                    <p:set>
                                      <p:cBhvr>
                                        <p:cTn id="389" dur="1" fill="hold">
                                          <p:stCondLst>
                                            <p:cond delay="0"/>
                                          </p:stCondLst>
                                        </p:cTn>
                                        <p:tgtEl>
                                          <p:spTgt spid="122"/>
                                        </p:tgtEl>
                                        <p:attrNameLst>
                                          <p:attrName>style.visibility</p:attrName>
                                        </p:attrNameLst>
                                      </p:cBhvr>
                                      <p:to>
                                        <p:strVal val="visible"/>
                                      </p:to>
                                    </p:set>
                                    <p:anim calcmode="lin" valueType="num">
                                      <p:cBhvr>
                                        <p:cTn id="390" dur="500" fill="hold"/>
                                        <p:tgtEl>
                                          <p:spTgt spid="122"/>
                                        </p:tgtEl>
                                        <p:attrNameLst>
                                          <p:attrName>ppt_w</p:attrName>
                                        </p:attrNameLst>
                                      </p:cBhvr>
                                      <p:tavLst>
                                        <p:tav tm="0">
                                          <p:val>
                                            <p:fltVal val="0"/>
                                          </p:val>
                                        </p:tav>
                                        <p:tav tm="100000">
                                          <p:val>
                                            <p:strVal val="#ppt_w"/>
                                          </p:val>
                                        </p:tav>
                                      </p:tavLst>
                                    </p:anim>
                                    <p:anim calcmode="lin" valueType="num">
                                      <p:cBhvr>
                                        <p:cTn id="391" dur="500" fill="hold"/>
                                        <p:tgtEl>
                                          <p:spTgt spid="122"/>
                                        </p:tgtEl>
                                        <p:attrNameLst>
                                          <p:attrName>ppt_h</p:attrName>
                                        </p:attrNameLst>
                                      </p:cBhvr>
                                      <p:tavLst>
                                        <p:tav tm="0">
                                          <p:val>
                                            <p:fltVal val="0"/>
                                          </p:val>
                                        </p:tav>
                                        <p:tav tm="100000">
                                          <p:val>
                                            <p:strVal val="#ppt_h"/>
                                          </p:val>
                                        </p:tav>
                                      </p:tavLst>
                                    </p:anim>
                                    <p:animEffect transition="in" filter="fade">
                                      <p:cBhvr>
                                        <p:cTn id="392" dur="500"/>
                                        <p:tgtEl>
                                          <p:spTgt spid="122"/>
                                        </p:tgtEl>
                                      </p:cBhvr>
                                    </p:animEffect>
                                  </p:childTnLst>
                                </p:cTn>
                              </p:par>
                              <p:par>
                                <p:cTn id="393" presetID="53" presetClass="entr" presetSubtype="16" fill="hold" nodeType="withEffect">
                                  <p:stCondLst>
                                    <p:cond delay="0"/>
                                  </p:stCondLst>
                                  <p:childTnLst>
                                    <p:set>
                                      <p:cBhvr>
                                        <p:cTn id="394" dur="1" fill="hold">
                                          <p:stCondLst>
                                            <p:cond delay="0"/>
                                          </p:stCondLst>
                                        </p:cTn>
                                        <p:tgtEl>
                                          <p:spTgt spid="123"/>
                                        </p:tgtEl>
                                        <p:attrNameLst>
                                          <p:attrName>style.visibility</p:attrName>
                                        </p:attrNameLst>
                                      </p:cBhvr>
                                      <p:to>
                                        <p:strVal val="visible"/>
                                      </p:to>
                                    </p:set>
                                    <p:anim calcmode="lin" valueType="num">
                                      <p:cBhvr>
                                        <p:cTn id="395" dur="500" fill="hold"/>
                                        <p:tgtEl>
                                          <p:spTgt spid="123"/>
                                        </p:tgtEl>
                                        <p:attrNameLst>
                                          <p:attrName>ppt_w</p:attrName>
                                        </p:attrNameLst>
                                      </p:cBhvr>
                                      <p:tavLst>
                                        <p:tav tm="0">
                                          <p:val>
                                            <p:fltVal val="0"/>
                                          </p:val>
                                        </p:tav>
                                        <p:tav tm="100000">
                                          <p:val>
                                            <p:strVal val="#ppt_w"/>
                                          </p:val>
                                        </p:tav>
                                      </p:tavLst>
                                    </p:anim>
                                    <p:anim calcmode="lin" valueType="num">
                                      <p:cBhvr>
                                        <p:cTn id="396" dur="500" fill="hold"/>
                                        <p:tgtEl>
                                          <p:spTgt spid="123"/>
                                        </p:tgtEl>
                                        <p:attrNameLst>
                                          <p:attrName>ppt_h</p:attrName>
                                        </p:attrNameLst>
                                      </p:cBhvr>
                                      <p:tavLst>
                                        <p:tav tm="0">
                                          <p:val>
                                            <p:fltVal val="0"/>
                                          </p:val>
                                        </p:tav>
                                        <p:tav tm="100000">
                                          <p:val>
                                            <p:strVal val="#ppt_h"/>
                                          </p:val>
                                        </p:tav>
                                      </p:tavLst>
                                    </p:anim>
                                    <p:animEffect transition="in" filter="fade">
                                      <p:cBhvr>
                                        <p:cTn id="397" dur="500"/>
                                        <p:tgtEl>
                                          <p:spTgt spid="123"/>
                                        </p:tgtEl>
                                      </p:cBhvr>
                                    </p:animEffect>
                                  </p:childTnLst>
                                </p:cTn>
                              </p:par>
                              <p:par>
                                <p:cTn id="398" presetID="53" presetClass="entr" presetSubtype="16" fill="hold" nodeType="withEffect">
                                  <p:stCondLst>
                                    <p:cond delay="0"/>
                                  </p:stCondLst>
                                  <p:childTnLst>
                                    <p:set>
                                      <p:cBhvr>
                                        <p:cTn id="399" dur="1" fill="hold">
                                          <p:stCondLst>
                                            <p:cond delay="0"/>
                                          </p:stCondLst>
                                        </p:cTn>
                                        <p:tgtEl>
                                          <p:spTgt spid="124"/>
                                        </p:tgtEl>
                                        <p:attrNameLst>
                                          <p:attrName>style.visibility</p:attrName>
                                        </p:attrNameLst>
                                      </p:cBhvr>
                                      <p:to>
                                        <p:strVal val="visible"/>
                                      </p:to>
                                    </p:set>
                                    <p:anim calcmode="lin" valueType="num">
                                      <p:cBhvr>
                                        <p:cTn id="400" dur="500" fill="hold"/>
                                        <p:tgtEl>
                                          <p:spTgt spid="124"/>
                                        </p:tgtEl>
                                        <p:attrNameLst>
                                          <p:attrName>ppt_w</p:attrName>
                                        </p:attrNameLst>
                                      </p:cBhvr>
                                      <p:tavLst>
                                        <p:tav tm="0">
                                          <p:val>
                                            <p:fltVal val="0"/>
                                          </p:val>
                                        </p:tav>
                                        <p:tav tm="100000">
                                          <p:val>
                                            <p:strVal val="#ppt_w"/>
                                          </p:val>
                                        </p:tav>
                                      </p:tavLst>
                                    </p:anim>
                                    <p:anim calcmode="lin" valueType="num">
                                      <p:cBhvr>
                                        <p:cTn id="401" dur="500" fill="hold"/>
                                        <p:tgtEl>
                                          <p:spTgt spid="124"/>
                                        </p:tgtEl>
                                        <p:attrNameLst>
                                          <p:attrName>ppt_h</p:attrName>
                                        </p:attrNameLst>
                                      </p:cBhvr>
                                      <p:tavLst>
                                        <p:tav tm="0">
                                          <p:val>
                                            <p:fltVal val="0"/>
                                          </p:val>
                                        </p:tav>
                                        <p:tav tm="100000">
                                          <p:val>
                                            <p:strVal val="#ppt_h"/>
                                          </p:val>
                                        </p:tav>
                                      </p:tavLst>
                                    </p:anim>
                                    <p:animEffect transition="in" filter="fade">
                                      <p:cBhvr>
                                        <p:cTn id="402" dur="500"/>
                                        <p:tgtEl>
                                          <p:spTgt spid="124"/>
                                        </p:tgtEl>
                                      </p:cBhvr>
                                    </p:animEffect>
                                  </p:childTnLst>
                                </p:cTn>
                              </p:par>
                              <p:par>
                                <p:cTn id="403" presetID="53" presetClass="entr" presetSubtype="16" fill="hold" nodeType="withEffect">
                                  <p:stCondLst>
                                    <p:cond delay="0"/>
                                  </p:stCondLst>
                                  <p:childTnLst>
                                    <p:set>
                                      <p:cBhvr>
                                        <p:cTn id="404" dur="1" fill="hold">
                                          <p:stCondLst>
                                            <p:cond delay="0"/>
                                          </p:stCondLst>
                                        </p:cTn>
                                        <p:tgtEl>
                                          <p:spTgt spid="125"/>
                                        </p:tgtEl>
                                        <p:attrNameLst>
                                          <p:attrName>style.visibility</p:attrName>
                                        </p:attrNameLst>
                                      </p:cBhvr>
                                      <p:to>
                                        <p:strVal val="visible"/>
                                      </p:to>
                                    </p:set>
                                    <p:anim calcmode="lin" valueType="num">
                                      <p:cBhvr>
                                        <p:cTn id="405" dur="500" fill="hold"/>
                                        <p:tgtEl>
                                          <p:spTgt spid="125"/>
                                        </p:tgtEl>
                                        <p:attrNameLst>
                                          <p:attrName>ppt_w</p:attrName>
                                        </p:attrNameLst>
                                      </p:cBhvr>
                                      <p:tavLst>
                                        <p:tav tm="0">
                                          <p:val>
                                            <p:fltVal val="0"/>
                                          </p:val>
                                        </p:tav>
                                        <p:tav tm="100000">
                                          <p:val>
                                            <p:strVal val="#ppt_w"/>
                                          </p:val>
                                        </p:tav>
                                      </p:tavLst>
                                    </p:anim>
                                    <p:anim calcmode="lin" valueType="num">
                                      <p:cBhvr>
                                        <p:cTn id="406" dur="500" fill="hold"/>
                                        <p:tgtEl>
                                          <p:spTgt spid="125"/>
                                        </p:tgtEl>
                                        <p:attrNameLst>
                                          <p:attrName>ppt_h</p:attrName>
                                        </p:attrNameLst>
                                      </p:cBhvr>
                                      <p:tavLst>
                                        <p:tav tm="0">
                                          <p:val>
                                            <p:fltVal val="0"/>
                                          </p:val>
                                        </p:tav>
                                        <p:tav tm="100000">
                                          <p:val>
                                            <p:strVal val="#ppt_h"/>
                                          </p:val>
                                        </p:tav>
                                      </p:tavLst>
                                    </p:anim>
                                    <p:animEffect transition="in" filter="fade">
                                      <p:cBhvr>
                                        <p:cTn id="407" dur="500"/>
                                        <p:tgtEl>
                                          <p:spTgt spid="125"/>
                                        </p:tgtEl>
                                      </p:cBhvr>
                                    </p:animEffect>
                                  </p:childTnLst>
                                </p:cTn>
                              </p:par>
                              <p:par>
                                <p:cTn id="408" presetID="53" presetClass="entr" presetSubtype="16" fill="hold" nodeType="withEffect">
                                  <p:stCondLst>
                                    <p:cond delay="0"/>
                                  </p:stCondLst>
                                  <p:childTnLst>
                                    <p:set>
                                      <p:cBhvr>
                                        <p:cTn id="409" dur="1" fill="hold">
                                          <p:stCondLst>
                                            <p:cond delay="0"/>
                                          </p:stCondLst>
                                        </p:cTn>
                                        <p:tgtEl>
                                          <p:spTgt spid="126"/>
                                        </p:tgtEl>
                                        <p:attrNameLst>
                                          <p:attrName>style.visibility</p:attrName>
                                        </p:attrNameLst>
                                      </p:cBhvr>
                                      <p:to>
                                        <p:strVal val="visible"/>
                                      </p:to>
                                    </p:set>
                                    <p:anim calcmode="lin" valueType="num">
                                      <p:cBhvr>
                                        <p:cTn id="410" dur="500" fill="hold"/>
                                        <p:tgtEl>
                                          <p:spTgt spid="126"/>
                                        </p:tgtEl>
                                        <p:attrNameLst>
                                          <p:attrName>ppt_w</p:attrName>
                                        </p:attrNameLst>
                                      </p:cBhvr>
                                      <p:tavLst>
                                        <p:tav tm="0">
                                          <p:val>
                                            <p:fltVal val="0"/>
                                          </p:val>
                                        </p:tav>
                                        <p:tav tm="100000">
                                          <p:val>
                                            <p:strVal val="#ppt_w"/>
                                          </p:val>
                                        </p:tav>
                                      </p:tavLst>
                                    </p:anim>
                                    <p:anim calcmode="lin" valueType="num">
                                      <p:cBhvr>
                                        <p:cTn id="411" dur="500" fill="hold"/>
                                        <p:tgtEl>
                                          <p:spTgt spid="126"/>
                                        </p:tgtEl>
                                        <p:attrNameLst>
                                          <p:attrName>ppt_h</p:attrName>
                                        </p:attrNameLst>
                                      </p:cBhvr>
                                      <p:tavLst>
                                        <p:tav tm="0">
                                          <p:val>
                                            <p:fltVal val="0"/>
                                          </p:val>
                                        </p:tav>
                                        <p:tav tm="100000">
                                          <p:val>
                                            <p:strVal val="#ppt_h"/>
                                          </p:val>
                                        </p:tav>
                                      </p:tavLst>
                                    </p:anim>
                                    <p:animEffect transition="in" filter="fade">
                                      <p:cBhvr>
                                        <p:cTn id="412" dur="500"/>
                                        <p:tgtEl>
                                          <p:spTgt spid="126"/>
                                        </p:tgtEl>
                                      </p:cBhvr>
                                    </p:animEffect>
                                  </p:childTnLst>
                                </p:cTn>
                              </p:par>
                              <p:par>
                                <p:cTn id="413" presetID="53" presetClass="entr" presetSubtype="16" fill="hold" nodeType="withEffect">
                                  <p:stCondLst>
                                    <p:cond delay="0"/>
                                  </p:stCondLst>
                                  <p:childTnLst>
                                    <p:set>
                                      <p:cBhvr>
                                        <p:cTn id="414" dur="1" fill="hold">
                                          <p:stCondLst>
                                            <p:cond delay="0"/>
                                          </p:stCondLst>
                                        </p:cTn>
                                        <p:tgtEl>
                                          <p:spTgt spid="127"/>
                                        </p:tgtEl>
                                        <p:attrNameLst>
                                          <p:attrName>style.visibility</p:attrName>
                                        </p:attrNameLst>
                                      </p:cBhvr>
                                      <p:to>
                                        <p:strVal val="visible"/>
                                      </p:to>
                                    </p:set>
                                    <p:anim calcmode="lin" valueType="num">
                                      <p:cBhvr>
                                        <p:cTn id="415" dur="500" fill="hold"/>
                                        <p:tgtEl>
                                          <p:spTgt spid="127"/>
                                        </p:tgtEl>
                                        <p:attrNameLst>
                                          <p:attrName>ppt_w</p:attrName>
                                        </p:attrNameLst>
                                      </p:cBhvr>
                                      <p:tavLst>
                                        <p:tav tm="0">
                                          <p:val>
                                            <p:fltVal val="0"/>
                                          </p:val>
                                        </p:tav>
                                        <p:tav tm="100000">
                                          <p:val>
                                            <p:strVal val="#ppt_w"/>
                                          </p:val>
                                        </p:tav>
                                      </p:tavLst>
                                    </p:anim>
                                    <p:anim calcmode="lin" valueType="num">
                                      <p:cBhvr>
                                        <p:cTn id="416" dur="500" fill="hold"/>
                                        <p:tgtEl>
                                          <p:spTgt spid="127"/>
                                        </p:tgtEl>
                                        <p:attrNameLst>
                                          <p:attrName>ppt_h</p:attrName>
                                        </p:attrNameLst>
                                      </p:cBhvr>
                                      <p:tavLst>
                                        <p:tav tm="0">
                                          <p:val>
                                            <p:fltVal val="0"/>
                                          </p:val>
                                        </p:tav>
                                        <p:tav tm="100000">
                                          <p:val>
                                            <p:strVal val="#ppt_h"/>
                                          </p:val>
                                        </p:tav>
                                      </p:tavLst>
                                    </p:anim>
                                    <p:animEffect transition="in" filter="fade">
                                      <p:cBhvr>
                                        <p:cTn id="417" dur="500"/>
                                        <p:tgtEl>
                                          <p:spTgt spid="127"/>
                                        </p:tgtEl>
                                      </p:cBhvr>
                                    </p:animEffect>
                                  </p:childTnLst>
                                </p:cTn>
                              </p:par>
                              <p:par>
                                <p:cTn id="418" presetID="53" presetClass="entr" presetSubtype="16" fill="hold" nodeType="withEffect">
                                  <p:stCondLst>
                                    <p:cond delay="0"/>
                                  </p:stCondLst>
                                  <p:childTnLst>
                                    <p:set>
                                      <p:cBhvr>
                                        <p:cTn id="419" dur="1" fill="hold">
                                          <p:stCondLst>
                                            <p:cond delay="0"/>
                                          </p:stCondLst>
                                        </p:cTn>
                                        <p:tgtEl>
                                          <p:spTgt spid="128"/>
                                        </p:tgtEl>
                                        <p:attrNameLst>
                                          <p:attrName>style.visibility</p:attrName>
                                        </p:attrNameLst>
                                      </p:cBhvr>
                                      <p:to>
                                        <p:strVal val="visible"/>
                                      </p:to>
                                    </p:set>
                                    <p:anim calcmode="lin" valueType="num">
                                      <p:cBhvr>
                                        <p:cTn id="420" dur="500" fill="hold"/>
                                        <p:tgtEl>
                                          <p:spTgt spid="128"/>
                                        </p:tgtEl>
                                        <p:attrNameLst>
                                          <p:attrName>ppt_w</p:attrName>
                                        </p:attrNameLst>
                                      </p:cBhvr>
                                      <p:tavLst>
                                        <p:tav tm="0">
                                          <p:val>
                                            <p:fltVal val="0"/>
                                          </p:val>
                                        </p:tav>
                                        <p:tav tm="100000">
                                          <p:val>
                                            <p:strVal val="#ppt_w"/>
                                          </p:val>
                                        </p:tav>
                                      </p:tavLst>
                                    </p:anim>
                                    <p:anim calcmode="lin" valueType="num">
                                      <p:cBhvr>
                                        <p:cTn id="421" dur="500" fill="hold"/>
                                        <p:tgtEl>
                                          <p:spTgt spid="128"/>
                                        </p:tgtEl>
                                        <p:attrNameLst>
                                          <p:attrName>ppt_h</p:attrName>
                                        </p:attrNameLst>
                                      </p:cBhvr>
                                      <p:tavLst>
                                        <p:tav tm="0">
                                          <p:val>
                                            <p:fltVal val="0"/>
                                          </p:val>
                                        </p:tav>
                                        <p:tav tm="100000">
                                          <p:val>
                                            <p:strVal val="#ppt_h"/>
                                          </p:val>
                                        </p:tav>
                                      </p:tavLst>
                                    </p:anim>
                                    <p:animEffect transition="in" filter="fade">
                                      <p:cBhvr>
                                        <p:cTn id="422" dur="500"/>
                                        <p:tgtEl>
                                          <p:spTgt spid="128"/>
                                        </p:tgtEl>
                                      </p:cBhvr>
                                    </p:animEffect>
                                  </p:childTnLst>
                                </p:cTn>
                              </p:par>
                              <p:par>
                                <p:cTn id="423" presetID="53" presetClass="entr" presetSubtype="16" fill="hold" nodeType="withEffect">
                                  <p:stCondLst>
                                    <p:cond delay="0"/>
                                  </p:stCondLst>
                                  <p:childTnLst>
                                    <p:set>
                                      <p:cBhvr>
                                        <p:cTn id="424" dur="1" fill="hold">
                                          <p:stCondLst>
                                            <p:cond delay="0"/>
                                          </p:stCondLst>
                                        </p:cTn>
                                        <p:tgtEl>
                                          <p:spTgt spid="131"/>
                                        </p:tgtEl>
                                        <p:attrNameLst>
                                          <p:attrName>style.visibility</p:attrName>
                                        </p:attrNameLst>
                                      </p:cBhvr>
                                      <p:to>
                                        <p:strVal val="visible"/>
                                      </p:to>
                                    </p:set>
                                    <p:anim calcmode="lin" valueType="num">
                                      <p:cBhvr>
                                        <p:cTn id="425" dur="500" fill="hold"/>
                                        <p:tgtEl>
                                          <p:spTgt spid="131"/>
                                        </p:tgtEl>
                                        <p:attrNameLst>
                                          <p:attrName>ppt_w</p:attrName>
                                        </p:attrNameLst>
                                      </p:cBhvr>
                                      <p:tavLst>
                                        <p:tav tm="0">
                                          <p:val>
                                            <p:fltVal val="0"/>
                                          </p:val>
                                        </p:tav>
                                        <p:tav tm="100000">
                                          <p:val>
                                            <p:strVal val="#ppt_w"/>
                                          </p:val>
                                        </p:tav>
                                      </p:tavLst>
                                    </p:anim>
                                    <p:anim calcmode="lin" valueType="num">
                                      <p:cBhvr>
                                        <p:cTn id="426" dur="500" fill="hold"/>
                                        <p:tgtEl>
                                          <p:spTgt spid="131"/>
                                        </p:tgtEl>
                                        <p:attrNameLst>
                                          <p:attrName>ppt_h</p:attrName>
                                        </p:attrNameLst>
                                      </p:cBhvr>
                                      <p:tavLst>
                                        <p:tav tm="0">
                                          <p:val>
                                            <p:fltVal val="0"/>
                                          </p:val>
                                        </p:tav>
                                        <p:tav tm="100000">
                                          <p:val>
                                            <p:strVal val="#ppt_h"/>
                                          </p:val>
                                        </p:tav>
                                      </p:tavLst>
                                    </p:anim>
                                    <p:animEffect transition="in" filter="fade">
                                      <p:cBhvr>
                                        <p:cTn id="427" dur="500"/>
                                        <p:tgtEl>
                                          <p:spTgt spid="131"/>
                                        </p:tgtEl>
                                      </p:cBhvr>
                                    </p:animEffect>
                                  </p:childTnLst>
                                </p:cTn>
                              </p:par>
                              <p:par>
                                <p:cTn id="428" presetID="53" presetClass="entr" presetSubtype="16" fill="hold" nodeType="withEffect">
                                  <p:stCondLst>
                                    <p:cond delay="0"/>
                                  </p:stCondLst>
                                  <p:childTnLst>
                                    <p:set>
                                      <p:cBhvr>
                                        <p:cTn id="429" dur="1" fill="hold">
                                          <p:stCondLst>
                                            <p:cond delay="0"/>
                                          </p:stCondLst>
                                        </p:cTn>
                                        <p:tgtEl>
                                          <p:spTgt spid="132"/>
                                        </p:tgtEl>
                                        <p:attrNameLst>
                                          <p:attrName>style.visibility</p:attrName>
                                        </p:attrNameLst>
                                      </p:cBhvr>
                                      <p:to>
                                        <p:strVal val="visible"/>
                                      </p:to>
                                    </p:set>
                                    <p:anim calcmode="lin" valueType="num">
                                      <p:cBhvr>
                                        <p:cTn id="430" dur="500" fill="hold"/>
                                        <p:tgtEl>
                                          <p:spTgt spid="132"/>
                                        </p:tgtEl>
                                        <p:attrNameLst>
                                          <p:attrName>ppt_w</p:attrName>
                                        </p:attrNameLst>
                                      </p:cBhvr>
                                      <p:tavLst>
                                        <p:tav tm="0">
                                          <p:val>
                                            <p:fltVal val="0"/>
                                          </p:val>
                                        </p:tav>
                                        <p:tav tm="100000">
                                          <p:val>
                                            <p:strVal val="#ppt_w"/>
                                          </p:val>
                                        </p:tav>
                                      </p:tavLst>
                                    </p:anim>
                                    <p:anim calcmode="lin" valueType="num">
                                      <p:cBhvr>
                                        <p:cTn id="431" dur="500" fill="hold"/>
                                        <p:tgtEl>
                                          <p:spTgt spid="132"/>
                                        </p:tgtEl>
                                        <p:attrNameLst>
                                          <p:attrName>ppt_h</p:attrName>
                                        </p:attrNameLst>
                                      </p:cBhvr>
                                      <p:tavLst>
                                        <p:tav tm="0">
                                          <p:val>
                                            <p:fltVal val="0"/>
                                          </p:val>
                                        </p:tav>
                                        <p:tav tm="100000">
                                          <p:val>
                                            <p:strVal val="#ppt_h"/>
                                          </p:val>
                                        </p:tav>
                                      </p:tavLst>
                                    </p:anim>
                                    <p:animEffect transition="in" filter="fade">
                                      <p:cBhvr>
                                        <p:cTn id="432" dur="500"/>
                                        <p:tgtEl>
                                          <p:spTgt spid="132"/>
                                        </p:tgtEl>
                                      </p:cBhvr>
                                    </p:animEffect>
                                  </p:childTnLst>
                                </p:cTn>
                              </p:par>
                              <p:par>
                                <p:cTn id="433" presetID="53" presetClass="entr" presetSubtype="16" fill="hold" nodeType="withEffect">
                                  <p:stCondLst>
                                    <p:cond delay="0"/>
                                  </p:stCondLst>
                                  <p:childTnLst>
                                    <p:set>
                                      <p:cBhvr>
                                        <p:cTn id="434" dur="1" fill="hold">
                                          <p:stCondLst>
                                            <p:cond delay="0"/>
                                          </p:stCondLst>
                                        </p:cTn>
                                        <p:tgtEl>
                                          <p:spTgt spid="133"/>
                                        </p:tgtEl>
                                        <p:attrNameLst>
                                          <p:attrName>style.visibility</p:attrName>
                                        </p:attrNameLst>
                                      </p:cBhvr>
                                      <p:to>
                                        <p:strVal val="visible"/>
                                      </p:to>
                                    </p:set>
                                    <p:anim calcmode="lin" valueType="num">
                                      <p:cBhvr>
                                        <p:cTn id="435" dur="500" fill="hold"/>
                                        <p:tgtEl>
                                          <p:spTgt spid="133"/>
                                        </p:tgtEl>
                                        <p:attrNameLst>
                                          <p:attrName>ppt_w</p:attrName>
                                        </p:attrNameLst>
                                      </p:cBhvr>
                                      <p:tavLst>
                                        <p:tav tm="0">
                                          <p:val>
                                            <p:fltVal val="0"/>
                                          </p:val>
                                        </p:tav>
                                        <p:tav tm="100000">
                                          <p:val>
                                            <p:strVal val="#ppt_w"/>
                                          </p:val>
                                        </p:tav>
                                      </p:tavLst>
                                    </p:anim>
                                    <p:anim calcmode="lin" valueType="num">
                                      <p:cBhvr>
                                        <p:cTn id="436" dur="500" fill="hold"/>
                                        <p:tgtEl>
                                          <p:spTgt spid="133"/>
                                        </p:tgtEl>
                                        <p:attrNameLst>
                                          <p:attrName>ppt_h</p:attrName>
                                        </p:attrNameLst>
                                      </p:cBhvr>
                                      <p:tavLst>
                                        <p:tav tm="0">
                                          <p:val>
                                            <p:fltVal val="0"/>
                                          </p:val>
                                        </p:tav>
                                        <p:tav tm="100000">
                                          <p:val>
                                            <p:strVal val="#ppt_h"/>
                                          </p:val>
                                        </p:tav>
                                      </p:tavLst>
                                    </p:anim>
                                    <p:animEffect transition="in" filter="fade">
                                      <p:cBhvr>
                                        <p:cTn id="437" dur="500"/>
                                        <p:tgtEl>
                                          <p:spTgt spid="133"/>
                                        </p:tgtEl>
                                      </p:cBhvr>
                                    </p:animEffect>
                                  </p:childTnLst>
                                </p:cTn>
                              </p:par>
                              <p:par>
                                <p:cTn id="438" presetID="53" presetClass="entr" presetSubtype="16" fill="hold" nodeType="withEffect">
                                  <p:stCondLst>
                                    <p:cond delay="0"/>
                                  </p:stCondLst>
                                  <p:childTnLst>
                                    <p:set>
                                      <p:cBhvr>
                                        <p:cTn id="439" dur="1" fill="hold">
                                          <p:stCondLst>
                                            <p:cond delay="0"/>
                                          </p:stCondLst>
                                        </p:cTn>
                                        <p:tgtEl>
                                          <p:spTgt spid="134"/>
                                        </p:tgtEl>
                                        <p:attrNameLst>
                                          <p:attrName>style.visibility</p:attrName>
                                        </p:attrNameLst>
                                      </p:cBhvr>
                                      <p:to>
                                        <p:strVal val="visible"/>
                                      </p:to>
                                    </p:set>
                                    <p:anim calcmode="lin" valueType="num">
                                      <p:cBhvr>
                                        <p:cTn id="440" dur="500" fill="hold"/>
                                        <p:tgtEl>
                                          <p:spTgt spid="134"/>
                                        </p:tgtEl>
                                        <p:attrNameLst>
                                          <p:attrName>ppt_w</p:attrName>
                                        </p:attrNameLst>
                                      </p:cBhvr>
                                      <p:tavLst>
                                        <p:tav tm="0">
                                          <p:val>
                                            <p:fltVal val="0"/>
                                          </p:val>
                                        </p:tav>
                                        <p:tav tm="100000">
                                          <p:val>
                                            <p:strVal val="#ppt_w"/>
                                          </p:val>
                                        </p:tav>
                                      </p:tavLst>
                                    </p:anim>
                                    <p:anim calcmode="lin" valueType="num">
                                      <p:cBhvr>
                                        <p:cTn id="441" dur="500" fill="hold"/>
                                        <p:tgtEl>
                                          <p:spTgt spid="134"/>
                                        </p:tgtEl>
                                        <p:attrNameLst>
                                          <p:attrName>ppt_h</p:attrName>
                                        </p:attrNameLst>
                                      </p:cBhvr>
                                      <p:tavLst>
                                        <p:tav tm="0">
                                          <p:val>
                                            <p:fltVal val="0"/>
                                          </p:val>
                                        </p:tav>
                                        <p:tav tm="100000">
                                          <p:val>
                                            <p:strVal val="#ppt_h"/>
                                          </p:val>
                                        </p:tav>
                                      </p:tavLst>
                                    </p:anim>
                                    <p:animEffect transition="in" filter="fade">
                                      <p:cBhvr>
                                        <p:cTn id="442" dur="500"/>
                                        <p:tgtEl>
                                          <p:spTgt spid="134"/>
                                        </p:tgtEl>
                                      </p:cBhvr>
                                    </p:animEffect>
                                  </p:childTnLst>
                                </p:cTn>
                              </p:par>
                              <p:par>
                                <p:cTn id="443" presetID="53" presetClass="entr" presetSubtype="16" fill="hold" nodeType="withEffect">
                                  <p:stCondLst>
                                    <p:cond delay="0"/>
                                  </p:stCondLst>
                                  <p:childTnLst>
                                    <p:set>
                                      <p:cBhvr>
                                        <p:cTn id="444" dur="1" fill="hold">
                                          <p:stCondLst>
                                            <p:cond delay="0"/>
                                          </p:stCondLst>
                                        </p:cTn>
                                        <p:tgtEl>
                                          <p:spTgt spid="135"/>
                                        </p:tgtEl>
                                        <p:attrNameLst>
                                          <p:attrName>style.visibility</p:attrName>
                                        </p:attrNameLst>
                                      </p:cBhvr>
                                      <p:to>
                                        <p:strVal val="visible"/>
                                      </p:to>
                                    </p:set>
                                    <p:anim calcmode="lin" valueType="num">
                                      <p:cBhvr>
                                        <p:cTn id="445" dur="500" fill="hold"/>
                                        <p:tgtEl>
                                          <p:spTgt spid="135"/>
                                        </p:tgtEl>
                                        <p:attrNameLst>
                                          <p:attrName>ppt_w</p:attrName>
                                        </p:attrNameLst>
                                      </p:cBhvr>
                                      <p:tavLst>
                                        <p:tav tm="0">
                                          <p:val>
                                            <p:fltVal val="0"/>
                                          </p:val>
                                        </p:tav>
                                        <p:tav tm="100000">
                                          <p:val>
                                            <p:strVal val="#ppt_w"/>
                                          </p:val>
                                        </p:tav>
                                      </p:tavLst>
                                    </p:anim>
                                    <p:anim calcmode="lin" valueType="num">
                                      <p:cBhvr>
                                        <p:cTn id="446" dur="500" fill="hold"/>
                                        <p:tgtEl>
                                          <p:spTgt spid="135"/>
                                        </p:tgtEl>
                                        <p:attrNameLst>
                                          <p:attrName>ppt_h</p:attrName>
                                        </p:attrNameLst>
                                      </p:cBhvr>
                                      <p:tavLst>
                                        <p:tav tm="0">
                                          <p:val>
                                            <p:fltVal val="0"/>
                                          </p:val>
                                        </p:tav>
                                        <p:tav tm="100000">
                                          <p:val>
                                            <p:strVal val="#ppt_h"/>
                                          </p:val>
                                        </p:tav>
                                      </p:tavLst>
                                    </p:anim>
                                    <p:animEffect transition="in" filter="fade">
                                      <p:cBhvr>
                                        <p:cTn id="447" dur="500"/>
                                        <p:tgtEl>
                                          <p:spTgt spid="135"/>
                                        </p:tgtEl>
                                      </p:cBhvr>
                                    </p:animEffect>
                                  </p:childTnLst>
                                </p:cTn>
                              </p:par>
                              <p:par>
                                <p:cTn id="448" presetID="53" presetClass="entr" presetSubtype="16" fill="hold" nodeType="withEffect">
                                  <p:stCondLst>
                                    <p:cond delay="0"/>
                                  </p:stCondLst>
                                  <p:childTnLst>
                                    <p:set>
                                      <p:cBhvr>
                                        <p:cTn id="449" dur="1" fill="hold">
                                          <p:stCondLst>
                                            <p:cond delay="0"/>
                                          </p:stCondLst>
                                        </p:cTn>
                                        <p:tgtEl>
                                          <p:spTgt spid="136"/>
                                        </p:tgtEl>
                                        <p:attrNameLst>
                                          <p:attrName>style.visibility</p:attrName>
                                        </p:attrNameLst>
                                      </p:cBhvr>
                                      <p:to>
                                        <p:strVal val="visible"/>
                                      </p:to>
                                    </p:set>
                                    <p:anim calcmode="lin" valueType="num">
                                      <p:cBhvr>
                                        <p:cTn id="450" dur="500" fill="hold"/>
                                        <p:tgtEl>
                                          <p:spTgt spid="136"/>
                                        </p:tgtEl>
                                        <p:attrNameLst>
                                          <p:attrName>ppt_w</p:attrName>
                                        </p:attrNameLst>
                                      </p:cBhvr>
                                      <p:tavLst>
                                        <p:tav tm="0">
                                          <p:val>
                                            <p:fltVal val="0"/>
                                          </p:val>
                                        </p:tav>
                                        <p:tav tm="100000">
                                          <p:val>
                                            <p:strVal val="#ppt_w"/>
                                          </p:val>
                                        </p:tav>
                                      </p:tavLst>
                                    </p:anim>
                                    <p:anim calcmode="lin" valueType="num">
                                      <p:cBhvr>
                                        <p:cTn id="451" dur="500" fill="hold"/>
                                        <p:tgtEl>
                                          <p:spTgt spid="136"/>
                                        </p:tgtEl>
                                        <p:attrNameLst>
                                          <p:attrName>ppt_h</p:attrName>
                                        </p:attrNameLst>
                                      </p:cBhvr>
                                      <p:tavLst>
                                        <p:tav tm="0">
                                          <p:val>
                                            <p:fltVal val="0"/>
                                          </p:val>
                                        </p:tav>
                                        <p:tav tm="100000">
                                          <p:val>
                                            <p:strVal val="#ppt_h"/>
                                          </p:val>
                                        </p:tav>
                                      </p:tavLst>
                                    </p:anim>
                                    <p:animEffect transition="in" filter="fade">
                                      <p:cBhvr>
                                        <p:cTn id="452" dur="500"/>
                                        <p:tgtEl>
                                          <p:spTgt spid="136"/>
                                        </p:tgtEl>
                                      </p:cBhvr>
                                    </p:animEffect>
                                  </p:childTnLst>
                                </p:cTn>
                              </p:par>
                              <p:par>
                                <p:cTn id="453" presetID="53" presetClass="entr" presetSubtype="16" fill="hold" nodeType="withEffect">
                                  <p:stCondLst>
                                    <p:cond delay="0"/>
                                  </p:stCondLst>
                                  <p:childTnLst>
                                    <p:set>
                                      <p:cBhvr>
                                        <p:cTn id="454" dur="1" fill="hold">
                                          <p:stCondLst>
                                            <p:cond delay="0"/>
                                          </p:stCondLst>
                                        </p:cTn>
                                        <p:tgtEl>
                                          <p:spTgt spid="137"/>
                                        </p:tgtEl>
                                        <p:attrNameLst>
                                          <p:attrName>style.visibility</p:attrName>
                                        </p:attrNameLst>
                                      </p:cBhvr>
                                      <p:to>
                                        <p:strVal val="visible"/>
                                      </p:to>
                                    </p:set>
                                    <p:anim calcmode="lin" valueType="num">
                                      <p:cBhvr>
                                        <p:cTn id="455" dur="500" fill="hold"/>
                                        <p:tgtEl>
                                          <p:spTgt spid="137"/>
                                        </p:tgtEl>
                                        <p:attrNameLst>
                                          <p:attrName>ppt_w</p:attrName>
                                        </p:attrNameLst>
                                      </p:cBhvr>
                                      <p:tavLst>
                                        <p:tav tm="0">
                                          <p:val>
                                            <p:fltVal val="0"/>
                                          </p:val>
                                        </p:tav>
                                        <p:tav tm="100000">
                                          <p:val>
                                            <p:strVal val="#ppt_w"/>
                                          </p:val>
                                        </p:tav>
                                      </p:tavLst>
                                    </p:anim>
                                    <p:anim calcmode="lin" valueType="num">
                                      <p:cBhvr>
                                        <p:cTn id="456" dur="500" fill="hold"/>
                                        <p:tgtEl>
                                          <p:spTgt spid="137"/>
                                        </p:tgtEl>
                                        <p:attrNameLst>
                                          <p:attrName>ppt_h</p:attrName>
                                        </p:attrNameLst>
                                      </p:cBhvr>
                                      <p:tavLst>
                                        <p:tav tm="0">
                                          <p:val>
                                            <p:fltVal val="0"/>
                                          </p:val>
                                        </p:tav>
                                        <p:tav tm="100000">
                                          <p:val>
                                            <p:strVal val="#ppt_h"/>
                                          </p:val>
                                        </p:tav>
                                      </p:tavLst>
                                    </p:anim>
                                    <p:animEffect transition="in" filter="fade">
                                      <p:cBhvr>
                                        <p:cTn id="457" dur="500"/>
                                        <p:tgtEl>
                                          <p:spTgt spid="137"/>
                                        </p:tgtEl>
                                      </p:cBhvr>
                                    </p:animEffect>
                                  </p:childTnLst>
                                </p:cTn>
                              </p:par>
                              <p:par>
                                <p:cTn id="458" presetID="53" presetClass="entr" presetSubtype="16" fill="hold" nodeType="withEffect">
                                  <p:stCondLst>
                                    <p:cond delay="0"/>
                                  </p:stCondLst>
                                  <p:childTnLst>
                                    <p:set>
                                      <p:cBhvr>
                                        <p:cTn id="459" dur="1" fill="hold">
                                          <p:stCondLst>
                                            <p:cond delay="0"/>
                                          </p:stCondLst>
                                        </p:cTn>
                                        <p:tgtEl>
                                          <p:spTgt spid="138"/>
                                        </p:tgtEl>
                                        <p:attrNameLst>
                                          <p:attrName>style.visibility</p:attrName>
                                        </p:attrNameLst>
                                      </p:cBhvr>
                                      <p:to>
                                        <p:strVal val="visible"/>
                                      </p:to>
                                    </p:set>
                                    <p:anim calcmode="lin" valueType="num">
                                      <p:cBhvr>
                                        <p:cTn id="460" dur="500" fill="hold"/>
                                        <p:tgtEl>
                                          <p:spTgt spid="138"/>
                                        </p:tgtEl>
                                        <p:attrNameLst>
                                          <p:attrName>ppt_w</p:attrName>
                                        </p:attrNameLst>
                                      </p:cBhvr>
                                      <p:tavLst>
                                        <p:tav tm="0">
                                          <p:val>
                                            <p:fltVal val="0"/>
                                          </p:val>
                                        </p:tav>
                                        <p:tav tm="100000">
                                          <p:val>
                                            <p:strVal val="#ppt_w"/>
                                          </p:val>
                                        </p:tav>
                                      </p:tavLst>
                                    </p:anim>
                                    <p:anim calcmode="lin" valueType="num">
                                      <p:cBhvr>
                                        <p:cTn id="461" dur="500" fill="hold"/>
                                        <p:tgtEl>
                                          <p:spTgt spid="138"/>
                                        </p:tgtEl>
                                        <p:attrNameLst>
                                          <p:attrName>ppt_h</p:attrName>
                                        </p:attrNameLst>
                                      </p:cBhvr>
                                      <p:tavLst>
                                        <p:tav tm="0">
                                          <p:val>
                                            <p:fltVal val="0"/>
                                          </p:val>
                                        </p:tav>
                                        <p:tav tm="100000">
                                          <p:val>
                                            <p:strVal val="#ppt_h"/>
                                          </p:val>
                                        </p:tav>
                                      </p:tavLst>
                                    </p:anim>
                                    <p:animEffect transition="in" filter="fade">
                                      <p:cBhvr>
                                        <p:cTn id="462" dur="500"/>
                                        <p:tgtEl>
                                          <p:spTgt spid="138"/>
                                        </p:tgtEl>
                                      </p:cBhvr>
                                    </p:animEffect>
                                  </p:childTnLst>
                                </p:cTn>
                              </p:par>
                              <p:par>
                                <p:cTn id="463" presetID="53" presetClass="entr" presetSubtype="16" fill="hold" nodeType="withEffect">
                                  <p:stCondLst>
                                    <p:cond delay="0"/>
                                  </p:stCondLst>
                                  <p:childTnLst>
                                    <p:set>
                                      <p:cBhvr>
                                        <p:cTn id="464" dur="1" fill="hold">
                                          <p:stCondLst>
                                            <p:cond delay="0"/>
                                          </p:stCondLst>
                                        </p:cTn>
                                        <p:tgtEl>
                                          <p:spTgt spid="139"/>
                                        </p:tgtEl>
                                        <p:attrNameLst>
                                          <p:attrName>style.visibility</p:attrName>
                                        </p:attrNameLst>
                                      </p:cBhvr>
                                      <p:to>
                                        <p:strVal val="visible"/>
                                      </p:to>
                                    </p:set>
                                    <p:anim calcmode="lin" valueType="num">
                                      <p:cBhvr>
                                        <p:cTn id="465" dur="500" fill="hold"/>
                                        <p:tgtEl>
                                          <p:spTgt spid="139"/>
                                        </p:tgtEl>
                                        <p:attrNameLst>
                                          <p:attrName>ppt_w</p:attrName>
                                        </p:attrNameLst>
                                      </p:cBhvr>
                                      <p:tavLst>
                                        <p:tav tm="0">
                                          <p:val>
                                            <p:fltVal val="0"/>
                                          </p:val>
                                        </p:tav>
                                        <p:tav tm="100000">
                                          <p:val>
                                            <p:strVal val="#ppt_w"/>
                                          </p:val>
                                        </p:tav>
                                      </p:tavLst>
                                    </p:anim>
                                    <p:anim calcmode="lin" valueType="num">
                                      <p:cBhvr>
                                        <p:cTn id="466" dur="500" fill="hold"/>
                                        <p:tgtEl>
                                          <p:spTgt spid="139"/>
                                        </p:tgtEl>
                                        <p:attrNameLst>
                                          <p:attrName>ppt_h</p:attrName>
                                        </p:attrNameLst>
                                      </p:cBhvr>
                                      <p:tavLst>
                                        <p:tav tm="0">
                                          <p:val>
                                            <p:fltVal val="0"/>
                                          </p:val>
                                        </p:tav>
                                        <p:tav tm="100000">
                                          <p:val>
                                            <p:strVal val="#ppt_h"/>
                                          </p:val>
                                        </p:tav>
                                      </p:tavLst>
                                    </p:anim>
                                    <p:animEffect transition="in" filter="fade">
                                      <p:cBhvr>
                                        <p:cTn id="467" dur="500"/>
                                        <p:tgtEl>
                                          <p:spTgt spid="139"/>
                                        </p:tgtEl>
                                      </p:cBhvr>
                                    </p:animEffect>
                                  </p:childTnLst>
                                </p:cTn>
                              </p:par>
                              <p:par>
                                <p:cTn id="468" presetID="53" presetClass="entr" presetSubtype="16" fill="hold" nodeType="withEffect">
                                  <p:stCondLst>
                                    <p:cond delay="0"/>
                                  </p:stCondLst>
                                  <p:childTnLst>
                                    <p:set>
                                      <p:cBhvr>
                                        <p:cTn id="469" dur="1" fill="hold">
                                          <p:stCondLst>
                                            <p:cond delay="0"/>
                                          </p:stCondLst>
                                        </p:cTn>
                                        <p:tgtEl>
                                          <p:spTgt spid="140"/>
                                        </p:tgtEl>
                                        <p:attrNameLst>
                                          <p:attrName>style.visibility</p:attrName>
                                        </p:attrNameLst>
                                      </p:cBhvr>
                                      <p:to>
                                        <p:strVal val="visible"/>
                                      </p:to>
                                    </p:set>
                                    <p:anim calcmode="lin" valueType="num">
                                      <p:cBhvr>
                                        <p:cTn id="470" dur="500" fill="hold"/>
                                        <p:tgtEl>
                                          <p:spTgt spid="140"/>
                                        </p:tgtEl>
                                        <p:attrNameLst>
                                          <p:attrName>ppt_w</p:attrName>
                                        </p:attrNameLst>
                                      </p:cBhvr>
                                      <p:tavLst>
                                        <p:tav tm="0">
                                          <p:val>
                                            <p:fltVal val="0"/>
                                          </p:val>
                                        </p:tav>
                                        <p:tav tm="100000">
                                          <p:val>
                                            <p:strVal val="#ppt_w"/>
                                          </p:val>
                                        </p:tav>
                                      </p:tavLst>
                                    </p:anim>
                                    <p:anim calcmode="lin" valueType="num">
                                      <p:cBhvr>
                                        <p:cTn id="471" dur="500" fill="hold"/>
                                        <p:tgtEl>
                                          <p:spTgt spid="140"/>
                                        </p:tgtEl>
                                        <p:attrNameLst>
                                          <p:attrName>ppt_h</p:attrName>
                                        </p:attrNameLst>
                                      </p:cBhvr>
                                      <p:tavLst>
                                        <p:tav tm="0">
                                          <p:val>
                                            <p:fltVal val="0"/>
                                          </p:val>
                                        </p:tav>
                                        <p:tav tm="100000">
                                          <p:val>
                                            <p:strVal val="#ppt_h"/>
                                          </p:val>
                                        </p:tav>
                                      </p:tavLst>
                                    </p:anim>
                                    <p:animEffect transition="in" filter="fade">
                                      <p:cBhvr>
                                        <p:cTn id="472" dur="500"/>
                                        <p:tgtEl>
                                          <p:spTgt spid="140"/>
                                        </p:tgtEl>
                                      </p:cBhvr>
                                    </p:animEffect>
                                  </p:childTnLst>
                                </p:cTn>
                              </p:par>
                              <p:par>
                                <p:cTn id="473" presetID="53" presetClass="entr" presetSubtype="16" fill="hold" nodeType="withEffect">
                                  <p:stCondLst>
                                    <p:cond delay="0"/>
                                  </p:stCondLst>
                                  <p:childTnLst>
                                    <p:set>
                                      <p:cBhvr>
                                        <p:cTn id="474" dur="1" fill="hold">
                                          <p:stCondLst>
                                            <p:cond delay="0"/>
                                          </p:stCondLst>
                                        </p:cTn>
                                        <p:tgtEl>
                                          <p:spTgt spid="141"/>
                                        </p:tgtEl>
                                        <p:attrNameLst>
                                          <p:attrName>style.visibility</p:attrName>
                                        </p:attrNameLst>
                                      </p:cBhvr>
                                      <p:to>
                                        <p:strVal val="visible"/>
                                      </p:to>
                                    </p:set>
                                    <p:anim calcmode="lin" valueType="num">
                                      <p:cBhvr>
                                        <p:cTn id="475" dur="500" fill="hold"/>
                                        <p:tgtEl>
                                          <p:spTgt spid="141"/>
                                        </p:tgtEl>
                                        <p:attrNameLst>
                                          <p:attrName>ppt_w</p:attrName>
                                        </p:attrNameLst>
                                      </p:cBhvr>
                                      <p:tavLst>
                                        <p:tav tm="0">
                                          <p:val>
                                            <p:fltVal val="0"/>
                                          </p:val>
                                        </p:tav>
                                        <p:tav tm="100000">
                                          <p:val>
                                            <p:strVal val="#ppt_w"/>
                                          </p:val>
                                        </p:tav>
                                      </p:tavLst>
                                    </p:anim>
                                    <p:anim calcmode="lin" valueType="num">
                                      <p:cBhvr>
                                        <p:cTn id="476" dur="500" fill="hold"/>
                                        <p:tgtEl>
                                          <p:spTgt spid="141"/>
                                        </p:tgtEl>
                                        <p:attrNameLst>
                                          <p:attrName>ppt_h</p:attrName>
                                        </p:attrNameLst>
                                      </p:cBhvr>
                                      <p:tavLst>
                                        <p:tav tm="0">
                                          <p:val>
                                            <p:fltVal val="0"/>
                                          </p:val>
                                        </p:tav>
                                        <p:tav tm="100000">
                                          <p:val>
                                            <p:strVal val="#ppt_h"/>
                                          </p:val>
                                        </p:tav>
                                      </p:tavLst>
                                    </p:anim>
                                    <p:animEffect transition="in" filter="fade">
                                      <p:cBhvr>
                                        <p:cTn id="477" dur="500"/>
                                        <p:tgtEl>
                                          <p:spTgt spid="141"/>
                                        </p:tgtEl>
                                      </p:cBhvr>
                                    </p:animEffect>
                                  </p:childTnLst>
                                </p:cTn>
                              </p:par>
                              <p:par>
                                <p:cTn id="478" presetID="53" presetClass="entr" presetSubtype="16" fill="hold" nodeType="withEffect">
                                  <p:stCondLst>
                                    <p:cond delay="0"/>
                                  </p:stCondLst>
                                  <p:childTnLst>
                                    <p:set>
                                      <p:cBhvr>
                                        <p:cTn id="479" dur="1" fill="hold">
                                          <p:stCondLst>
                                            <p:cond delay="0"/>
                                          </p:stCondLst>
                                        </p:cTn>
                                        <p:tgtEl>
                                          <p:spTgt spid="142"/>
                                        </p:tgtEl>
                                        <p:attrNameLst>
                                          <p:attrName>style.visibility</p:attrName>
                                        </p:attrNameLst>
                                      </p:cBhvr>
                                      <p:to>
                                        <p:strVal val="visible"/>
                                      </p:to>
                                    </p:set>
                                    <p:anim calcmode="lin" valueType="num">
                                      <p:cBhvr>
                                        <p:cTn id="480" dur="500" fill="hold"/>
                                        <p:tgtEl>
                                          <p:spTgt spid="142"/>
                                        </p:tgtEl>
                                        <p:attrNameLst>
                                          <p:attrName>ppt_w</p:attrName>
                                        </p:attrNameLst>
                                      </p:cBhvr>
                                      <p:tavLst>
                                        <p:tav tm="0">
                                          <p:val>
                                            <p:fltVal val="0"/>
                                          </p:val>
                                        </p:tav>
                                        <p:tav tm="100000">
                                          <p:val>
                                            <p:strVal val="#ppt_w"/>
                                          </p:val>
                                        </p:tav>
                                      </p:tavLst>
                                    </p:anim>
                                    <p:anim calcmode="lin" valueType="num">
                                      <p:cBhvr>
                                        <p:cTn id="481" dur="500" fill="hold"/>
                                        <p:tgtEl>
                                          <p:spTgt spid="142"/>
                                        </p:tgtEl>
                                        <p:attrNameLst>
                                          <p:attrName>ppt_h</p:attrName>
                                        </p:attrNameLst>
                                      </p:cBhvr>
                                      <p:tavLst>
                                        <p:tav tm="0">
                                          <p:val>
                                            <p:fltVal val="0"/>
                                          </p:val>
                                        </p:tav>
                                        <p:tav tm="100000">
                                          <p:val>
                                            <p:strVal val="#ppt_h"/>
                                          </p:val>
                                        </p:tav>
                                      </p:tavLst>
                                    </p:anim>
                                    <p:animEffect transition="in" filter="fade">
                                      <p:cBhvr>
                                        <p:cTn id="482" dur="500"/>
                                        <p:tgtEl>
                                          <p:spTgt spid="142"/>
                                        </p:tgtEl>
                                      </p:cBhvr>
                                    </p:animEffect>
                                  </p:childTnLst>
                                </p:cTn>
                              </p:par>
                              <p:par>
                                <p:cTn id="483" presetID="53" presetClass="entr" presetSubtype="16" fill="hold" nodeType="withEffect">
                                  <p:stCondLst>
                                    <p:cond delay="0"/>
                                  </p:stCondLst>
                                  <p:childTnLst>
                                    <p:set>
                                      <p:cBhvr>
                                        <p:cTn id="484" dur="1" fill="hold">
                                          <p:stCondLst>
                                            <p:cond delay="0"/>
                                          </p:stCondLst>
                                        </p:cTn>
                                        <p:tgtEl>
                                          <p:spTgt spid="143"/>
                                        </p:tgtEl>
                                        <p:attrNameLst>
                                          <p:attrName>style.visibility</p:attrName>
                                        </p:attrNameLst>
                                      </p:cBhvr>
                                      <p:to>
                                        <p:strVal val="visible"/>
                                      </p:to>
                                    </p:set>
                                    <p:anim calcmode="lin" valueType="num">
                                      <p:cBhvr>
                                        <p:cTn id="485" dur="500" fill="hold"/>
                                        <p:tgtEl>
                                          <p:spTgt spid="143"/>
                                        </p:tgtEl>
                                        <p:attrNameLst>
                                          <p:attrName>ppt_w</p:attrName>
                                        </p:attrNameLst>
                                      </p:cBhvr>
                                      <p:tavLst>
                                        <p:tav tm="0">
                                          <p:val>
                                            <p:fltVal val="0"/>
                                          </p:val>
                                        </p:tav>
                                        <p:tav tm="100000">
                                          <p:val>
                                            <p:strVal val="#ppt_w"/>
                                          </p:val>
                                        </p:tav>
                                      </p:tavLst>
                                    </p:anim>
                                    <p:anim calcmode="lin" valueType="num">
                                      <p:cBhvr>
                                        <p:cTn id="486" dur="500" fill="hold"/>
                                        <p:tgtEl>
                                          <p:spTgt spid="143"/>
                                        </p:tgtEl>
                                        <p:attrNameLst>
                                          <p:attrName>ppt_h</p:attrName>
                                        </p:attrNameLst>
                                      </p:cBhvr>
                                      <p:tavLst>
                                        <p:tav tm="0">
                                          <p:val>
                                            <p:fltVal val="0"/>
                                          </p:val>
                                        </p:tav>
                                        <p:tav tm="100000">
                                          <p:val>
                                            <p:strVal val="#ppt_h"/>
                                          </p:val>
                                        </p:tav>
                                      </p:tavLst>
                                    </p:anim>
                                    <p:animEffect transition="in" filter="fade">
                                      <p:cBhvr>
                                        <p:cTn id="487" dur="500"/>
                                        <p:tgtEl>
                                          <p:spTgt spid="143"/>
                                        </p:tgtEl>
                                      </p:cBhvr>
                                    </p:animEffect>
                                  </p:childTnLst>
                                </p:cTn>
                              </p:par>
                              <p:par>
                                <p:cTn id="488" presetID="53" presetClass="entr" presetSubtype="16" fill="hold" nodeType="withEffect">
                                  <p:stCondLst>
                                    <p:cond delay="0"/>
                                  </p:stCondLst>
                                  <p:childTnLst>
                                    <p:set>
                                      <p:cBhvr>
                                        <p:cTn id="489" dur="1" fill="hold">
                                          <p:stCondLst>
                                            <p:cond delay="0"/>
                                          </p:stCondLst>
                                        </p:cTn>
                                        <p:tgtEl>
                                          <p:spTgt spid="144"/>
                                        </p:tgtEl>
                                        <p:attrNameLst>
                                          <p:attrName>style.visibility</p:attrName>
                                        </p:attrNameLst>
                                      </p:cBhvr>
                                      <p:to>
                                        <p:strVal val="visible"/>
                                      </p:to>
                                    </p:set>
                                    <p:anim calcmode="lin" valueType="num">
                                      <p:cBhvr>
                                        <p:cTn id="490" dur="500" fill="hold"/>
                                        <p:tgtEl>
                                          <p:spTgt spid="144"/>
                                        </p:tgtEl>
                                        <p:attrNameLst>
                                          <p:attrName>ppt_w</p:attrName>
                                        </p:attrNameLst>
                                      </p:cBhvr>
                                      <p:tavLst>
                                        <p:tav tm="0">
                                          <p:val>
                                            <p:fltVal val="0"/>
                                          </p:val>
                                        </p:tav>
                                        <p:tav tm="100000">
                                          <p:val>
                                            <p:strVal val="#ppt_w"/>
                                          </p:val>
                                        </p:tav>
                                      </p:tavLst>
                                    </p:anim>
                                    <p:anim calcmode="lin" valueType="num">
                                      <p:cBhvr>
                                        <p:cTn id="491" dur="500" fill="hold"/>
                                        <p:tgtEl>
                                          <p:spTgt spid="144"/>
                                        </p:tgtEl>
                                        <p:attrNameLst>
                                          <p:attrName>ppt_h</p:attrName>
                                        </p:attrNameLst>
                                      </p:cBhvr>
                                      <p:tavLst>
                                        <p:tav tm="0">
                                          <p:val>
                                            <p:fltVal val="0"/>
                                          </p:val>
                                        </p:tav>
                                        <p:tav tm="100000">
                                          <p:val>
                                            <p:strVal val="#ppt_h"/>
                                          </p:val>
                                        </p:tav>
                                      </p:tavLst>
                                    </p:anim>
                                    <p:animEffect transition="in" filter="fade">
                                      <p:cBhvr>
                                        <p:cTn id="492" dur="500"/>
                                        <p:tgtEl>
                                          <p:spTgt spid="144"/>
                                        </p:tgtEl>
                                      </p:cBhvr>
                                    </p:animEffect>
                                  </p:childTnLst>
                                </p:cTn>
                              </p:par>
                              <p:par>
                                <p:cTn id="493" presetID="53" presetClass="entr" presetSubtype="16" fill="hold" nodeType="withEffect">
                                  <p:stCondLst>
                                    <p:cond delay="0"/>
                                  </p:stCondLst>
                                  <p:childTnLst>
                                    <p:set>
                                      <p:cBhvr>
                                        <p:cTn id="494" dur="1" fill="hold">
                                          <p:stCondLst>
                                            <p:cond delay="0"/>
                                          </p:stCondLst>
                                        </p:cTn>
                                        <p:tgtEl>
                                          <p:spTgt spid="145"/>
                                        </p:tgtEl>
                                        <p:attrNameLst>
                                          <p:attrName>style.visibility</p:attrName>
                                        </p:attrNameLst>
                                      </p:cBhvr>
                                      <p:to>
                                        <p:strVal val="visible"/>
                                      </p:to>
                                    </p:set>
                                    <p:anim calcmode="lin" valueType="num">
                                      <p:cBhvr>
                                        <p:cTn id="495" dur="500" fill="hold"/>
                                        <p:tgtEl>
                                          <p:spTgt spid="145"/>
                                        </p:tgtEl>
                                        <p:attrNameLst>
                                          <p:attrName>ppt_w</p:attrName>
                                        </p:attrNameLst>
                                      </p:cBhvr>
                                      <p:tavLst>
                                        <p:tav tm="0">
                                          <p:val>
                                            <p:fltVal val="0"/>
                                          </p:val>
                                        </p:tav>
                                        <p:tav tm="100000">
                                          <p:val>
                                            <p:strVal val="#ppt_w"/>
                                          </p:val>
                                        </p:tav>
                                      </p:tavLst>
                                    </p:anim>
                                    <p:anim calcmode="lin" valueType="num">
                                      <p:cBhvr>
                                        <p:cTn id="496" dur="500" fill="hold"/>
                                        <p:tgtEl>
                                          <p:spTgt spid="145"/>
                                        </p:tgtEl>
                                        <p:attrNameLst>
                                          <p:attrName>ppt_h</p:attrName>
                                        </p:attrNameLst>
                                      </p:cBhvr>
                                      <p:tavLst>
                                        <p:tav tm="0">
                                          <p:val>
                                            <p:fltVal val="0"/>
                                          </p:val>
                                        </p:tav>
                                        <p:tav tm="100000">
                                          <p:val>
                                            <p:strVal val="#ppt_h"/>
                                          </p:val>
                                        </p:tav>
                                      </p:tavLst>
                                    </p:anim>
                                    <p:animEffect transition="in" filter="fade">
                                      <p:cBhvr>
                                        <p:cTn id="497" dur="500"/>
                                        <p:tgtEl>
                                          <p:spTgt spid="145"/>
                                        </p:tgtEl>
                                      </p:cBhvr>
                                    </p:animEffect>
                                  </p:childTnLst>
                                </p:cTn>
                              </p:par>
                              <p:par>
                                <p:cTn id="498" presetID="53" presetClass="entr" presetSubtype="16" fill="hold" nodeType="withEffect">
                                  <p:stCondLst>
                                    <p:cond delay="0"/>
                                  </p:stCondLst>
                                  <p:childTnLst>
                                    <p:set>
                                      <p:cBhvr>
                                        <p:cTn id="499" dur="1" fill="hold">
                                          <p:stCondLst>
                                            <p:cond delay="0"/>
                                          </p:stCondLst>
                                        </p:cTn>
                                        <p:tgtEl>
                                          <p:spTgt spid="146"/>
                                        </p:tgtEl>
                                        <p:attrNameLst>
                                          <p:attrName>style.visibility</p:attrName>
                                        </p:attrNameLst>
                                      </p:cBhvr>
                                      <p:to>
                                        <p:strVal val="visible"/>
                                      </p:to>
                                    </p:set>
                                    <p:anim calcmode="lin" valueType="num">
                                      <p:cBhvr>
                                        <p:cTn id="500" dur="500" fill="hold"/>
                                        <p:tgtEl>
                                          <p:spTgt spid="146"/>
                                        </p:tgtEl>
                                        <p:attrNameLst>
                                          <p:attrName>ppt_w</p:attrName>
                                        </p:attrNameLst>
                                      </p:cBhvr>
                                      <p:tavLst>
                                        <p:tav tm="0">
                                          <p:val>
                                            <p:fltVal val="0"/>
                                          </p:val>
                                        </p:tav>
                                        <p:tav tm="100000">
                                          <p:val>
                                            <p:strVal val="#ppt_w"/>
                                          </p:val>
                                        </p:tav>
                                      </p:tavLst>
                                    </p:anim>
                                    <p:anim calcmode="lin" valueType="num">
                                      <p:cBhvr>
                                        <p:cTn id="501" dur="500" fill="hold"/>
                                        <p:tgtEl>
                                          <p:spTgt spid="146"/>
                                        </p:tgtEl>
                                        <p:attrNameLst>
                                          <p:attrName>ppt_h</p:attrName>
                                        </p:attrNameLst>
                                      </p:cBhvr>
                                      <p:tavLst>
                                        <p:tav tm="0">
                                          <p:val>
                                            <p:fltVal val="0"/>
                                          </p:val>
                                        </p:tav>
                                        <p:tav tm="100000">
                                          <p:val>
                                            <p:strVal val="#ppt_h"/>
                                          </p:val>
                                        </p:tav>
                                      </p:tavLst>
                                    </p:anim>
                                    <p:animEffect transition="in" filter="fade">
                                      <p:cBhvr>
                                        <p:cTn id="502" dur="500"/>
                                        <p:tgtEl>
                                          <p:spTgt spid="146"/>
                                        </p:tgtEl>
                                      </p:cBhvr>
                                    </p:animEffect>
                                  </p:childTnLst>
                                </p:cTn>
                              </p:par>
                              <p:par>
                                <p:cTn id="503" presetID="53" presetClass="entr" presetSubtype="16" fill="hold" nodeType="withEffect">
                                  <p:stCondLst>
                                    <p:cond delay="0"/>
                                  </p:stCondLst>
                                  <p:childTnLst>
                                    <p:set>
                                      <p:cBhvr>
                                        <p:cTn id="504" dur="1" fill="hold">
                                          <p:stCondLst>
                                            <p:cond delay="0"/>
                                          </p:stCondLst>
                                        </p:cTn>
                                        <p:tgtEl>
                                          <p:spTgt spid="147"/>
                                        </p:tgtEl>
                                        <p:attrNameLst>
                                          <p:attrName>style.visibility</p:attrName>
                                        </p:attrNameLst>
                                      </p:cBhvr>
                                      <p:to>
                                        <p:strVal val="visible"/>
                                      </p:to>
                                    </p:set>
                                    <p:anim calcmode="lin" valueType="num">
                                      <p:cBhvr>
                                        <p:cTn id="505" dur="500" fill="hold"/>
                                        <p:tgtEl>
                                          <p:spTgt spid="147"/>
                                        </p:tgtEl>
                                        <p:attrNameLst>
                                          <p:attrName>ppt_w</p:attrName>
                                        </p:attrNameLst>
                                      </p:cBhvr>
                                      <p:tavLst>
                                        <p:tav tm="0">
                                          <p:val>
                                            <p:fltVal val="0"/>
                                          </p:val>
                                        </p:tav>
                                        <p:tav tm="100000">
                                          <p:val>
                                            <p:strVal val="#ppt_w"/>
                                          </p:val>
                                        </p:tav>
                                      </p:tavLst>
                                    </p:anim>
                                    <p:anim calcmode="lin" valueType="num">
                                      <p:cBhvr>
                                        <p:cTn id="506" dur="500" fill="hold"/>
                                        <p:tgtEl>
                                          <p:spTgt spid="147"/>
                                        </p:tgtEl>
                                        <p:attrNameLst>
                                          <p:attrName>ppt_h</p:attrName>
                                        </p:attrNameLst>
                                      </p:cBhvr>
                                      <p:tavLst>
                                        <p:tav tm="0">
                                          <p:val>
                                            <p:fltVal val="0"/>
                                          </p:val>
                                        </p:tav>
                                        <p:tav tm="100000">
                                          <p:val>
                                            <p:strVal val="#ppt_h"/>
                                          </p:val>
                                        </p:tav>
                                      </p:tavLst>
                                    </p:anim>
                                    <p:animEffect transition="in" filter="fade">
                                      <p:cBhvr>
                                        <p:cTn id="507" dur="500"/>
                                        <p:tgtEl>
                                          <p:spTgt spid="147"/>
                                        </p:tgtEl>
                                      </p:cBhvr>
                                    </p:animEffect>
                                  </p:childTnLst>
                                </p:cTn>
                              </p:par>
                              <p:par>
                                <p:cTn id="508" presetID="53" presetClass="entr" presetSubtype="16" fill="hold" nodeType="withEffect">
                                  <p:stCondLst>
                                    <p:cond delay="0"/>
                                  </p:stCondLst>
                                  <p:childTnLst>
                                    <p:set>
                                      <p:cBhvr>
                                        <p:cTn id="509" dur="1" fill="hold">
                                          <p:stCondLst>
                                            <p:cond delay="0"/>
                                          </p:stCondLst>
                                        </p:cTn>
                                        <p:tgtEl>
                                          <p:spTgt spid="148"/>
                                        </p:tgtEl>
                                        <p:attrNameLst>
                                          <p:attrName>style.visibility</p:attrName>
                                        </p:attrNameLst>
                                      </p:cBhvr>
                                      <p:to>
                                        <p:strVal val="visible"/>
                                      </p:to>
                                    </p:set>
                                    <p:anim calcmode="lin" valueType="num">
                                      <p:cBhvr>
                                        <p:cTn id="510" dur="500" fill="hold"/>
                                        <p:tgtEl>
                                          <p:spTgt spid="148"/>
                                        </p:tgtEl>
                                        <p:attrNameLst>
                                          <p:attrName>ppt_w</p:attrName>
                                        </p:attrNameLst>
                                      </p:cBhvr>
                                      <p:tavLst>
                                        <p:tav tm="0">
                                          <p:val>
                                            <p:fltVal val="0"/>
                                          </p:val>
                                        </p:tav>
                                        <p:tav tm="100000">
                                          <p:val>
                                            <p:strVal val="#ppt_w"/>
                                          </p:val>
                                        </p:tav>
                                      </p:tavLst>
                                    </p:anim>
                                    <p:anim calcmode="lin" valueType="num">
                                      <p:cBhvr>
                                        <p:cTn id="511" dur="500" fill="hold"/>
                                        <p:tgtEl>
                                          <p:spTgt spid="148"/>
                                        </p:tgtEl>
                                        <p:attrNameLst>
                                          <p:attrName>ppt_h</p:attrName>
                                        </p:attrNameLst>
                                      </p:cBhvr>
                                      <p:tavLst>
                                        <p:tav tm="0">
                                          <p:val>
                                            <p:fltVal val="0"/>
                                          </p:val>
                                        </p:tav>
                                        <p:tav tm="100000">
                                          <p:val>
                                            <p:strVal val="#ppt_h"/>
                                          </p:val>
                                        </p:tav>
                                      </p:tavLst>
                                    </p:anim>
                                    <p:animEffect transition="in" filter="fade">
                                      <p:cBhvr>
                                        <p:cTn id="512" dur="500"/>
                                        <p:tgtEl>
                                          <p:spTgt spid="148"/>
                                        </p:tgtEl>
                                      </p:cBhvr>
                                    </p:animEffect>
                                  </p:childTnLst>
                                </p:cTn>
                              </p:par>
                              <p:par>
                                <p:cTn id="513" presetID="53" presetClass="entr" presetSubtype="16" fill="hold" nodeType="withEffect">
                                  <p:stCondLst>
                                    <p:cond delay="0"/>
                                  </p:stCondLst>
                                  <p:childTnLst>
                                    <p:set>
                                      <p:cBhvr>
                                        <p:cTn id="514" dur="1" fill="hold">
                                          <p:stCondLst>
                                            <p:cond delay="0"/>
                                          </p:stCondLst>
                                        </p:cTn>
                                        <p:tgtEl>
                                          <p:spTgt spid="149"/>
                                        </p:tgtEl>
                                        <p:attrNameLst>
                                          <p:attrName>style.visibility</p:attrName>
                                        </p:attrNameLst>
                                      </p:cBhvr>
                                      <p:to>
                                        <p:strVal val="visible"/>
                                      </p:to>
                                    </p:set>
                                    <p:anim calcmode="lin" valueType="num">
                                      <p:cBhvr>
                                        <p:cTn id="515" dur="500" fill="hold"/>
                                        <p:tgtEl>
                                          <p:spTgt spid="149"/>
                                        </p:tgtEl>
                                        <p:attrNameLst>
                                          <p:attrName>ppt_w</p:attrName>
                                        </p:attrNameLst>
                                      </p:cBhvr>
                                      <p:tavLst>
                                        <p:tav tm="0">
                                          <p:val>
                                            <p:fltVal val="0"/>
                                          </p:val>
                                        </p:tav>
                                        <p:tav tm="100000">
                                          <p:val>
                                            <p:strVal val="#ppt_w"/>
                                          </p:val>
                                        </p:tav>
                                      </p:tavLst>
                                    </p:anim>
                                    <p:anim calcmode="lin" valueType="num">
                                      <p:cBhvr>
                                        <p:cTn id="516" dur="500" fill="hold"/>
                                        <p:tgtEl>
                                          <p:spTgt spid="149"/>
                                        </p:tgtEl>
                                        <p:attrNameLst>
                                          <p:attrName>ppt_h</p:attrName>
                                        </p:attrNameLst>
                                      </p:cBhvr>
                                      <p:tavLst>
                                        <p:tav tm="0">
                                          <p:val>
                                            <p:fltVal val="0"/>
                                          </p:val>
                                        </p:tav>
                                        <p:tav tm="100000">
                                          <p:val>
                                            <p:strVal val="#ppt_h"/>
                                          </p:val>
                                        </p:tav>
                                      </p:tavLst>
                                    </p:anim>
                                    <p:animEffect transition="in" filter="fade">
                                      <p:cBhvr>
                                        <p:cTn id="517" dur="500"/>
                                        <p:tgtEl>
                                          <p:spTgt spid="149"/>
                                        </p:tgtEl>
                                      </p:cBhvr>
                                    </p:animEffect>
                                  </p:childTnLst>
                                </p:cTn>
                              </p:par>
                              <p:par>
                                <p:cTn id="518" presetID="53" presetClass="entr" presetSubtype="16" fill="hold" nodeType="withEffect">
                                  <p:stCondLst>
                                    <p:cond delay="0"/>
                                  </p:stCondLst>
                                  <p:childTnLst>
                                    <p:set>
                                      <p:cBhvr>
                                        <p:cTn id="519" dur="1" fill="hold">
                                          <p:stCondLst>
                                            <p:cond delay="0"/>
                                          </p:stCondLst>
                                        </p:cTn>
                                        <p:tgtEl>
                                          <p:spTgt spid="150"/>
                                        </p:tgtEl>
                                        <p:attrNameLst>
                                          <p:attrName>style.visibility</p:attrName>
                                        </p:attrNameLst>
                                      </p:cBhvr>
                                      <p:to>
                                        <p:strVal val="visible"/>
                                      </p:to>
                                    </p:set>
                                    <p:anim calcmode="lin" valueType="num">
                                      <p:cBhvr>
                                        <p:cTn id="520" dur="500" fill="hold"/>
                                        <p:tgtEl>
                                          <p:spTgt spid="150"/>
                                        </p:tgtEl>
                                        <p:attrNameLst>
                                          <p:attrName>ppt_w</p:attrName>
                                        </p:attrNameLst>
                                      </p:cBhvr>
                                      <p:tavLst>
                                        <p:tav tm="0">
                                          <p:val>
                                            <p:fltVal val="0"/>
                                          </p:val>
                                        </p:tav>
                                        <p:tav tm="100000">
                                          <p:val>
                                            <p:strVal val="#ppt_w"/>
                                          </p:val>
                                        </p:tav>
                                      </p:tavLst>
                                    </p:anim>
                                    <p:anim calcmode="lin" valueType="num">
                                      <p:cBhvr>
                                        <p:cTn id="521" dur="500" fill="hold"/>
                                        <p:tgtEl>
                                          <p:spTgt spid="150"/>
                                        </p:tgtEl>
                                        <p:attrNameLst>
                                          <p:attrName>ppt_h</p:attrName>
                                        </p:attrNameLst>
                                      </p:cBhvr>
                                      <p:tavLst>
                                        <p:tav tm="0">
                                          <p:val>
                                            <p:fltVal val="0"/>
                                          </p:val>
                                        </p:tav>
                                        <p:tav tm="100000">
                                          <p:val>
                                            <p:strVal val="#ppt_h"/>
                                          </p:val>
                                        </p:tav>
                                      </p:tavLst>
                                    </p:anim>
                                    <p:animEffect transition="in" filter="fade">
                                      <p:cBhvr>
                                        <p:cTn id="522" dur="500"/>
                                        <p:tgtEl>
                                          <p:spTgt spid="150"/>
                                        </p:tgtEl>
                                      </p:cBhvr>
                                    </p:animEffect>
                                  </p:childTnLst>
                                </p:cTn>
                              </p:par>
                              <p:par>
                                <p:cTn id="523" presetID="53" presetClass="entr" presetSubtype="16" fill="hold" nodeType="withEffect">
                                  <p:stCondLst>
                                    <p:cond delay="0"/>
                                  </p:stCondLst>
                                  <p:childTnLst>
                                    <p:set>
                                      <p:cBhvr>
                                        <p:cTn id="524" dur="1" fill="hold">
                                          <p:stCondLst>
                                            <p:cond delay="0"/>
                                          </p:stCondLst>
                                        </p:cTn>
                                        <p:tgtEl>
                                          <p:spTgt spid="151"/>
                                        </p:tgtEl>
                                        <p:attrNameLst>
                                          <p:attrName>style.visibility</p:attrName>
                                        </p:attrNameLst>
                                      </p:cBhvr>
                                      <p:to>
                                        <p:strVal val="visible"/>
                                      </p:to>
                                    </p:set>
                                    <p:anim calcmode="lin" valueType="num">
                                      <p:cBhvr>
                                        <p:cTn id="525" dur="500" fill="hold"/>
                                        <p:tgtEl>
                                          <p:spTgt spid="151"/>
                                        </p:tgtEl>
                                        <p:attrNameLst>
                                          <p:attrName>ppt_w</p:attrName>
                                        </p:attrNameLst>
                                      </p:cBhvr>
                                      <p:tavLst>
                                        <p:tav tm="0">
                                          <p:val>
                                            <p:fltVal val="0"/>
                                          </p:val>
                                        </p:tav>
                                        <p:tav tm="100000">
                                          <p:val>
                                            <p:strVal val="#ppt_w"/>
                                          </p:val>
                                        </p:tav>
                                      </p:tavLst>
                                    </p:anim>
                                    <p:anim calcmode="lin" valueType="num">
                                      <p:cBhvr>
                                        <p:cTn id="526" dur="500" fill="hold"/>
                                        <p:tgtEl>
                                          <p:spTgt spid="151"/>
                                        </p:tgtEl>
                                        <p:attrNameLst>
                                          <p:attrName>ppt_h</p:attrName>
                                        </p:attrNameLst>
                                      </p:cBhvr>
                                      <p:tavLst>
                                        <p:tav tm="0">
                                          <p:val>
                                            <p:fltVal val="0"/>
                                          </p:val>
                                        </p:tav>
                                        <p:tav tm="100000">
                                          <p:val>
                                            <p:strVal val="#ppt_h"/>
                                          </p:val>
                                        </p:tav>
                                      </p:tavLst>
                                    </p:anim>
                                    <p:animEffect transition="in" filter="fade">
                                      <p:cBhvr>
                                        <p:cTn id="527" dur="500"/>
                                        <p:tgtEl>
                                          <p:spTgt spid="151"/>
                                        </p:tgtEl>
                                      </p:cBhvr>
                                    </p:animEffect>
                                  </p:childTnLst>
                                </p:cTn>
                              </p:par>
                              <p:par>
                                <p:cTn id="528" presetID="53" presetClass="entr" presetSubtype="16" fill="hold" nodeType="withEffect">
                                  <p:stCondLst>
                                    <p:cond delay="0"/>
                                  </p:stCondLst>
                                  <p:childTnLst>
                                    <p:set>
                                      <p:cBhvr>
                                        <p:cTn id="529" dur="1" fill="hold">
                                          <p:stCondLst>
                                            <p:cond delay="0"/>
                                          </p:stCondLst>
                                        </p:cTn>
                                        <p:tgtEl>
                                          <p:spTgt spid="152"/>
                                        </p:tgtEl>
                                        <p:attrNameLst>
                                          <p:attrName>style.visibility</p:attrName>
                                        </p:attrNameLst>
                                      </p:cBhvr>
                                      <p:to>
                                        <p:strVal val="visible"/>
                                      </p:to>
                                    </p:set>
                                    <p:anim calcmode="lin" valueType="num">
                                      <p:cBhvr>
                                        <p:cTn id="530" dur="500" fill="hold"/>
                                        <p:tgtEl>
                                          <p:spTgt spid="152"/>
                                        </p:tgtEl>
                                        <p:attrNameLst>
                                          <p:attrName>ppt_w</p:attrName>
                                        </p:attrNameLst>
                                      </p:cBhvr>
                                      <p:tavLst>
                                        <p:tav tm="0">
                                          <p:val>
                                            <p:fltVal val="0"/>
                                          </p:val>
                                        </p:tav>
                                        <p:tav tm="100000">
                                          <p:val>
                                            <p:strVal val="#ppt_w"/>
                                          </p:val>
                                        </p:tav>
                                      </p:tavLst>
                                    </p:anim>
                                    <p:anim calcmode="lin" valueType="num">
                                      <p:cBhvr>
                                        <p:cTn id="531" dur="500" fill="hold"/>
                                        <p:tgtEl>
                                          <p:spTgt spid="152"/>
                                        </p:tgtEl>
                                        <p:attrNameLst>
                                          <p:attrName>ppt_h</p:attrName>
                                        </p:attrNameLst>
                                      </p:cBhvr>
                                      <p:tavLst>
                                        <p:tav tm="0">
                                          <p:val>
                                            <p:fltVal val="0"/>
                                          </p:val>
                                        </p:tav>
                                        <p:tav tm="100000">
                                          <p:val>
                                            <p:strVal val="#ppt_h"/>
                                          </p:val>
                                        </p:tav>
                                      </p:tavLst>
                                    </p:anim>
                                    <p:animEffect transition="in" filter="fade">
                                      <p:cBhvr>
                                        <p:cTn id="532" dur="500"/>
                                        <p:tgtEl>
                                          <p:spTgt spid="152"/>
                                        </p:tgtEl>
                                      </p:cBhvr>
                                    </p:animEffect>
                                  </p:childTnLst>
                                </p:cTn>
                              </p:par>
                              <p:par>
                                <p:cTn id="533" presetID="53" presetClass="entr" presetSubtype="16" fill="hold" nodeType="withEffect">
                                  <p:stCondLst>
                                    <p:cond delay="0"/>
                                  </p:stCondLst>
                                  <p:childTnLst>
                                    <p:set>
                                      <p:cBhvr>
                                        <p:cTn id="534" dur="1" fill="hold">
                                          <p:stCondLst>
                                            <p:cond delay="0"/>
                                          </p:stCondLst>
                                        </p:cTn>
                                        <p:tgtEl>
                                          <p:spTgt spid="153"/>
                                        </p:tgtEl>
                                        <p:attrNameLst>
                                          <p:attrName>style.visibility</p:attrName>
                                        </p:attrNameLst>
                                      </p:cBhvr>
                                      <p:to>
                                        <p:strVal val="visible"/>
                                      </p:to>
                                    </p:set>
                                    <p:anim calcmode="lin" valueType="num">
                                      <p:cBhvr>
                                        <p:cTn id="535" dur="500" fill="hold"/>
                                        <p:tgtEl>
                                          <p:spTgt spid="153"/>
                                        </p:tgtEl>
                                        <p:attrNameLst>
                                          <p:attrName>ppt_w</p:attrName>
                                        </p:attrNameLst>
                                      </p:cBhvr>
                                      <p:tavLst>
                                        <p:tav tm="0">
                                          <p:val>
                                            <p:fltVal val="0"/>
                                          </p:val>
                                        </p:tav>
                                        <p:tav tm="100000">
                                          <p:val>
                                            <p:strVal val="#ppt_w"/>
                                          </p:val>
                                        </p:tav>
                                      </p:tavLst>
                                    </p:anim>
                                    <p:anim calcmode="lin" valueType="num">
                                      <p:cBhvr>
                                        <p:cTn id="536" dur="500" fill="hold"/>
                                        <p:tgtEl>
                                          <p:spTgt spid="153"/>
                                        </p:tgtEl>
                                        <p:attrNameLst>
                                          <p:attrName>ppt_h</p:attrName>
                                        </p:attrNameLst>
                                      </p:cBhvr>
                                      <p:tavLst>
                                        <p:tav tm="0">
                                          <p:val>
                                            <p:fltVal val="0"/>
                                          </p:val>
                                        </p:tav>
                                        <p:tav tm="100000">
                                          <p:val>
                                            <p:strVal val="#ppt_h"/>
                                          </p:val>
                                        </p:tav>
                                      </p:tavLst>
                                    </p:anim>
                                    <p:animEffect transition="in" filter="fade">
                                      <p:cBhvr>
                                        <p:cTn id="537" dur="500"/>
                                        <p:tgtEl>
                                          <p:spTgt spid="153"/>
                                        </p:tgtEl>
                                      </p:cBhvr>
                                    </p:animEffect>
                                  </p:childTnLst>
                                </p:cTn>
                              </p:par>
                              <p:par>
                                <p:cTn id="538" presetID="53" presetClass="entr" presetSubtype="16" fill="hold" nodeType="withEffect">
                                  <p:stCondLst>
                                    <p:cond delay="0"/>
                                  </p:stCondLst>
                                  <p:childTnLst>
                                    <p:set>
                                      <p:cBhvr>
                                        <p:cTn id="539" dur="1" fill="hold">
                                          <p:stCondLst>
                                            <p:cond delay="0"/>
                                          </p:stCondLst>
                                        </p:cTn>
                                        <p:tgtEl>
                                          <p:spTgt spid="154"/>
                                        </p:tgtEl>
                                        <p:attrNameLst>
                                          <p:attrName>style.visibility</p:attrName>
                                        </p:attrNameLst>
                                      </p:cBhvr>
                                      <p:to>
                                        <p:strVal val="visible"/>
                                      </p:to>
                                    </p:set>
                                    <p:anim calcmode="lin" valueType="num">
                                      <p:cBhvr>
                                        <p:cTn id="540" dur="500" fill="hold"/>
                                        <p:tgtEl>
                                          <p:spTgt spid="154"/>
                                        </p:tgtEl>
                                        <p:attrNameLst>
                                          <p:attrName>ppt_w</p:attrName>
                                        </p:attrNameLst>
                                      </p:cBhvr>
                                      <p:tavLst>
                                        <p:tav tm="0">
                                          <p:val>
                                            <p:fltVal val="0"/>
                                          </p:val>
                                        </p:tav>
                                        <p:tav tm="100000">
                                          <p:val>
                                            <p:strVal val="#ppt_w"/>
                                          </p:val>
                                        </p:tav>
                                      </p:tavLst>
                                    </p:anim>
                                    <p:anim calcmode="lin" valueType="num">
                                      <p:cBhvr>
                                        <p:cTn id="541" dur="500" fill="hold"/>
                                        <p:tgtEl>
                                          <p:spTgt spid="154"/>
                                        </p:tgtEl>
                                        <p:attrNameLst>
                                          <p:attrName>ppt_h</p:attrName>
                                        </p:attrNameLst>
                                      </p:cBhvr>
                                      <p:tavLst>
                                        <p:tav tm="0">
                                          <p:val>
                                            <p:fltVal val="0"/>
                                          </p:val>
                                        </p:tav>
                                        <p:tav tm="100000">
                                          <p:val>
                                            <p:strVal val="#ppt_h"/>
                                          </p:val>
                                        </p:tav>
                                      </p:tavLst>
                                    </p:anim>
                                    <p:animEffect transition="in" filter="fade">
                                      <p:cBhvr>
                                        <p:cTn id="542" dur="500"/>
                                        <p:tgtEl>
                                          <p:spTgt spid="154"/>
                                        </p:tgtEl>
                                      </p:cBhvr>
                                    </p:animEffect>
                                  </p:childTnLst>
                                </p:cTn>
                              </p:par>
                            </p:childTnLst>
                          </p:cTn>
                        </p:par>
                        <p:par>
                          <p:cTn id="543" fill="hold">
                            <p:stCondLst>
                              <p:cond delay="500"/>
                            </p:stCondLst>
                            <p:childTnLst>
                              <p:par>
                                <p:cTn id="544" presetID="26" presetClass="emph" presetSubtype="0" repeatCount="indefinite" fill="hold" nodeType="afterEffect">
                                  <p:stCondLst>
                                    <p:cond delay="0"/>
                                  </p:stCondLst>
                                  <p:childTnLst>
                                    <p:animEffect transition="out" filter="fade">
                                      <p:cBhvr>
                                        <p:cTn id="545" dur="2000" tmFilter="0, 0; .2, .5; .8, .5; 1, 0"/>
                                        <p:tgtEl>
                                          <p:spTgt spid="8"/>
                                        </p:tgtEl>
                                      </p:cBhvr>
                                    </p:animEffect>
                                    <p:animScale>
                                      <p:cBhvr>
                                        <p:cTn id="546" dur="1000" autoRev="1" fill="hold"/>
                                        <p:tgtEl>
                                          <p:spTgt spid="8"/>
                                        </p:tgtEl>
                                      </p:cBhvr>
                                      <p:by x="105000" y="105000"/>
                                    </p:animScale>
                                  </p:childTnLst>
                                </p:cTn>
                              </p:par>
                            </p:childTnLst>
                          </p:cTn>
                        </p:par>
                        <p:par>
                          <p:cTn id="547" fill="hold">
                            <p:stCondLst>
                              <p:cond delay="2500"/>
                            </p:stCondLst>
                            <p:childTnLst>
                              <p:par>
                                <p:cTn id="548" presetID="26" presetClass="emph" presetSubtype="0" repeatCount="indefinite" fill="hold" nodeType="afterEffect">
                                  <p:stCondLst>
                                    <p:cond delay="0"/>
                                  </p:stCondLst>
                                  <p:childTnLst>
                                    <p:animEffect transition="out" filter="fade">
                                      <p:cBhvr>
                                        <p:cTn id="549" dur="1000" tmFilter="0, 0; .2, .5; .8, .5; 1, 0"/>
                                        <p:tgtEl>
                                          <p:spTgt spid="62"/>
                                        </p:tgtEl>
                                      </p:cBhvr>
                                    </p:animEffect>
                                    <p:animScale>
                                      <p:cBhvr>
                                        <p:cTn id="550" dur="500" autoRev="1" fill="hold"/>
                                        <p:tgtEl>
                                          <p:spTgt spid="62"/>
                                        </p:tgtEl>
                                      </p:cBhvr>
                                      <p:by x="105000" y="105000"/>
                                    </p:animScale>
                                  </p:childTnLst>
                                </p:cTn>
                              </p:par>
                            </p:childTnLst>
                          </p:cTn>
                        </p:par>
                        <p:par>
                          <p:cTn id="551" fill="hold">
                            <p:stCondLst>
                              <p:cond delay="3500"/>
                            </p:stCondLst>
                            <p:childTnLst>
                              <p:par>
                                <p:cTn id="552" presetID="26" presetClass="emph" presetSubtype="0" repeatCount="indefinite" fill="hold" nodeType="afterEffect">
                                  <p:stCondLst>
                                    <p:cond delay="0"/>
                                  </p:stCondLst>
                                  <p:childTnLst>
                                    <p:animEffect transition="out" filter="fade">
                                      <p:cBhvr>
                                        <p:cTn id="553" dur="3000" tmFilter="0, 0; .2, .5; .8, .5; 1, 0"/>
                                        <p:tgtEl>
                                          <p:spTgt spid="152"/>
                                        </p:tgtEl>
                                      </p:cBhvr>
                                    </p:animEffect>
                                    <p:animScale>
                                      <p:cBhvr>
                                        <p:cTn id="554" dur="1500" autoRev="1" fill="hold"/>
                                        <p:tgtEl>
                                          <p:spTgt spid="152"/>
                                        </p:tgtEl>
                                      </p:cBhvr>
                                      <p:by x="105000" y="105000"/>
                                    </p:animScale>
                                  </p:childTnLst>
                                </p:cTn>
                              </p:par>
                            </p:childTnLst>
                          </p:cTn>
                        </p:par>
                        <p:par>
                          <p:cTn id="555" fill="hold">
                            <p:stCondLst>
                              <p:cond delay="6500"/>
                            </p:stCondLst>
                            <p:childTnLst>
                              <p:par>
                                <p:cTn id="556" presetID="26" presetClass="emph" presetSubtype="0" repeatCount="indefinite" fill="hold" nodeType="afterEffect">
                                  <p:stCondLst>
                                    <p:cond delay="0"/>
                                  </p:stCondLst>
                                  <p:childTnLst>
                                    <p:animEffect transition="out" filter="fade">
                                      <p:cBhvr>
                                        <p:cTn id="557" dur="1000" tmFilter="0, 0; .2, .5; .8, .5; 1, 0"/>
                                        <p:tgtEl>
                                          <p:spTgt spid="69"/>
                                        </p:tgtEl>
                                      </p:cBhvr>
                                    </p:animEffect>
                                    <p:animScale>
                                      <p:cBhvr>
                                        <p:cTn id="558" dur="50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896225" y="-239151"/>
            <a:ext cx="16088225" cy="76035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3193527" cy="6858000"/>
          </a:xfrm>
          <a:prstGeom prst="rect">
            <a:avLst/>
          </a:prstGeom>
          <a:blipFill dpi="0" rotWithShape="1">
            <a:blip r:embed="rId1"/>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2030935" y="2124850"/>
            <a:ext cx="2267130" cy="2266308"/>
            <a:chOff x="304800" y="673100"/>
            <a:chExt cx="4000500" cy="4000500"/>
          </a:xfrm>
          <a:effectLst>
            <a:outerShdw blurRad="444500" dist="228600" dir="6840000" sx="98000" sy="98000" algn="tr" rotWithShape="0">
              <a:prstClr val="black">
                <a:alpha val="6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9" name="椭圆 58"/>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0" name="TextBox 59"/>
          <p:cNvSpPr txBox="1"/>
          <p:nvPr/>
        </p:nvSpPr>
        <p:spPr>
          <a:xfrm>
            <a:off x="2289866" y="2665976"/>
            <a:ext cx="1697829" cy="1046404"/>
          </a:xfrm>
          <a:prstGeom prst="rect">
            <a:avLst/>
          </a:prstGeom>
          <a:noFill/>
        </p:spPr>
        <p:txBody>
          <a:bodyPr wrap="none" lIns="91404" tIns="45702" rIns="91404" bIns="45702" rtlCol="0">
            <a:spAutoFit/>
          </a:bodyPr>
          <a:lstStyle/>
          <a:p>
            <a:pPr algn="ctr"/>
            <a:r>
              <a:rPr lang="zh-CN" altLang="en-US" sz="6200" b="1" spc="-300" dirty="0">
                <a:solidFill>
                  <a:srgbClr val="3B68A1"/>
                </a:solidFill>
                <a:latin typeface="微软雅黑" panose="020B0503020204020204" pitchFamily="34" charset="-122"/>
                <a:ea typeface="微软雅黑" panose="020B0503020204020204" pitchFamily="34" charset="-122"/>
              </a:rPr>
              <a:t>目录</a:t>
            </a:r>
            <a:endParaRPr lang="zh-CN" altLang="en-US" sz="6200" b="1" spc="-300" dirty="0">
              <a:solidFill>
                <a:srgbClr val="3B68A1"/>
              </a:solidFill>
              <a:latin typeface="微软雅黑" panose="020B0503020204020204" pitchFamily="34" charset="-122"/>
              <a:ea typeface="微软雅黑" panose="020B0503020204020204" pitchFamily="34" charset="-122"/>
            </a:endParaRPr>
          </a:p>
        </p:txBody>
      </p:sp>
      <p:sp>
        <p:nvSpPr>
          <p:cNvPr id="62" name="圆角矩形 6">
            <a:hlinkClick r:id="rId2" action="ppaction://hlinksldjump"/>
          </p:cNvPr>
          <p:cNvSpPr/>
          <p:nvPr/>
        </p:nvSpPr>
        <p:spPr>
          <a:xfrm>
            <a:off x="6718053" y="2743930"/>
            <a:ext cx="3631852" cy="920766"/>
          </a:xfrm>
          <a:custGeom>
            <a:avLst/>
            <a:gdLst/>
            <a:ahLst/>
            <a:cxnLst/>
            <a:rect l="l" t="t" r="r" b="b"/>
            <a:pathLst>
              <a:path w="3362896" h="920766">
                <a:moveTo>
                  <a:pt x="0" y="0"/>
                </a:moveTo>
                <a:lnTo>
                  <a:pt x="2902513" y="0"/>
                </a:lnTo>
                <a:cubicBezTo>
                  <a:pt x="3156776" y="0"/>
                  <a:pt x="3362896" y="206120"/>
                  <a:pt x="3362896" y="460383"/>
                </a:cubicBezTo>
                <a:lnTo>
                  <a:pt x="3362895" y="460383"/>
                </a:lnTo>
                <a:cubicBezTo>
                  <a:pt x="3362895" y="714646"/>
                  <a:pt x="3156775" y="920766"/>
                  <a:pt x="2902512" y="920766"/>
                </a:cubicBezTo>
                <a:lnTo>
                  <a:pt x="94683" y="920765"/>
                </a:lnTo>
                <a:cubicBezTo>
                  <a:pt x="84380" y="598086"/>
                  <a:pt x="51849" y="288789"/>
                  <a:pt x="0" y="0"/>
                </a:cubicBezTo>
                <a:close/>
              </a:path>
            </a:pathLst>
          </a:custGeom>
          <a:solidFill>
            <a:srgbClr val="F79E5A"/>
          </a:solidFill>
          <a:ln w="28575">
            <a:noFill/>
          </a:ln>
          <a:effectLst>
            <a:outerShdw blurRad="279400" dist="139700" dir="2700000" sx="75000" sy="75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5327482" y="2665976"/>
            <a:ext cx="1026011" cy="1026009"/>
          </a:xfrm>
          <a:prstGeom prst="ellipse">
            <a:avLst/>
          </a:prstGeom>
          <a:gradFill>
            <a:gsLst>
              <a:gs pos="34000">
                <a:schemeClr val="bg1"/>
              </a:gs>
              <a:gs pos="96000">
                <a:srgbClr val="DBDBDD"/>
              </a:gs>
            </a:gsLst>
            <a:path path="circle">
              <a:fillToRect l="100000" t="100000"/>
            </a:path>
          </a:gradFill>
          <a:ln w="19050">
            <a:solidFill>
              <a:schemeClr val="bg1"/>
            </a:solidFill>
          </a:ln>
          <a:effectLst>
            <a:outerShdw blurRad="254000" dist="88900" dir="7200000" sx="92000" sy="92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1" name="TextBox 70">
            <a:hlinkClick r:id="rId2" action="ppaction://hlinksldjump"/>
          </p:cNvPr>
          <p:cNvSpPr txBox="1"/>
          <p:nvPr/>
        </p:nvSpPr>
        <p:spPr>
          <a:xfrm>
            <a:off x="6906386" y="2911925"/>
            <a:ext cx="3125512" cy="584775"/>
          </a:xfrm>
          <a:prstGeom prst="rect">
            <a:avLst/>
          </a:prstGeom>
          <a:noFill/>
        </p:spPr>
        <p:txBody>
          <a:bodyPr wrap="squar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建设目标</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4" name="椭圆 73"/>
          <p:cNvSpPr/>
          <p:nvPr/>
        </p:nvSpPr>
        <p:spPr>
          <a:xfrm flipH="1">
            <a:off x="5410695" y="2749189"/>
            <a:ext cx="859584" cy="859582"/>
          </a:xfrm>
          <a:prstGeom prst="ellipse">
            <a:avLst/>
          </a:prstGeom>
          <a:solidFill>
            <a:srgbClr val="F79E5A"/>
          </a:solidFill>
          <a:ln w="19050">
            <a:noFill/>
          </a:ln>
          <a:effectLst>
            <a:outerShdw blurRad="254000" dist="63500" dir="7200000" sx="92000" sy="92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endParaRPr lang="zh-CN" altLang="en-US" dirty="0"/>
          </a:p>
        </p:txBody>
      </p:sp>
      <p:sp>
        <p:nvSpPr>
          <p:cNvPr id="78" name="TextBox 77"/>
          <p:cNvSpPr txBox="1"/>
          <p:nvPr/>
        </p:nvSpPr>
        <p:spPr>
          <a:xfrm>
            <a:off x="5598898" y="2848626"/>
            <a:ext cx="500458"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34" charset="-122"/>
                <a:ea typeface="微软雅黑" panose="020B0503020204020204" pitchFamily="34" charset="-122"/>
              </a:rPr>
              <a:t>B</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3"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4"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5"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6"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27" name="组合 26"/>
          <p:cNvGrpSpPr/>
          <p:nvPr/>
        </p:nvGrpSpPr>
        <p:grpSpPr>
          <a:xfrm>
            <a:off x="895445" y="142664"/>
            <a:ext cx="3123549" cy="808757"/>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0" name="标题 1"/>
          <p:cNvSpPr txBox="1"/>
          <p:nvPr/>
        </p:nvSpPr>
        <p:spPr>
          <a:xfrm>
            <a:off x="1560802" y="318304"/>
            <a:ext cx="1717880" cy="569432"/>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业务架构</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81950" y="1117953"/>
            <a:ext cx="2579191" cy="1052866"/>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7877" y="2799363"/>
            <a:ext cx="2672204" cy="1276072"/>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609" y="4614307"/>
            <a:ext cx="1717579" cy="873121"/>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8408" y="2796880"/>
            <a:ext cx="2672204" cy="1276072"/>
          </a:xfrm>
          <a:prstGeom prst="rect">
            <a:avLst/>
          </a:prstGeom>
        </p:spPr>
      </p:pic>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939" y="2796880"/>
            <a:ext cx="2672204" cy="1276072"/>
          </a:xfrm>
          <a:prstGeom prst="rect">
            <a:avLst/>
          </a:prstGeom>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731" y="4614307"/>
            <a:ext cx="1717579" cy="873121"/>
          </a:xfrm>
          <a:prstGeom prst="rect">
            <a:avLst/>
          </a:prstGeom>
        </p:spPr>
      </p:pic>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858" y="4614307"/>
            <a:ext cx="1717579" cy="873121"/>
          </a:xfrm>
          <a:prstGeom prst="rect">
            <a:avLst/>
          </a:pr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8455" y="4609341"/>
            <a:ext cx="1717579" cy="873121"/>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582" y="4609341"/>
            <a:ext cx="1717579" cy="873121"/>
          </a:xfrm>
          <a:prstGeom prst="rect">
            <a:avLst/>
          </a:prstGeom>
        </p:spPr>
      </p:pic>
      <p:sp>
        <p:nvSpPr>
          <p:cNvPr id="9" name="箭头: 上下 8"/>
          <p:cNvSpPr/>
          <p:nvPr/>
        </p:nvSpPr>
        <p:spPr>
          <a:xfrm>
            <a:off x="6507211" y="2335052"/>
            <a:ext cx="208800" cy="540000"/>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上下 36"/>
          <p:cNvSpPr/>
          <p:nvPr/>
        </p:nvSpPr>
        <p:spPr>
          <a:xfrm>
            <a:off x="4801909" y="2335052"/>
            <a:ext cx="208800" cy="540000"/>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p:cNvCxnSpPr/>
          <p:nvPr/>
        </p:nvCxnSpPr>
        <p:spPr>
          <a:xfrm>
            <a:off x="1474399" y="4198702"/>
            <a:ext cx="10080000" cy="0"/>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文本框 38"/>
          <p:cNvSpPr txBox="1"/>
          <p:nvPr/>
        </p:nvSpPr>
        <p:spPr>
          <a:xfrm>
            <a:off x="9874492" y="1975439"/>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市级平台</a:t>
            </a:r>
            <a:endParaRPr lang="zh-CN" altLang="en-US" sz="2000" b="1"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9651324" y="3476453"/>
            <a:ext cx="1723549"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区、县级平台</a:t>
            </a:r>
            <a:endParaRPr lang="zh-CN" altLang="en-US" sz="2000" b="1"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9875434" y="5100450"/>
            <a:ext cx="121058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校级平台</a:t>
            </a:r>
            <a:endParaRPr lang="zh-CN" altLang="en-US" sz="2000" b="1" dirty="0">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1597771" y="2725499"/>
            <a:ext cx="10080000" cy="0"/>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直接连接符 44"/>
          <p:cNvCxnSpPr/>
          <p:nvPr/>
        </p:nvCxnSpPr>
        <p:spPr>
          <a:xfrm>
            <a:off x="1510687" y="5671900"/>
            <a:ext cx="10080000" cy="0"/>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箭头: 上下 45"/>
          <p:cNvSpPr/>
          <p:nvPr/>
        </p:nvSpPr>
        <p:spPr>
          <a:xfrm>
            <a:off x="6507211" y="3908247"/>
            <a:ext cx="208800" cy="540000"/>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箭头: 上下 46"/>
          <p:cNvSpPr/>
          <p:nvPr/>
        </p:nvSpPr>
        <p:spPr>
          <a:xfrm>
            <a:off x="4801909" y="3908247"/>
            <a:ext cx="208800" cy="540000"/>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ags/tag1.xml><?xml version="1.0" encoding="utf-8"?>
<p:tagLst xmlns:p="http://schemas.openxmlformats.org/presentationml/2006/main">
  <p:tag name="KSO_WM_SLIDE_MODEL_TYPE" val="timelin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2330</Words>
  <Application>WPS 演示</Application>
  <PresentationFormat>自定义</PresentationFormat>
  <Paragraphs>458</Paragraphs>
  <Slides>31</Slides>
  <Notes>30</Notes>
  <HiddenSlides>0</HiddenSlides>
  <MMClips>1</MMClips>
  <ScaleCrop>false</ScaleCrop>
  <HeadingPairs>
    <vt:vector size="6" baseType="variant">
      <vt:variant>
        <vt:lpstr>已用的字体</vt:lpstr>
      </vt:variant>
      <vt:variant>
        <vt:i4>16</vt:i4>
      </vt:variant>
      <vt:variant>
        <vt:lpstr>主题</vt:lpstr>
      </vt:variant>
      <vt:variant>
        <vt:i4>10</vt:i4>
      </vt:variant>
      <vt:variant>
        <vt:lpstr>幻灯片标题</vt:lpstr>
      </vt:variant>
      <vt:variant>
        <vt:i4>31</vt:i4>
      </vt:variant>
    </vt:vector>
  </HeadingPairs>
  <TitlesOfParts>
    <vt:vector size="57"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微软雅黑</vt:lpstr>
      <vt:lpstr>Kartika</vt:lpstr>
      <vt:lpstr>Arial Unicode MS</vt:lpstr>
      <vt:lpstr>Segoe Print</vt:lpstr>
      <vt:lpstr>Century Gothic</vt:lpstr>
      <vt:lpstr>等线</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书签式三项并列关系图表</dc:title>
  <dc:creator>杜鹏亮</dc:creator>
  <cp:lastModifiedBy>pxdaohang</cp:lastModifiedBy>
  <cp:revision>705</cp:revision>
  <dcterms:created xsi:type="dcterms:W3CDTF">2015-12-01T09:06:00Z</dcterms:created>
  <dcterms:modified xsi:type="dcterms:W3CDTF">2019-07-29T07:20:47Z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