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1" r:id="rId4"/>
    <p:sldMasterId id="2147483725" r:id="rId5"/>
    <p:sldMasterId id="2147483737" r:id="rId6"/>
    <p:sldMasterId id="2147483739" r:id="rId7"/>
    <p:sldMasterId id="2147483761" r:id="rId8"/>
  </p:sldMasterIdLst>
  <p:notesMasterIdLst>
    <p:notesMasterId r:id="rId99"/>
  </p:notesMasterIdLst>
  <p:sldIdLst>
    <p:sldId id="267" r:id="rId9"/>
    <p:sldId id="326" r:id="rId10"/>
    <p:sldId id="288" r:id="rId11"/>
    <p:sldId id="279" r:id="rId12"/>
    <p:sldId id="289" r:id="rId13"/>
    <p:sldId id="290" r:id="rId14"/>
    <p:sldId id="291" r:id="rId15"/>
    <p:sldId id="413" r:id="rId16"/>
    <p:sldId id="414" r:id="rId17"/>
    <p:sldId id="292" r:id="rId18"/>
    <p:sldId id="293" r:id="rId19"/>
    <p:sldId id="327" r:id="rId20"/>
    <p:sldId id="328" r:id="rId21"/>
    <p:sldId id="294" r:id="rId22"/>
    <p:sldId id="303" r:id="rId23"/>
    <p:sldId id="329" r:id="rId24"/>
    <p:sldId id="331" r:id="rId25"/>
    <p:sldId id="336" r:id="rId26"/>
    <p:sldId id="385" r:id="rId27"/>
    <p:sldId id="333" r:id="rId28"/>
    <p:sldId id="384" r:id="rId29"/>
    <p:sldId id="366" r:id="rId30"/>
    <p:sldId id="412" r:id="rId31"/>
    <p:sldId id="367" r:id="rId32"/>
    <p:sldId id="368" r:id="rId33"/>
    <p:sldId id="335" r:id="rId34"/>
    <p:sldId id="330" r:id="rId35"/>
    <p:sldId id="383" r:id="rId36"/>
    <p:sldId id="301"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65" r:id="rId52"/>
    <p:sldId id="364" r:id="rId53"/>
    <p:sldId id="352" r:id="rId54"/>
    <p:sldId id="353" r:id="rId55"/>
    <p:sldId id="354" r:id="rId56"/>
    <p:sldId id="355" r:id="rId57"/>
    <p:sldId id="356" r:id="rId58"/>
    <p:sldId id="357" r:id="rId59"/>
    <p:sldId id="358" r:id="rId60"/>
    <p:sldId id="359" r:id="rId61"/>
    <p:sldId id="360" r:id="rId62"/>
    <p:sldId id="401" r:id="rId63"/>
    <p:sldId id="362" r:id="rId64"/>
    <p:sldId id="363" r:id="rId65"/>
    <p:sldId id="399" r:id="rId66"/>
    <p:sldId id="403" r:id="rId67"/>
    <p:sldId id="405" r:id="rId68"/>
    <p:sldId id="406" r:id="rId69"/>
    <p:sldId id="407" r:id="rId70"/>
    <p:sldId id="408" r:id="rId71"/>
    <p:sldId id="409" r:id="rId72"/>
    <p:sldId id="304" r:id="rId73"/>
    <p:sldId id="369" r:id="rId74"/>
    <p:sldId id="370" r:id="rId75"/>
    <p:sldId id="308" r:id="rId76"/>
    <p:sldId id="309" r:id="rId77"/>
    <p:sldId id="310" r:id="rId78"/>
    <p:sldId id="311" r:id="rId79"/>
    <p:sldId id="382" r:id="rId80"/>
    <p:sldId id="314" r:id="rId81"/>
    <p:sldId id="315" r:id="rId82"/>
    <p:sldId id="316" r:id="rId83"/>
    <p:sldId id="371" r:id="rId84"/>
    <p:sldId id="372" r:id="rId85"/>
    <p:sldId id="373" r:id="rId86"/>
    <p:sldId id="374" r:id="rId87"/>
    <p:sldId id="375" r:id="rId88"/>
    <p:sldId id="376" r:id="rId89"/>
    <p:sldId id="377" r:id="rId90"/>
    <p:sldId id="318" r:id="rId91"/>
    <p:sldId id="319" r:id="rId92"/>
    <p:sldId id="307" r:id="rId93"/>
    <p:sldId id="298" r:id="rId94"/>
    <p:sldId id="379" r:id="rId95"/>
    <p:sldId id="320" r:id="rId96"/>
    <p:sldId id="321" r:id="rId97"/>
    <p:sldId id="325" r:id="rId9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1667" autoAdjust="0"/>
  </p:normalViewPr>
  <p:slideViewPr>
    <p:cSldViewPr>
      <p:cViewPr varScale="1">
        <p:scale>
          <a:sx n="84" d="100"/>
          <a:sy n="84" d="100"/>
        </p:scale>
        <p:origin x="115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B0198-DC7B-4820-BF1C-A8E05A2F79FC}" type="doc">
      <dgm:prSet loTypeId="urn:microsoft.com/office/officeart/2011/layout/HexagonRadial#1" loCatId="cycle" qsTypeId="urn:microsoft.com/office/officeart/2005/8/quickstyle/3d1" qsCatId="3D" csTypeId="urn:microsoft.com/office/officeart/2005/8/colors/colorful1" csCatId="colorful" phldr="1"/>
      <dgm:spPr/>
      <dgm:t>
        <a:bodyPr/>
        <a:lstStyle/>
        <a:p>
          <a:endParaRPr lang="zh-CN" altLang="en-US"/>
        </a:p>
      </dgm:t>
    </dgm:pt>
    <dgm:pt modelId="{5D7F8AC4-3BFA-44A2-BDF0-E68011A2D59C}">
      <dgm:prSet phldrT="[文本]"/>
      <dgm:spPr/>
      <dgm:t>
        <a:bodyPr/>
        <a:lstStyle/>
        <a:p>
          <a:r>
            <a:rPr lang="zh-CN" altLang="en-US" dirty="0" smtClean="0"/>
            <a:t>东软教育开发框架</a:t>
          </a:r>
          <a:r>
            <a:rPr lang="en-US" altLang="zh-CN" dirty="0" err="1" smtClean="0"/>
            <a:t>v6</a:t>
          </a:r>
          <a:endParaRPr lang="zh-CN" altLang="en-US" dirty="0"/>
        </a:p>
      </dgm:t>
    </dgm:pt>
    <dgm:pt modelId="{FE3306AF-A7DE-4442-BE45-8D4372B2FACA}" type="parTrans" cxnId="{4579FF87-1B53-43D5-86D9-38B78A396133}">
      <dgm:prSet/>
      <dgm:spPr/>
      <dgm:t>
        <a:bodyPr/>
        <a:lstStyle/>
        <a:p>
          <a:endParaRPr lang="zh-CN" altLang="en-US"/>
        </a:p>
      </dgm:t>
    </dgm:pt>
    <dgm:pt modelId="{7578D20A-A08D-4F29-83DB-0514D66A0272}" type="sibTrans" cxnId="{4579FF87-1B53-43D5-86D9-38B78A396133}">
      <dgm:prSet/>
      <dgm:spPr/>
      <dgm:t>
        <a:bodyPr/>
        <a:lstStyle/>
        <a:p>
          <a:endParaRPr lang="zh-CN" altLang="en-US"/>
        </a:p>
      </dgm:t>
    </dgm:pt>
    <dgm:pt modelId="{677F9D2B-C982-4C81-A1E2-AF54C913AEF6}">
      <dgm:prSet phldrT="[文本]"/>
      <dgm:spPr/>
      <dgm:t>
        <a:bodyPr/>
        <a:lstStyle/>
        <a:p>
          <a:r>
            <a:rPr lang="zh-CN" altLang="en-US" dirty="0" smtClean="0"/>
            <a:t>数字校园高校版</a:t>
          </a:r>
          <a:endParaRPr lang="zh-CN" altLang="en-US" dirty="0"/>
        </a:p>
      </dgm:t>
    </dgm:pt>
    <dgm:pt modelId="{3D30FD0C-844F-4905-971B-115B4CB4202E}" type="parTrans" cxnId="{ED683CA9-872B-4A37-8702-8CDC12DD6AD7}">
      <dgm:prSet/>
      <dgm:spPr/>
      <dgm:t>
        <a:bodyPr/>
        <a:lstStyle/>
        <a:p>
          <a:endParaRPr lang="zh-CN" altLang="en-US"/>
        </a:p>
      </dgm:t>
    </dgm:pt>
    <dgm:pt modelId="{E5EDEBB8-C216-42D8-913C-622EA4CC2DE2}" type="sibTrans" cxnId="{ED683CA9-872B-4A37-8702-8CDC12DD6AD7}">
      <dgm:prSet/>
      <dgm:spPr/>
      <dgm:t>
        <a:bodyPr/>
        <a:lstStyle/>
        <a:p>
          <a:endParaRPr lang="zh-CN" altLang="en-US"/>
        </a:p>
      </dgm:t>
    </dgm:pt>
    <dgm:pt modelId="{FFA4343D-6CD3-4204-8927-9132BB60BAD2}">
      <dgm:prSet phldrT="[文本]"/>
      <dgm:spPr/>
      <dgm:t>
        <a:bodyPr/>
        <a:lstStyle/>
        <a:p>
          <a:r>
            <a:rPr lang="zh-CN" altLang="en-US" dirty="0" smtClean="0"/>
            <a:t>数字校园职教版</a:t>
          </a:r>
          <a:endParaRPr lang="zh-CN" altLang="en-US" dirty="0"/>
        </a:p>
      </dgm:t>
    </dgm:pt>
    <dgm:pt modelId="{673246B7-A8E0-4DE5-A82A-DA7DDC4FB67F}" type="parTrans" cxnId="{1697E8E5-55CD-4D1F-8E63-F33AC1DD4D1F}">
      <dgm:prSet/>
      <dgm:spPr/>
      <dgm:t>
        <a:bodyPr/>
        <a:lstStyle/>
        <a:p>
          <a:endParaRPr lang="zh-CN" altLang="en-US"/>
        </a:p>
      </dgm:t>
    </dgm:pt>
    <dgm:pt modelId="{8185EC52-058D-4FCE-BE25-08AF45F4AFAB}" type="sibTrans" cxnId="{1697E8E5-55CD-4D1F-8E63-F33AC1DD4D1F}">
      <dgm:prSet/>
      <dgm:spPr/>
      <dgm:t>
        <a:bodyPr/>
        <a:lstStyle/>
        <a:p>
          <a:endParaRPr lang="zh-CN" altLang="en-US"/>
        </a:p>
      </dgm:t>
    </dgm:pt>
    <dgm:pt modelId="{48920D6B-8EE2-4448-A90A-63ABB746F239}">
      <dgm:prSet phldrT="[文本]"/>
      <dgm:spPr/>
      <dgm:t>
        <a:bodyPr/>
        <a:lstStyle/>
        <a:p>
          <a:r>
            <a:rPr lang="zh-CN" altLang="en-US" dirty="0" smtClean="0"/>
            <a:t>校园业务系统</a:t>
          </a:r>
          <a:endParaRPr lang="zh-CN" altLang="en-US" dirty="0"/>
        </a:p>
      </dgm:t>
    </dgm:pt>
    <dgm:pt modelId="{91EFEAE6-4ED1-4604-8F91-9390302A8010}" type="parTrans" cxnId="{ABEDA099-334D-47ED-9678-C0726266E511}">
      <dgm:prSet/>
      <dgm:spPr/>
      <dgm:t>
        <a:bodyPr/>
        <a:lstStyle/>
        <a:p>
          <a:endParaRPr lang="zh-CN" altLang="en-US"/>
        </a:p>
      </dgm:t>
    </dgm:pt>
    <dgm:pt modelId="{9B192B33-B82F-4F4B-B41F-0D241748E4BF}" type="sibTrans" cxnId="{ABEDA099-334D-47ED-9678-C0726266E511}">
      <dgm:prSet/>
      <dgm:spPr/>
      <dgm:t>
        <a:bodyPr/>
        <a:lstStyle/>
        <a:p>
          <a:endParaRPr lang="zh-CN" altLang="en-US"/>
        </a:p>
      </dgm:t>
    </dgm:pt>
    <dgm:pt modelId="{E8A3D0CE-00FA-443A-B71C-64F5D7EF4BB6}">
      <dgm:prSet phldrT="[文本]"/>
      <dgm:spPr/>
      <dgm:t>
        <a:bodyPr/>
        <a:lstStyle/>
        <a:p>
          <a:r>
            <a:rPr lang="zh-CN" altLang="en-US" dirty="0" smtClean="0"/>
            <a:t>数据中心</a:t>
          </a:r>
          <a:endParaRPr lang="zh-CN" altLang="en-US" dirty="0"/>
        </a:p>
      </dgm:t>
    </dgm:pt>
    <dgm:pt modelId="{2BC1C37E-0F58-415E-904A-3E7E09FA0309}" type="parTrans" cxnId="{83CCA1F0-B0F7-4195-BFE1-1E7CA49A4D8F}">
      <dgm:prSet/>
      <dgm:spPr/>
      <dgm:t>
        <a:bodyPr/>
        <a:lstStyle/>
        <a:p>
          <a:endParaRPr lang="zh-CN" altLang="en-US"/>
        </a:p>
      </dgm:t>
    </dgm:pt>
    <dgm:pt modelId="{364578C9-7C94-4109-A2D9-6F01C3A0D804}" type="sibTrans" cxnId="{83CCA1F0-B0F7-4195-BFE1-1E7CA49A4D8F}">
      <dgm:prSet/>
      <dgm:spPr/>
      <dgm:t>
        <a:bodyPr/>
        <a:lstStyle/>
        <a:p>
          <a:endParaRPr lang="zh-CN" altLang="en-US"/>
        </a:p>
      </dgm:t>
    </dgm:pt>
    <dgm:pt modelId="{94C7E2B6-A5CC-4DC0-93B1-C59142C1956D}">
      <dgm:prSet phldrT="[文本]"/>
      <dgm:spPr/>
      <dgm:t>
        <a:bodyPr/>
        <a:lstStyle/>
        <a:p>
          <a:r>
            <a:rPr lang="zh-CN" altLang="en-US" dirty="0" smtClean="0"/>
            <a:t>城市教育云平台</a:t>
          </a:r>
          <a:endParaRPr lang="zh-CN" altLang="en-US" dirty="0"/>
        </a:p>
      </dgm:t>
    </dgm:pt>
    <dgm:pt modelId="{C57A6D0D-1EEE-451F-8549-6EE7D40579D4}" type="parTrans" cxnId="{A142865D-637B-4600-8D06-46C6F903797A}">
      <dgm:prSet/>
      <dgm:spPr/>
      <dgm:t>
        <a:bodyPr/>
        <a:lstStyle/>
        <a:p>
          <a:endParaRPr lang="zh-CN" altLang="en-US"/>
        </a:p>
      </dgm:t>
    </dgm:pt>
    <dgm:pt modelId="{CE582FF5-A755-400B-A3EC-08EA865DD590}" type="sibTrans" cxnId="{A142865D-637B-4600-8D06-46C6F903797A}">
      <dgm:prSet/>
      <dgm:spPr/>
      <dgm:t>
        <a:bodyPr/>
        <a:lstStyle/>
        <a:p>
          <a:endParaRPr lang="zh-CN" altLang="en-US"/>
        </a:p>
      </dgm:t>
    </dgm:pt>
    <dgm:pt modelId="{5B97FF9A-E5DB-420D-9FFC-230CE4ED056E}">
      <dgm:prSet phldrT="[文本]"/>
      <dgm:spPr/>
      <dgm:t>
        <a:bodyPr/>
        <a:lstStyle/>
        <a:p>
          <a:r>
            <a:rPr lang="zh-CN" altLang="en-US" dirty="0" smtClean="0"/>
            <a:t>云课堂（中小学）</a:t>
          </a:r>
          <a:endParaRPr lang="zh-CN" altLang="en-US" dirty="0"/>
        </a:p>
      </dgm:t>
    </dgm:pt>
    <dgm:pt modelId="{2B1EA4E4-4893-4D9D-B394-4F9DCCF3A357}" type="sibTrans" cxnId="{74152626-52F9-415B-B968-ECD7C9CEAFDC}">
      <dgm:prSet/>
      <dgm:spPr/>
      <dgm:t>
        <a:bodyPr/>
        <a:lstStyle/>
        <a:p>
          <a:endParaRPr lang="zh-CN" altLang="en-US"/>
        </a:p>
      </dgm:t>
    </dgm:pt>
    <dgm:pt modelId="{8644D8A1-AAAB-4D58-AD6F-330776D4D3BF}" type="parTrans" cxnId="{74152626-52F9-415B-B968-ECD7C9CEAFDC}">
      <dgm:prSet/>
      <dgm:spPr/>
      <dgm:t>
        <a:bodyPr/>
        <a:lstStyle/>
        <a:p>
          <a:endParaRPr lang="zh-CN" altLang="en-US"/>
        </a:p>
      </dgm:t>
    </dgm:pt>
    <dgm:pt modelId="{2AF6CED2-1B5D-4032-8593-916D88AA075F}" type="pres">
      <dgm:prSet presAssocID="{57FB0198-DC7B-4820-BF1C-A8E05A2F79FC}" presName="Name0" presStyleCnt="0">
        <dgm:presLayoutVars>
          <dgm:chMax val="1"/>
          <dgm:chPref val="1"/>
          <dgm:dir/>
          <dgm:animOne val="branch"/>
          <dgm:animLvl val="lvl"/>
        </dgm:presLayoutVars>
      </dgm:prSet>
      <dgm:spPr/>
      <dgm:t>
        <a:bodyPr/>
        <a:lstStyle/>
        <a:p>
          <a:endParaRPr lang="zh-CN" altLang="en-US"/>
        </a:p>
      </dgm:t>
    </dgm:pt>
    <dgm:pt modelId="{60228E96-FDEF-486C-BCBF-2E1088721798}" type="pres">
      <dgm:prSet presAssocID="{5D7F8AC4-3BFA-44A2-BDF0-E68011A2D59C}" presName="Parent" presStyleLbl="node0" presStyleIdx="0" presStyleCnt="1">
        <dgm:presLayoutVars>
          <dgm:chMax val="6"/>
          <dgm:chPref val="6"/>
        </dgm:presLayoutVars>
      </dgm:prSet>
      <dgm:spPr/>
      <dgm:t>
        <a:bodyPr/>
        <a:lstStyle/>
        <a:p>
          <a:endParaRPr lang="zh-CN" altLang="en-US"/>
        </a:p>
      </dgm:t>
    </dgm:pt>
    <dgm:pt modelId="{A2C0EB4A-292C-456C-A4C8-8E22EF949EB3}" type="pres">
      <dgm:prSet presAssocID="{677F9D2B-C982-4C81-A1E2-AF54C913AEF6}" presName="Accent1" presStyleCnt="0"/>
      <dgm:spPr/>
    </dgm:pt>
    <dgm:pt modelId="{7CC7FF75-CDEA-4613-A681-DF8DBCBE1537}" type="pres">
      <dgm:prSet presAssocID="{677F9D2B-C982-4C81-A1E2-AF54C913AEF6}" presName="Accent" presStyleLbl="bgShp" presStyleIdx="0" presStyleCnt="6"/>
      <dgm:spPr/>
    </dgm:pt>
    <dgm:pt modelId="{EE1F6916-F92E-4990-B0E4-3FC52896D636}" type="pres">
      <dgm:prSet presAssocID="{677F9D2B-C982-4C81-A1E2-AF54C913AEF6}" presName="Child1" presStyleLbl="node1" presStyleIdx="0" presStyleCnt="6">
        <dgm:presLayoutVars>
          <dgm:chMax val="0"/>
          <dgm:chPref val="0"/>
          <dgm:bulletEnabled val="1"/>
        </dgm:presLayoutVars>
      </dgm:prSet>
      <dgm:spPr/>
      <dgm:t>
        <a:bodyPr/>
        <a:lstStyle/>
        <a:p>
          <a:endParaRPr lang="zh-CN" altLang="en-US"/>
        </a:p>
      </dgm:t>
    </dgm:pt>
    <dgm:pt modelId="{5597E806-911F-4EFB-BEF7-7A908DCE3374}" type="pres">
      <dgm:prSet presAssocID="{FFA4343D-6CD3-4204-8927-9132BB60BAD2}" presName="Accent2" presStyleCnt="0"/>
      <dgm:spPr/>
    </dgm:pt>
    <dgm:pt modelId="{69D5D06A-BF0B-4F59-BCF3-746F982CE031}" type="pres">
      <dgm:prSet presAssocID="{FFA4343D-6CD3-4204-8927-9132BB60BAD2}" presName="Accent" presStyleLbl="bgShp" presStyleIdx="1" presStyleCnt="6"/>
      <dgm:spPr/>
    </dgm:pt>
    <dgm:pt modelId="{3389DBBB-3AE3-416E-9A62-E35586302D57}" type="pres">
      <dgm:prSet presAssocID="{FFA4343D-6CD3-4204-8927-9132BB60BAD2}" presName="Child2" presStyleLbl="node1" presStyleIdx="1" presStyleCnt="6">
        <dgm:presLayoutVars>
          <dgm:chMax val="0"/>
          <dgm:chPref val="0"/>
          <dgm:bulletEnabled val="1"/>
        </dgm:presLayoutVars>
      </dgm:prSet>
      <dgm:spPr/>
      <dgm:t>
        <a:bodyPr/>
        <a:lstStyle/>
        <a:p>
          <a:endParaRPr lang="zh-CN" altLang="en-US"/>
        </a:p>
      </dgm:t>
    </dgm:pt>
    <dgm:pt modelId="{07A44DC8-D5B9-4D65-B9DA-B9B8EBDB7FBA}" type="pres">
      <dgm:prSet presAssocID="{48920D6B-8EE2-4448-A90A-63ABB746F239}" presName="Accent3" presStyleCnt="0"/>
      <dgm:spPr/>
    </dgm:pt>
    <dgm:pt modelId="{DC5D48E6-D2F3-4A5F-84E7-AD5EB4418121}" type="pres">
      <dgm:prSet presAssocID="{48920D6B-8EE2-4448-A90A-63ABB746F239}" presName="Accent" presStyleLbl="bgShp" presStyleIdx="2" presStyleCnt="6"/>
      <dgm:spPr/>
    </dgm:pt>
    <dgm:pt modelId="{8C631331-39CB-47B5-BD55-F2DEDE616F37}" type="pres">
      <dgm:prSet presAssocID="{48920D6B-8EE2-4448-A90A-63ABB746F239}" presName="Child3" presStyleLbl="node1" presStyleIdx="2" presStyleCnt="6">
        <dgm:presLayoutVars>
          <dgm:chMax val="0"/>
          <dgm:chPref val="0"/>
          <dgm:bulletEnabled val="1"/>
        </dgm:presLayoutVars>
      </dgm:prSet>
      <dgm:spPr/>
      <dgm:t>
        <a:bodyPr/>
        <a:lstStyle/>
        <a:p>
          <a:endParaRPr lang="zh-CN" altLang="en-US"/>
        </a:p>
      </dgm:t>
    </dgm:pt>
    <dgm:pt modelId="{5F411FFC-8980-455C-9ED5-CDF0FA5474D6}" type="pres">
      <dgm:prSet presAssocID="{5B97FF9A-E5DB-420D-9FFC-230CE4ED056E}" presName="Accent4" presStyleCnt="0"/>
      <dgm:spPr/>
    </dgm:pt>
    <dgm:pt modelId="{851F254F-78DD-409C-9683-9095FF74D214}" type="pres">
      <dgm:prSet presAssocID="{5B97FF9A-E5DB-420D-9FFC-230CE4ED056E}" presName="Accent" presStyleLbl="bgShp" presStyleIdx="3" presStyleCnt="6"/>
      <dgm:spPr/>
    </dgm:pt>
    <dgm:pt modelId="{4CFA1379-A782-47EB-B6F7-40A1AB7EF4D3}" type="pres">
      <dgm:prSet presAssocID="{5B97FF9A-E5DB-420D-9FFC-230CE4ED056E}" presName="Child4" presStyleLbl="node1" presStyleIdx="3" presStyleCnt="6">
        <dgm:presLayoutVars>
          <dgm:chMax val="0"/>
          <dgm:chPref val="0"/>
          <dgm:bulletEnabled val="1"/>
        </dgm:presLayoutVars>
      </dgm:prSet>
      <dgm:spPr/>
      <dgm:t>
        <a:bodyPr/>
        <a:lstStyle/>
        <a:p>
          <a:endParaRPr lang="zh-CN" altLang="en-US"/>
        </a:p>
      </dgm:t>
    </dgm:pt>
    <dgm:pt modelId="{6FAC0446-5655-446C-9F80-B9908B17CBAD}" type="pres">
      <dgm:prSet presAssocID="{E8A3D0CE-00FA-443A-B71C-64F5D7EF4BB6}" presName="Accent5" presStyleCnt="0"/>
      <dgm:spPr/>
    </dgm:pt>
    <dgm:pt modelId="{A1BDB8A2-49C3-425F-B1A4-8AB5C7716A55}" type="pres">
      <dgm:prSet presAssocID="{E8A3D0CE-00FA-443A-B71C-64F5D7EF4BB6}" presName="Accent" presStyleLbl="bgShp" presStyleIdx="4" presStyleCnt="6"/>
      <dgm:spPr/>
    </dgm:pt>
    <dgm:pt modelId="{F52CFD78-491F-453D-997F-A80DC8A8AF8B}" type="pres">
      <dgm:prSet presAssocID="{E8A3D0CE-00FA-443A-B71C-64F5D7EF4BB6}" presName="Child5" presStyleLbl="node1" presStyleIdx="4" presStyleCnt="6">
        <dgm:presLayoutVars>
          <dgm:chMax val="0"/>
          <dgm:chPref val="0"/>
          <dgm:bulletEnabled val="1"/>
        </dgm:presLayoutVars>
      </dgm:prSet>
      <dgm:spPr/>
      <dgm:t>
        <a:bodyPr/>
        <a:lstStyle/>
        <a:p>
          <a:endParaRPr lang="zh-CN" altLang="en-US"/>
        </a:p>
      </dgm:t>
    </dgm:pt>
    <dgm:pt modelId="{D42486DA-ADFA-40CE-B753-89E971D0A1F1}" type="pres">
      <dgm:prSet presAssocID="{94C7E2B6-A5CC-4DC0-93B1-C59142C1956D}" presName="Accent6" presStyleCnt="0"/>
      <dgm:spPr/>
    </dgm:pt>
    <dgm:pt modelId="{59B43523-6C25-4615-B49B-46DCF7EBC5BB}" type="pres">
      <dgm:prSet presAssocID="{94C7E2B6-A5CC-4DC0-93B1-C59142C1956D}" presName="Accent" presStyleLbl="bgShp" presStyleIdx="5" presStyleCnt="6"/>
      <dgm:spPr/>
    </dgm:pt>
    <dgm:pt modelId="{67A9B2AE-11F0-4104-8F92-ECAA34237A23}" type="pres">
      <dgm:prSet presAssocID="{94C7E2B6-A5CC-4DC0-93B1-C59142C1956D}" presName="Child6" presStyleLbl="node1" presStyleIdx="5" presStyleCnt="6">
        <dgm:presLayoutVars>
          <dgm:chMax val="0"/>
          <dgm:chPref val="0"/>
          <dgm:bulletEnabled val="1"/>
        </dgm:presLayoutVars>
      </dgm:prSet>
      <dgm:spPr/>
      <dgm:t>
        <a:bodyPr/>
        <a:lstStyle/>
        <a:p>
          <a:endParaRPr lang="zh-CN" altLang="en-US"/>
        </a:p>
      </dgm:t>
    </dgm:pt>
  </dgm:ptLst>
  <dgm:cxnLst>
    <dgm:cxn modelId="{329C6847-280E-402C-A325-C0BEC2D13773}" type="presOf" srcId="{E8A3D0CE-00FA-443A-B71C-64F5D7EF4BB6}" destId="{F52CFD78-491F-453D-997F-A80DC8A8AF8B}" srcOrd="0" destOrd="0" presId="urn:microsoft.com/office/officeart/2011/layout/HexagonRadial#1"/>
    <dgm:cxn modelId="{7637EAF9-2268-41A9-9F45-C9E124175E40}" type="presOf" srcId="{57FB0198-DC7B-4820-BF1C-A8E05A2F79FC}" destId="{2AF6CED2-1B5D-4032-8593-916D88AA075F}" srcOrd="0" destOrd="0" presId="urn:microsoft.com/office/officeart/2011/layout/HexagonRadial#1"/>
    <dgm:cxn modelId="{A142865D-637B-4600-8D06-46C6F903797A}" srcId="{5D7F8AC4-3BFA-44A2-BDF0-E68011A2D59C}" destId="{94C7E2B6-A5CC-4DC0-93B1-C59142C1956D}" srcOrd="5" destOrd="0" parTransId="{C57A6D0D-1EEE-451F-8549-6EE7D40579D4}" sibTransId="{CE582FF5-A755-400B-A3EC-08EA865DD590}"/>
    <dgm:cxn modelId="{5EC6400C-91FB-4788-8A47-950CA894B6A4}" type="presOf" srcId="{5D7F8AC4-3BFA-44A2-BDF0-E68011A2D59C}" destId="{60228E96-FDEF-486C-BCBF-2E1088721798}" srcOrd="0" destOrd="0" presId="urn:microsoft.com/office/officeart/2011/layout/HexagonRadial#1"/>
    <dgm:cxn modelId="{ABEDA099-334D-47ED-9678-C0726266E511}" srcId="{5D7F8AC4-3BFA-44A2-BDF0-E68011A2D59C}" destId="{48920D6B-8EE2-4448-A90A-63ABB746F239}" srcOrd="2" destOrd="0" parTransId="{91EFEAE6-4ED1-4604-8F91-9390302A8010}" sibTransId="{9B192B33-B82F-4F4B-B41F-0D241748E4BF}"/>
    <dgm:cxn modelId="{1697E8E5-55CD-4D1F-8E63-F33AC1DD4D1F}" srcId="{5D7F8AC4-3BFA-44A2-BDF0-E68011A2D59C}" destId="{FFA4343D-6CD3-4204-8927-9132BB60BAD2}" srcOrd="1" destOrd="0" parTransId="{673246B7-A8E0-4DE5-A82A-DA7DDC4FB67F}" sibTransId="{8185EC52-058D-4FCE-BE25-08AF45F4AFAB}"/>
    <dgm:cxn modelId="{74152626-52F9-415B-B968-ECD7C9CEAFDC}" srcId="{5D7F8AC4-3BFA-44A2-BDF0-E68011A2D59C}" destId="{5B97FF9A-E5DB-420D-9FFC-230CE4ED056E}" srcOrd="3" destOrd="0" parTransId="{8644D8A1-AAAB-4D58-AD6F-330776D4D3BF}" sibTransId="{2B1EA4E4-4893-4D9D-B394-4F9DCCF3A357}"/>
    <dgm:cxn modelId="{F0E85774-CCA5-478F-AF49-566365C03959}" type="presOf" srcId="{5B97FF9A-E5DB-420D-9FFC-230CE4ED056E}" destId="{4CFA1379-A782-47EB-B6F7-40A1AB7EF4D3}" srcOrd="0" destOrd="0" presId="urn:microsoft.com/office/officeart/2011/layout/HexagonRadial#1"/>
    <dgm:cxn modelId="{4579FF87-1B53-43D5-86D9-38B78A396133}" srcId="{57FB0198-DC7B-4820-BF1C-A8E05A2F79FC}" destId="{5D7F8AC4-3BFA-44A2-BDF0-E68011A2D59C}" srcOrd="0" destOrd="0" parTransId="{FE3306AF-A7DE-4442-BE45-8D4372B2FACA}" sibTransId="{7578D20A-A08D-4F29-83DB-0514D66A0272}"/>
    <dgm:cxn modelId="{83CCA1F0-B0F7-4195-BFE1-1E7CA49A4D8F}" srcId="{5D7F8AC4-3BFA-44A2-BDF0-E68011A2D59C}" destId="{E8A3D0CE-00FA-443A-B71C-64F5D7EF4BB6}" srcOrd="4" destOrd="0" parTransId="{2BC1C37E-0F58-415E-904A-3E7E09FA0309}" sibTransId="{364578C9-7C94-4109-A2D9-6F01C3A0D804}"/>
    <dgm:cxn modelId="{CE805D14-3CF8-4E04-AB69-0F6F94D6DCD4}" type="presOf" srcId="{48920D6B-8EE2-4448-A90A-63ABB746F239}" destId="{8C631331-39CB-47B5-BD55-F2DEDE616F37}" srcOrd="0" destOrd="0" presId="urn:microsoft.com/office/officeart/2011/layout/HexagonRadial#1"/>
    <dgm:cxn modelId="{ED683CA9-872B-4A37-8702-8CDC12DD6AD7}" srcId="{5D7F8AC4-3BFA-44A2-BDF0-E68011A2D59C}" destId="{677F9D2B-C982-4C81-A1E2-AF54C913AEF6}" srcOrd="0" destOrd="0" parTransId="{3D30FD0C-844F-4905-971B-115B4CB4202E}" sibTransId="{E5EDEBB8-C216-42D8-913C-622EA4CC2DE2}"/>
    <dgm:cxn modelId="{C9D0529F-E853-47F8-AADD-2F559A071D4A}" type="presOf" srcId="{FFA4343D-6CD3-4204-8927-9132BB60BAD2}" destId="{3389DBBB-3AE3-416E-9A62-E35586302D57}" srcOrd="0" destOrd="0" presId="urn:microsoft.com/office/officeart/2011/layout/HexagonRadial#1"/>
    <dgm:cxn modelId="{55A31BFB-4DCA-4889-8597-D9D28F7EED91}" type="presOf" srcId="{94C7E2B6-A5CC-4DC0-93B1-C59142C1956D}" destId="{67A9B2AE-11F0-4104-8F92-ECAA34237A23}" srcOrd="0" destOrd="0" presId="urn:microsoft.com/office/officeart/2011/layout/HexagonRadial#1"/>
    <dgm:cxn modelId="{39726823-9FAC-4664-9F17-A39ECAB7C92E}" type="presOf" srcId="{677F9D2B-C982-4C81-A1E2-AF54C913AEF6}" destId="{EE1F6916-F92E-4990-B0E4-3FC52896D636}" srcOrd="0" destOrd="0" presId="urn:microsoft.com/office/officeart/2011/layout/HexagonRadial#1"/>
    <dgm:cxn modelId="{75817D27-39C7-4C28-927A-597CA6FDEDEF}" type="presParOf" srcId="{2AF6CED2-1B5D-4032-8593-916D88AA075F}" destId="{60228E96-FDEF-486C-BCBF-2E1088721798}" srcOrd="0" destOrd="0" presId="urn:microsoft.com/office/officeart/2011/layout/HexagonRadial#1"/>
    <dgm:cxn modelId="{2200CF64-E5CB-4351-AEF0-E552AD24FA1F}" type="presParOf" srcId="{2AF6CED2-1B5D-4032-8593-916D88AA075F}" destId="{A2C0EB4A-292C-456C-A4C8-8E22EF949EB3}" srcOrd="1" destOrd="0" presId="urn:microsoft.com/office/officeart/2011/layout/HexagonRadial#1"/>
    <dgm:cxn modelId="{97959029-783A-4199-80FF-A87CF16F5923}" type="presParOf" srcId="{A2C0EB4A-292C-456C-A4C8-8E22EF949EB3}" destId="{7CC7FF75-CDEA-4613-A681-DF8DBCBE1537}" srcOrd="0" destOrd="0" presId="urn:microsoft.com/office/officeart/2011/layout/HexagonRadial#1"/>
    <dgm:cxn modelId="{E4F3E187-CD4A-4A3D-8E89-9DC27F051275}" type="presParOf" srcId="{2AF6CED2-1B5D-4032-8593-916D88AA075F}" destId="{EE1F6916-F92E-4990-B0E4-3FC52896D636}" srcOrd="2" destOrd="0" presId="urn:microsoft.com/office/officeart/2011/layout/HexagonRadial#1"/>
    <dgm:cxn modelId="{5A800C03-8BAB-4BDC-80B3-2688E0C67325}" type="presParOf" srcId="{2AF6CED2-1B5D-4032-8593-916D88AA075F}" destId="{5597E806-911F-4EFB-BEF7-7A908DCE3374}" srcOrd="3" destOrd="0" presId="urn:microsoft.com/office/officeart/2011/layout/HexagonRadial#1"/>
    <dgm:cxn modelId="{284435C4-0D58-42F6-8CBF-F7DE37762E9F}" type="presParOf" srcId="{5597E806-911F-4EFB-BEF7-7A908DCE3374}" destId="{69D5D06A-BF0B-4F59-BCF3-746F982CE031}" srcOrd="0" destOrd="0" presId="urn:microsoft.com/office/officeart/2011/layout/HexagonRadial#1"/>
    <dgm:cxn modelId="{A19EF1F8-3BAE-4242-BD19-1011477800A5}" type="presParOf" srcId="{2AF6CED2-1B5D-4032-8593-916D88AA075F}" destId="{3389DBBB-3AE3-416E-9A62-E35586302D57}" srcOrd="4" destOrd="0" presId="urn:microsoft.com/office/officeart/2011/layout/HexagonRadial#1"/>
    <dgm:cxn modelId="{BE698384-0A41-4A0C-9CB4-7EC168FE3761}" type="presParOf" srcId="{2AF6CED2-1B5D-4032-8593-916D88AA075F}" destId="{07A44DC8-D5B9-4D65-B9DA-B9B8EBDB7FBA}" srcOrd="5" destOrd="0" presId="urn:microsoft.com/office/officeart/2011/layout/HexagonRadial#1"/>
    <dgm:cxn modelId="{3A5A8835-DCBE-4050-B775-5F9AB6B7DD56}" type="presParOf" srcId="{07A44DC8-D5B9-4D65-B9DA-B9B8EBDB7FBA}" destId="{DC5D48E6-D2F3-4A5F-84E7-AD5EB4418121}" srcOrd="0" destOrd="0" presId="urn:microsoft.com/office/officeart/2011/layout/HexagonRadial#1"/>
    <dgm:cxn modelId="{A35B9802-D8DC-4154-A489-18900B3966DD}" type="presParOf" srcId="{2AF6CED2-1B5D-4032-8593-916D88AA075F}" destId="{8C631331-39CB-47B5-BD55-F2DEDE616F37}" srcOrd="6" destOrd="0" presId="urn:microsoft.com/office/officeart/2011/layout/HexagonRadial#1"/>
    <dgm:cxn modelId="{9F606E8D-0288-4D89-92F7-B7F38CE3FADA}" type="presParOf" srcId="{2AF6CED2-1B5D-4032-8593-916D88AA075F}" destId="{5F411FFC-8980-455C-9ED5-CDF0FA5474D6}" srcOrd="7" destOrd="0" presId="urn:microsoft.com/office/officeart/2011/layout/HexagonRadial#1"/>
    <dgm:cxn modelId="{91ECF7F0-5BED-4834-92B4-397649C112DB}" type="presParOf" srcId="{5F411FFC-8980-455C-9ED5-CDF0FA5474D6}" destId="{851F254F-78DD-409C-9683-9095FF74D214}" srcOrd="0" destOrd="0" presId="urn:microsoft.com/office/officeart/2011/layout/HexagonRadial#1"/>
    <dgm:cxn modelId="{45B4AE05-905B-4B88-B322-B26170ABB5A5}" type="presParOf" srcId="{2AF6CED2-1B5D-4032-8593-916D88AA075F}" destId="{4CFA1379-A782-47EB-B6F7-40A1AB7EF4D3}" srcOrd="8" destOrd="0" presId="urn:microsoft.com/office/officeart/2011/layout/HexagonRadial#1"/>
    <dgm:cxn modelId="{96D02BEA-F4EC-48CB-B152-E0F73AA43372}" type="presParOf" srcId="{2AF6CED2-1B5D-4032-8593-916D88AA075F}" destId="{6FAC0446-5655-446C-9F80-B9908B17CBAD}" srcOrd="9" destOrd="0" presId="urn:microsoft.com/office/officeart/2011/layout/HexagonRadial#1"/>
    <dgm:cxn modelId="{87E6BA9F-BC0D-4AC4-B40B-132B5F7F8829}" type="presParOf" srcId="{6FAC0446-5655-446C-9F80-B9908B17CBAD}" destId="{A1BDB8A2-49C3-425F-B1A4-8AB5C7716A55}" srcOrd="0" destOrd="0" presId="urn:microsoft.com/office/officeart/2011/layout/HexagonRadial#1"/>
    <dgm:cxn modelId="{7E978F68-D1BC-45AA-9AC5-9302EF216EC9}" type="presParOf" srcId="{2AF6CED2-1B5D-4032-8593-916D88AA075F}" destId="{F52CFD78-491F-453D-997F-A80DC8A8AF8B}" srcOrd="10" destOrd="0" presId="urn:microsoft.com/office/officeart/2011/layout/HexagonRadial#1"/>
    <dgm:cxn modelId="{5319A04A-8F68-4353-84B0-0C5C69FDA194}" type="presParOf" srcId="{2AF6CED2-1B5D-4032-8593-916D88AA075F}" destId="{D42486DA-ADFA-40CE-B753-89E971D0A1F1}" srcOrd="11" destOrd="0" presId="urn:microsoft.com/office/officeart/2011/layout/HexagonRadial#1"/>
    <dgm:cxn modelId="{A77AEF83-8E1C-4A35-BB52-D8C6D64F4F60}" type="presParOf" srcId="{D42486DA-ADFA-40CE-B753-89E971D0A1F1}" destId="{59B43523-6C25-4615-B49B-46DCF7EBC5BB}" srcOrd="0" destOrd="0" presId="urn:microsoft.com/office/officeart/2011/layout/HexagonRadial#1"/>
    <dgm:cxn modelId="{047A5B62-3E74-400B-A7B4-5D3155061099}" type="presParOf" srcId="{2AF6CED2-1B5D-4032-8593-916D88AA075F}" destId="{67A9B2AE-11F0-4104-8F92-ECAA34237A23}" srcOrd="12" destOrd="0" presId="urn:microsoft.com/office/officeart/2011/layout/Hexagon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BD8EA6-A56B-40D7-8AEB-AFCE2F29F887}"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zh-CN" altLang="en-US"/>
        </a:p>
      </dgm:t>
    </dgm:pt>
    <dgm:pt modelId="{DCBF4D7A-7F34-4F9D-BBF8-C5C27AE0AD45}">
      <dgm:prSet custT="1"/>
      <dgm:spPr/>
      <dgm:t>
        <a:bodyPr/>
        <a:lstStyle/>
        <a:p>
          <a:pPr rtl="0"/>
          <a:r>
            <a:rPr lang="zh-CN" altLang="en-US" sz="1400" dirty="0" smtClean="0"/>
            <a:t>统一身份认证平台</a:t>
          </a:r>
          <a:endParaRPr lang="zh-CN" altLang="en-US" sz="1400" dirty="0"/>
        </a:p>
      </dgm:t>
    </dgm:pt>
    <dgm:pt modelId="{718C9F71-7381-4F2C-AC54-39FA38DF75A8}" type="parTrans" cxnId="{FC245C5F-1FEE-42AF-8B62-99B4B454BDFA}">
      <dgm:prSet/>
      <dgm:spPr/>
      <dgm:t>
        <a:bodyPr/>
        <a:lstStyle/>
        <a:p>
          <a:endParaRPr lang="zh-CN" altLang="en-US" sz="2000"/>
        </a:p>
      </dgm:t>
    </dgm:pt>
    <dgm:pt modelId="{9E9A2357-A272-4C74-8D07-5CC01D835667}" type="sibTrans" cxnId="{FC245C5F-1FEE-42AF-8B62-99B4B454BDFA}">
      <dgm:prSet/>
      <dgm:spPr/>
      <dgm:t>
        <a:bodyPr/>
        <a:lstStyle/>
        <a:p>
          <a:endParaRPr lang="zh-CN" altLang="en-US" sz="2000"/>
        </a:p>
      </dgm:t>
    </dgm:pt>
    <dgm:pt modelId="{4E2E8016-80A2-4FF8-89E5-D12F13BBA248}">
      <dgm:prSet custT="1"/>
      <dgm:spPr/>
      <dgm:t>
        <a:bodyPr/>
        <a:lstStyle/>
        <a:p>
          <a:pPr rtl="0"/>
          <a:r>
            <a:rPr lang="zh-CN" altLang="en-US" sz="1400" dirty="0" smtClean="0"/>
            <a:t>建设目标：一套帐号密码可登录学校各系统，实现帐号密码、认证机制、权限管理的真正统一</a:t>
          </a:r>
          <a:endParaRPr lang="zh-CN" altLang="en-US" sz="1400" dirty="0"/>
        </a:p>
      </dgm:t>
    </dgm:pt>
    <dgm:pt modelId="{AA61F72C-6736-480A-89F8-011839265985}" type="parTrans" cxnId="{83B8572F-A33E-423B-A862-D8D50048270D}">
      <dgm:prSet/>
      <dgm:spPr/>
      <dgm:t>
        <a:bodyPr/>
        <a:lstStyle/>
        <a:p>
          <a:endParaRPr lang="zh-CN" altLang="en-US" sz="2000"/>
        </a:p>
      </dgm:t>
    </dgm:pt>
    <dgm:pt modelId="{0F3C16E6-A1F1-4703-B04A-16923778AC84}" type="sibTrans" cxnId="{83B8572F-A33E-423B-A862-D8D50048270D}">
      <dgm:prSet/>
      <dgm:spPr/>
      <dgm:t>
        <a:bodyPr/>
        <a:lstStyle/>
        <a:p>
          <a:endParaRPr lang="zh-CN" altLang="en-US" sz="2000"/>
        </a:p>
      </dgm:t>
    </dgm:pt>
    <dgm:pt modelId="{6D3945C0-8583-48DF-BC87-BA9D7459C5B4}">
      <dgm:prSet custT="1"/>
      <dgm:spPr/>
      <dgm:t>
        <a:bodyPr/>
        <a:lstStyle/>
        <a:p>
          <a:pPr rtl="0"/>
          <a:r>
            <a:rPr lang="zh-CN" altLang="en-US" sz="1400" dirty="0" smtClean="0"/>
            <a:t>数据中心平台</a:t>
          </a:r>
          <a:endParaRPr lang="zh-CN" altLang="en-US" sz="1400" dirty="0"/>
        </a:p>
      </dgm:t>
    </dgm:pt>
    <dgm:pt modelId="{2CEAA18C-2BB5-47D0-A177-E06DA95D8FE2}" type="parTrans" cxnId="{FACD6E18-A195-4B59-A8DE-4AD9503727C8}">
      <dgm:prSet/>
      <dgm:spPr/>
      <dgm:t>
        <a:bodyPr/>
        <a:lstStyle/>
        <a:p>
          <a:endParaRPr lang="zh-CN" altLang="en-US" sz="2000"/>
        </a:p>
      </dgm:t>
    </dgm:pt>
    <dgm:pt modelId="{AF1E9259-2CF5-481C-9CFF-6083FD9AE943}" type="sibTrans" cxnId="{FACD6E18-A195-4B59-A8DE-4AD9503727C8}">
      <dgm:prSet/>
      <dgm:spPr/>
      <dgm:t>
        <a:bodyPr/>
        <a:lstStyle/>
        <a:p>
          <a:endParaRPr lang="zh-CN" altLang="en-US" sz="2000"/>
        </a:p>
      </dgm:t>
    </dgm:pt>
    <dgm:pt modelId="{B7BCDBF0-E674-43AB-BC39-33BBBB6D3565}">
      <dgm:prSet custT="1"/>
      <dgm:spPr/>
      <dgm:t>
        <a:bodyPr/>
        <a:lstStyle/>
        <a:p>
          <a:pPr rtl="0"/>
          <a:r>
            <a:rPr lang="zh-CN" altLang="en-US" sz="1400" dirty="0" smtClean="0"/>
            <a:t>建设目标：通过数据标准的建立，实时采集学校各部门的数据，为各部门提供数据交换服务，为全校师生提供面向不同角色的数据服务。</a:t>
          </a:r>
          <a:endParaRPr lang="en-US" sz="1400" dirty="0"/>
        </a:p>
      </dgm:t>
    </dgm:pt>
    <dgm:pt modelId="{0A8A2AD7-BFF2-48BF-A4C9-2EDA29414379}" type="parTrans" cxnId="{5EFFDE7F-C0AE-483B-8498-B567D5E45300}">
      <dgm:prSet/>
      <dgm:spPr/>
      <dgm:t>
        <a:bodyPr/>
        <a:lstStyle/>
        <a:p>
          <a:endParaRPr lang="zh-CN" altLang="en-US" sz="2000"/>
        </a:p>
      </dgm:t>
    </dgm:pt>
    <dgm:pt modelId="{0CA1F6AE-195C-412C-A30A-F9F48FFDE11C}" type="sibTrans" cxnId="{5EFFDE7F-C0AE-483B-8498-B567D5E45300}">
      <dgm:prSet/>
      <dgm:spPr/>
      <dgm:t>
        <a:bodyPr/>
        <a:lstStyle/>
        <a:p>
          <a:endParaRPr lang="zh-CN" altLang="en-US" sz="2000"/>
        </a:p>
      </dgm:t>
    </dgm:pt>
    <dgm:pt modelId="{75B5B0BA-539E-4835-B09F-6C7BF6779516}">
      <dgm:prSet custT="1"/>
      <dgm:spPr/>
      <dgm:t>
        <a:bodyPr/>
        <a:lstStyle/>
        <a:p>
          <a:pPr rtl="0"/>
          <a:r>
            <a:rPr lang="zh-CN" altLang="en-US" sz="1400" dirty="0" smtClean="0"/>
            <a:t>应用系统集成</a:t>
          </a:r>
          <a:endParaRPr lang="en-US" sz="1400" dirty="0"/>
        </a:p>
      </dgm:t>
    </dgm:pt>
    <dgm:pt modelId="{C8C928C2-FD05-42E4-BE40-CDFD91FE47EE}" type="parTrans" cxnId="{826EB7C8-DA80-4AAA-AC94-9CDDF591AF2C}">
      <dgm:prSet/>
      <dgm:spPr/>
      <dgm:t>
        <a:bodyPr/>
        <a:lstStyle/>
        <a:p>
          <a:endParaRPr lang="zh-CN" altLang="en-US" sz="2000"/>
        </a:p>
      </dgm:t>
    </dgm:pt>
    <dgm:pt modelId="{79EE0512-69F3-442A-A980-1FE95D4A2B5B}" type="sibTrans" cxnId="{826EB7C8-DA80-4AAA-AC94-9CDDF591AF2C}">
      <dgm:prSet/>
      <dgm:spPr/>
      <dgm:t>
        <a:bodyPr/>
        <a:lstStyle/>
        <a:p>
          <a:endParaRPr lang="zh-CN" altLang="en-US" sz="2000"/>
        </a:p>
      </dgm:t>
    </dgm:pt>
    <dgm:pt modelId="{EF14B08B-6AAA-4EA9-B3AA-4F1E330C9AF4}">
      <dgm:prSet custT="1"/>
      <dgm:spPr/>
      <dgm:t>
        <a:bodyPr/>
        <a:lstStyle/>
        <a:p>
          <a:pPr rtl="0"/>
          <a:r>
            <a:rPr lang="zh-CN" altLang="en-US" sz="1400" dirty="0" smtClean="0"/>
            <a:t>建设目标：通过身份集成、门户集成、数据集成的方式把人事、学生、教务、科技、社科、图书馆、一卡通、网络计费、邮件、研究生、设备处、资产、财务、医疗等系统进行数据及业务整合</a:t>
          </a:r>
          <a:endParaRPr lang="en-US" sz="1400" dirty="0"/>
        </a:p>
      </dgm:t>
    </dgm:pt>
    <dgm:pt modelId="{63BCCBBC-C677-4722-AA7A-68C90C701DE5}" type="parTrans" cxnId="{4B932340-8DC9-4512-8EE2-2DC2890BB265}">
      <dgm:prSet/>
      <dgm:spPr/>
      <dgm:t>
        <a:bodyPr/>
        <a:lstStyle/>
        <a:p>
          <a:endParaRPr lang="zh-CN" altLang="en-US" sz="2000"/>
        </a:p>
      </dgm:t>
    </dgm:pt>
    <dgm:pt modelId="{F181946F-4370-40AC-A7DD-FDCCABAAEC29}" type="sibTrans" cxnId="{4B932340-8DC9-4512-8EE2-2DC2890BB265}">
      <dgm:prSet/>
      <dgm:spPr/>
      <dgm:t>
        <a:bodyPr/>
        <a:lstStyle/>
        <a:p>
          <a:endParaRPr lang="zh-CN" altLang="en-US" sz="2000"/>
        </a:p>
      </dgm:t>
    </dgm:pt>
    <dgm:pt modelId="{F27BAEF7-43AB-4ED7-B9B2-8B209E5703C7}">
      <dgm:prSet custT="1"/>
      <dgm:spPr/>
      <dgm:t>
        <a:bodyPr/>
        <a:lstStyle/>
        <a:p>
          <a:pPr rtl="0"/>
          <a:r>
            <a:rPr lang="zh-CN" altLang="en-US" sz="1400" dirty="0" smtClean="0"/>
            <a:t>统一信息门户平台</a:t>
          </a:r>
          <a:endParaRPr lang="zh-CN" altLang="en-US" sz="1400" dirty="0"/>
        </a:p>
      </dgm:t>
    </dgm:pt>
    <dgm:pt modelId="{3D26893D-D979-4544-AC84-70E0A6812E3C}" type="parTrans" cxnId="{F7CB4E47-B15D-4186-8DFA-3EF8C1736049}">
      <dgm:prSet/>
      <dgm:spPr/>
      <dgm:t>
        <a:bodyPr/>
        <a:lstStyle/>
        <a:p>
          <a:endParaRPr lang="zh-CN" altLang="en-US" sz="2000"/>
        </a:p>
      </dgm:t>
    </dgm:pt>
    <dgm:pt modelId="{76B113CE-34DB-4917-B163-C4EAB02AA771}" type="sibTrans" cxnId="{F7CB4E47-B15D-4186-8DFA-3EF8C1736049}">
      <dgm:prSet/>
      <dgm:spPr/>
      <dgm:t>
        <a:bodyPr/>
        <a:lstStyle/>
        <a:p>
          <a:endParaRPr lang="zh-CN" altLang="en-US" sz="2000"/>
        </a:p>
      </dgm:t>
    </dgm:pt>
    <dgm:pt modelId="{805AF330-6034-450E-99B1-D46A916E6DB2}">
      <dgm:prSet custT="1"/>
      <dgm:spPr/>
      <dgm:t>
        <a:bodyPr/>
        <a:lstStyle/>
        <a:p>
          <a:pPr rtl="0"/>
          <a:r>
            <a:rPr lang="zh-CN" altLang="en-US" sz="1400" dirty="0" smtClean="0"/>
            <a:t>建设目标：对全校的信息资源进行整合进行统一展现</a:t>
          </a:r>
          <a:endParaRPr lang="zh-CN" altLang="en-US" sz="1400" dirty="0"/>
        </a:p>
      </dgm:t>
    </dgm:pt>
    <dgm:pt modelId="{BF9E9CFB-936E-4602-9D7F-094DB9FE9A2F}" type="parTrans" cxnId="{FDD1E909-F02E-4B50-B1FD-2611F3C26263}">
      <dgm:prSet/>
      <dgm:spPr/>
      <dgm:t>
        <a:bodyPr/>
        <a:lstStyle/>
        <a:p>
          <a:endParaRPr lang="zh-CN" altLang="en-US" sz="2000"/>
        </a:p>
      </dgm:t>
    </dgm:pt>
    <dgm:pt modelId="{34678B07-0749-4D18-A9D8-53A9F6C98E2E}" type="sibTrans" cxnId="{FDD1E909-F02E-4B50-B1FD-2611F3C26263}">
      <dgm:prSet/>
      <dgm:spPr/>
      <dgm:t>
        <a:bodyPr/>
        <a:lstStyle/>
        <a:p>
          <a:endParaRPr lang="zh-CN" altLang="en-US" sz="2000"/>
        </a:p>
      </dgm:t>
    </dgm:pt>
    <dgm:pt modelId="{C40B1C41-52BC-41CA-9979-0774E5477010}" type="pres">
      <dgm:prSet presAssocID="{57BD8EA6-A56B-40D7-8AEB-AFCE2F29F887}" presName="linear" presStyleCnt="0">
        <dgm:presLayoutVars>
          <dgm:dir/>
          <dgm:animLvl val="lvl"/>
          <dgm:resizeHandles val="exact"/>
        </dgm:presLayoutVars>
      </dgm:prSet>
      <dgm:spPr/>
      <dgm:t>
        <a:bodyPr/>
        <a:lstStyle/>
        <a:p>
          <a:endParaRPr lang="zh-CN" altLang="en-US"/>
        </a:p>
      </dgm:t>
    </dgm:pt>
    <dgm:pt modelId="{387E3993-CB02-4D2B-87D7-4DA4A86EAB5B}" type="pres">
      <dgm:prSet presAssocID="{F27BAEF7-43AB-4ED7-B9B2-8B209E5703C7}" presName="parentLin" presStyleCnt="0"/>
      <dgm:spPr/>
      <dgm:t>
        <a:bodyPr/>
        <a:lstStyle/>
        <a:p>
          <a:endParaRPr lang="zh-CN" altLang="en-US"/>
        </a:p>
      </dgm:t>
    </dgm:pt>
    <dgm:pt modelId="{8D885EEC-EE18-443B-8E8C-F5E53C82ABAF}" type="pres">
      <dgm:prSet presAssocID="{F27BAEF7-43AB-4ED7-B9B2-8B209E5703C7}" presName="parentLeftMargin" presStyleLbl="node1" presStyleIdx="0" presStyleCnt="4"/>
      <dgm:spPr/>
      <dgm:t>
        <a:bodyPr/>
        <a:lstStyle/>
        <a:p>
          <a:endParaRPr lang="zh-CN" altLang="en-US"/>
        </a:p>
      </dgm:t>
    </dgm:pt>
    <dgm:pt modelId="{24E5B820-358C-42A3-AB8B-2E7990737843}" type="pres">
      <dgm:prSet presAssocID="{F27BAEF7-43AB-4ED7-B9B2-8B209E5703C7}" presName="parentText" presStyleLbl="node1" presStyleIdx="0" presStyleCnt="4">
        <dgm:presLayoutVars>
          <dgm:chMax val="0"/>
          <dgm:bulletEnabled val="1"/>
        </dgm:presLayoutVars>
      </dgm:prSet>
      <dgm:spPr/>
      <dgm:t>
        <a:bodyPr/>
        <a:lstStyle/>
        <a:p>
          <a:endParaRPr lang="zh-CN" altLang="en-US"/>
        </a:p>
      </dgm:t>
    </dgm:pt>
    <dgm:pt modelId="{B21A7306-E935-4C92-9A6D-09807021F243}" type="pres">
      <dgm:prSet presAssocID="{F27BAEF7-43AB-4ED7-B9B2-8B209E5703C7}" presName="negativeSpace" presStyleCnt="0"/>
      <dgm:spPr/>
      <dgm:t>
        <a:bodyPr/>
        <a:lstStyle/>
        <a:p>
          <a:endParaRPr lang="zh-CN" altLang="en-US"/>
        </a:p>
      </dgm:t>
    </dgm:pt>
    <dgm:pt modelId="{9351FDAB-FE88-419E-B187-FD41240956EC}" type="pres">
      <dgm:prSet presAssocID="{F27BAEF7-43AB-4ED7-B9B2-8B209E5703C7}" presName="childText" presStyleLbl="conFgAcc1" presStyleIdx="0" presStyleCnt="4">
        <dgm:presLayoutVars>
          <dgm:bulletEnabled val="1"/>
        </dgm:presLayoutVars>
      </dgm:prSet>
      <dgm:spPr/>
      <dgm:t>
        <a:bodyPr/>
        <a:lstStyle/>
        <a:p>
          <a:endParaRPr lang="zh-CN" altLang="en-US"/>
        </a:p>
      </dgm:t>
    </dgm:pt>
    <dgm:pt modelId="{690126F3-D7A3-4305-9A9C-5E2D9C4D8C82}" type="pres">
      <dgm:prSet presAssocID="{76B113CE-34DB-4917-B163-C4EAB02AA771}" presName="spaceBetweenRectangles" presStyleCnt="0"/>
      <dgm:spPr/>
      <dgm:t>
        <a:bodyPr/>
        <a:lstStyle/>
        <a:p>
          <a:endParaRPr lang="zh-CN" altLang="en-US"/>
        </a:p>
      </dgm:t>
    </dgm:pt>
    <dgm:pt modelId="{46853559-AD4F-499E-8D55-E863D9189B86}" type="pres">
      <dgm:prSet presAssocID="{DCBF4D7A-7F34-4F9D-BBF8-C5C27AE0AD45}" presName="parentLin" presStyleCnt="0"/>
      <dgm:spPr/>
      <dgm:t>
        <a:bodyPr/>
        <a:lstStyle/>
        <a:p>
          <a:endParaRPr lang="zh-CN" altLang="en-US"/>
        </a:p>
      </dgm:t>
    </dgm:pt>
    <dgm:pt modelId="{172087A9-C332-4876-A669-EE6F1436FF19}" type="pres">
      <dgm:prSet presAssocID="{DCBF4D7A-7F34-4F9D-BBF8-C5C27AE0AD45}" presName="parentLeftMargin" presStyleLbl="node1" presStyleIdx="0" presStyleCnt="4"/>
      <dgm:spPr/>
      <dgm:t>
        <a:bodyPr/>
        <a:lstStyle/>
        <a:p>
          <a:endParaRPr lang="zh-CN" altLang="en-US"/>
        </a:p>
      </dgm:t>
    </dgm:pt>
    <dgm:pt modelId="{B81C8B2F-34C1-4553-9FD2-75D4A349500E}" type="pres">
      <dgm:prSet presAssocID="{DCBF4D7A-7F34-4F9D-BBF8-C5C27AE0AD45}" presName="parentText" presStyleLbl="node1" presStyleIdx="1" presStyleCnt="4">
        <dgm:presLayoutVars>
          <dgm:chMax val="0"/>
          <dgm:bulletEnabled val="1"/>
        </dgm:presLayoutVars>
      </dgm:prSet>
      <dgm:spPr/>
      <dgm:t>
        <a:bodyPr/>
        <a:lstStyle/>
        <a:p>
          <a:endParaRPr lang="zh-CN" altLang="en-US"/>
        </a:p>
      </dgm:t>
    </dgm:pt>
    <dgm:pt modelId="{35CE953A-8DBF-41BA-AD2F-BD0D48CB8BB1}" type="pres">
      <dgm:prSet presAssocID="{DCBF4D7A-7F34-4F9D-BBF8-C5C27AE0AD45}" presName="negativeSpace" presStyleCnt="0"/>
      <dgm:spPr/>
      <dgm:t>
        <a:bodyPr/>
        <a:lstStyle/>
        <a:p>
          <a:endParaRPr lang="zh-CN" altLang="en-US"/>
        </a:p>
      </dgm:t>
    </dgm:pt>
    <dgm:pt modelId="{F260CB3D-7309-4709-991E-65C056DB6085}" type="pres">
      <dgm:prSet presAssocID="{DCBF4D7A-7F34-4F9D-BBF8-C5C27AE0AD45}" presName="childText" presStyleLbl="conFgAcc1" presStyleIdx="1" presStyleCnt="4">
        <dgm:presLayoutVars>
          <dgm:bulletEnabled val="1"/>
        </dgm:presLayoutVars>
      </dgm:prSet>
      <dgm:spPr/>
      <dgm:t>
        <a:bodyPr/>
        <a:lstStyle/>
        <a:p>
          <a:endParaRPr lang="zh-CN" altLang="en-US"/>
        </a:p>
      </dgm:t>
    </dgm:pt>
    <dgm:pt modelId="{AE37E389-3483-49AD-86A3-3B5F7A05C7E3}" type="pres">
      <dgm:prSet presAssocID="{9E9A2357-A272-4C74-8D07-5CC01D835667}" presName="spaceBetweenRectangles" presStyleCnt="0"/>
      <dgm:spPr/>
      <dgm:t>
        <a:bodyPr/>
        <a:lstStyle/>
        <a:p>
          <a:endParaRPr lang="zh-CN" altLang="en-US"/>
        </a:p>
      </dgm:t>
    </dgm:pt>
    <dgm:pt modelId="{A33C624B-4571-48D1-BD48-2389D3B9FC58}" type="pres">
      <dgm:prSet presAssocID="{6D3945C0-8583-48DF-BC87-BA9D7459C5B4}" presName="parentLin" presStyleCnt="0"/>
      <dgm:spPr/>
      <dgm:t>
        <a:bodyPr/>
        <a:lstStyle/>
        <a:p>
          <a:endParaRPr lang="zh-CN" altLang="en-US"/>
        </a:p>
      </dgm:t>
    </dgm:pt>
    <dgm:pt modelId="{B1DA74BD-99D0-455C-803B-68622D9DC049}" type="pres">
      <dgm:prSet presAssocID="{6D3945C0-8583-48DF-BC87-BA9D7459C5B4}" presName="parentLeftMargin" presStyleLbl="node1" presStyleIdx="1" presStyleCnt="4"/>
      <dgm:spPr/>
      <dgm:t>
        <a:bodyPr/>
        <a:lstStyle/>
        <a:p>
          <a:endParaRPr lang="zh-CN" altLang="en-US"/>
        </a:p>
      </dgm:t>
    </dgm:pt>
    <dgm:pt modelId="{975F10FC-F870-46C0-95DE-DEB4B4669B87}" type="pres">
      <dgm:prSet presAssocID="{6D3945C0-8583-48DF-BC87-BA9D7459C5B4}" presName="parentText" presStyleLbl="node1" presStyleIdx="2" presStyleCnt="4">
        <dgm:presLayoutVars>
          <dgm:chMax val="0"/>
          <dgm:bulletEnabled val="1"/>
        </dgm:presLayoutVars>
      </dgm:prSet>
      <dgm:spPr/>
      <dgm:t>
        <a:bodyPr/>
        <a:lstStyle/>
        <a:p>
          <a:endParaRPr lang="zh-CN" altLang="en-US"/>
        </a:p>
      </dgm:t>
    </dgm:pt>
    <dgm:pt modelId="{9876B755-6F78-42B9-869F-58827288DA16}" type="pres">
      <dgm:prSet presAssocID="{6D3945C0-8583-48DF-BC87-BA9D7459C5B4}" presName="negativeSpace" presStyleCnt="0"/>
      <dgm:spPr/>
      <dgm:t>
        <a:bodyPr/>
        <a:lstStyle/>
        <a:p>
          <a:endParaRPr lang="zh-CN" altLang="en-US"/>
        </a:p>
      </dgm:t>
    </dgm:pt>
    <dgm:pt modelId="{2692A10E-29AB-48A9-8625-BE860F5E67F6}" type="pres">
      <dgm:prSet presAssocID="{6D3945C0-8583-48DF-BC87-BA9D7459C5B4}" presName="childText" presStyleLbl="conFgAcc1" presStyleIdx="2" presStyleCnt="4">
        <dgm:presLayoutVars>
          <dgm:bulletEnabled val="1"/>
        </dgm:presLayoutVars>
      </dgm:prSet>
      <dgm:spPr/>
      <dgm:t>
        <a:bodyPr/>
        <a:lstStyle/>
        <a:p>
          <a:endParaRPr lang="zh-CN" altLang="en-US"/>
        </a:p>
      </dgm:t>
    </dgm:pt>
    <dgm:pt modelId="{DC7D7429-4F99-4FF9-8099-BC6D253703BA}" type="pres">
      <dgm:prSet presAssocID="{AF1E9259-2CF5-481C-9CFF-6083FD9AE943}" presName="spaceBetweenRectangles" presStyleCnt="0"/>
      <dgm:spPr/>
      <dgm:t>
        <a:bodyPr/>
        <a:lstStyle/>
        <a:p>
          <a:endParaRPr lang="zh-CN" altLang="en-US"/>
        </a:p>
      </dgm:t>
    </dgm:pt>
    <dgm:pt modelId="{3F9CB104-B975-465B-8CDB-B1E3721312C4}" type="pres">
      <dgm:prSet presAssocID="{75B5B0BA-539E-4835-B09F-6C7BF6779516}" presName="parentLin" presStyleCnt="0"/>
      <dgm:spPr/>
      <dgm:t>
        <a:bodyPr/>
        <a:lstStyle/>
        <a:p>
          <a:endParaRPr lang="zh-CN" altLang="en-US"/>
        </a:p>
      </dgm:t>
    </dgm:pt>
    <dgm:pt modelId="{A88C36CB-C416-4343-A814-4C3A5556BB61}" type="pres">
      <dgm:prSet presAssocID="{75B5B0BA-539E-4835-B09F-6C7BF6779516}" presName="parentLeftMargin" presStyleLbl="node1" presStyleIdx="2" presStyleCnt="4"/>
      <dgm:spPr/>
      <dgm:t>
        <a:bodyPr/>
        <a:lstStyle/>
        <a:p>
          <a:endParaRPr lang="zh-CN" altLang="en-US"/>
        </a:p>
      </dgm:t>
    </dgm:pt>
    <dgm:pt modelId="{D70BEE86-40D4-4CED-8A84-109693756E24}" type="pres">
      <dgm:prSet presAssocID="{75B5B0BA-539E-4835-B09F-6C7BF6779516}" presName="parentText" presStyleLbl="node1" presStyleIdx="3" presStyleCnt="4">
        <dgm:presLayoutVars>
          <dgm:chMax val="0"/>
          <dgm:bulletEnabled val="1"/>
        </dgm:presLayoutVars>
      </dgm:prSet>
      <dgm:spPr/>
      <dgm:t>
        <a:bodyPr/>
        <a:lstStyle/>
        <a:p>
          <a:endParaRPr lang="zh-CN" altLang="en-US"/>
        </a:p>
      </dgm:t>
    </dgm:pt>
    <dgm:pt modelId="{99C2BDF9-8927-44A6-B64C-F6A1B7182A58}" type="pres">
      <dgm:prSet presAssocID="{75B5B0BA-539E-4835-B09F-6C7BF6779516}" presName="negativeSpace" presStyleCnt="0"/>
      <dgm:spPr/>
      <dgm:t>
        <a:bodyPr/>
        <a:lstStyle/>
        <a:p>
          <a:endParaRPr lang="zh-CN" altLang="en-US"/>
        </a:p>
      </dgm:t>
    </dgm:pt>
    <dgm:pt modelId="{76D18425-44FD-434F-ADD6-A5FD8F27C98E}" type="pres">
      <dgm:prSet presAssocID="{75B5B0BA-539E-4835-B09F-6C7BF6779516}" presName="childText" presStyleLbl="conFgAcc1" presStyleIdx="3" presStyleCnt="4">
        <dgm:presLayoutVars>
          <dgm:bulletEnabled val="1"/>
        </dgm:presLayoutVars>
      </dgm:prSet>
      <dgm:spPr/>
      <dgm:t>
        <a:bodyPr/>
        <a:lstStyle/>
        <a:p>
          <a:endParaRPr lang="zh-CN" altLang="en-US"/>
        </a:p>
      </dgm:t>
    </dgm:pt>
  </dgm:ptLst>
  <dgm:cxnLst>
    <dgm:cxn modelId="{83B8572F-A33E-423B-A862-D8D50048270D}" srcId="{DCBF4D7A-7F34-4F9D-BBF8-C5C27AE0AD45}" destId="{4E2E8016-80A2-4FF8-89E5-D12F13BBA248}" srcOrd="0" destOrd="0" parTransId="{AA61F72C-6736-480A-89F8-011839265985}" sibTransId="{0F3C16E6-A1F1-4703-B04A-16923778AC84}"/>
    <dgm:cxn modelId="{826EB7C8-DA80-4AAA-AC94-9CDDF591AF2C}" srcId="{57BD8EA6-A56B-40D7-8AEB-AFCE2F29F887}" destId="{75B5B0BA-539E-4835-B09F-6C7BF6779516}" srcOrd="3" destOrd="0" parTransId="{C8C928C2-FD05-42E4-BE40-CDFD91FE47EE}" sibTransId="{79EE0512-69F3-442A-A980-1FE95D4A2B5B}"/>
    <dgm:cxn modelId="{FC245C5F-1FEE-42AF-8B62-99B4B454BDFA}" srcId="{57BD8EA6-A56B-40D7-8AEB-AFCE2F29F887}" destId="{DCBF4D7A-7F34-4F9D-BBF8-C5C27AE0AD45}" srcOrd="1" destOrd="0" parTransId="{718C9F71-7381-4F2C-AC54-39FA38DF75A8}" sibTransId="{9E9A2357-A272-4C74-8D07-5CC01D835667}"/>
    <dgm:cxn modelId="{FACD6E18-A195-4B59-A8DE-4AD9503727C8}" srcId="{57BD8EA6-A56B-40D7-8AEB-AFCE2F29F887}" destId="{6D3945C0-8583-48DF-BC87-BA9D7459C5B4}" srcOrd="2" destOrd="0" parTransId="{2CEAA18C-2BB5-47D0-A177-E06DA95D8FE2}" sibTransId="{AF1E9259-2CF5-481C-9CFF-6083FD9AE943}"/>
    <dgm:cxn modelId="{EE339BA7-64DE-466A-85F4-BBE1C7EA792D}" type="presOf" srcId="{F27BAEF7-43AB-4ED7-B9B2-8B209E5703C7}" destId="{8D885EEC-EE18-443B-8E8C-F5E53C82ABAF}" srcOrd="0" destOrd="0" presId="urn:microsoft.com/office/officeart/2005/8/layout/list1"/>
    <dgm:cxn modelId="{1D2A047B-4381-43D9-BD8D-E48801575654}" type="presOf" srcId="{DCBF4D7A-7F34-4F9D-BBF8-C5C27AE0AD45}" destId="{172087A9-C332-4876-A669-EE6F1436FF19}" srcOrd="0" destOrd="0" presId="urn:microsoft.com/office/officeart/2005/8/layout/list1"/>
    <dgm:cxn modelId="{FDD1E909-F02E-4B50-B1FD-2611F3C26263}" srcId="{F27BAEF7-43AB-4ED7-B9B2-8B209E5703C7}" destId="{805AF330-6034-450E-99B1-D46A916E6DB2}" srcOrd="0" destOrd="0" parTransId="{BF9E9CFB-936E-4602-9D7F-094DB9FE9A2F}" sibTransId="{34678B07-0749-4D18-A9D8-53A9F6C98E2E}"/>
    <dgm:cxn modelId="{9B57FE10-1E45-4183-8381-EDDFFBBB0863}" type="presOf" srcId="{57BD8EA6-A56B-40D7-8AEB-AFCE2F29F887}" destId="{C40B1C41-52BC-41CA-9979-0774E5477010}" srcOrd="0" destOrd="0" presId="urn:microsoft.com/office/officeart/2005/8/layout/list1"/>
    <dgm:cxn modelId="{8E31432B-55DF-4AB8-9C93-612F68825DDE}" type="presOf" srcId="{EF14B08B-6AAA-4EA9-B3AA-4F1E330C9AF4}" destId="{76D18425-44FD-434F-ADD6-A5FD8F27C98E}" srcOrd="0" destOrd="0" presId="urn:microsoft.com/office/officeart/2005/8/layout/list1"/>
    <dgm:cxn modelId="{23A7A192-E4FE-4482-A85E-DC8E7B35A822}" type="presOf" srcId="{6D3945C0-8583-48DF-BC87-BA9D7459C5B4}" destId="{975F10FC-F870-46C0-95DE-DEB4B4669B87}" srcOrd="1" destOrd="0" presId="urn:microsoft.com/office/officeart/2005/8/layout/list1"/>
    <dgm:cxn modelId="{99ED020C-2DB9-4BF8-90F6-B38D08375C98}" type="presOf" srcId="{6D3945C0-8583-48DF-BC87-BA9D7459C5B4}" destId="{B1DA74BD-99D0-455C-803B-68622D9DC049}" srcOrd="0" destOrd="0" presId="urn:microsoft.com/office/officeart/2005/8/layout/list1"/>
    <dgm:cxn modelId="{F7CB4E47-B15D-4186-8DFA-3EF8C1736049}" srcId="{57BD8EA6-A56B-40D7-8AEB-AFCE2F29F887}" destId="{F27BAEF7-43AB-4ED7-B9B2-8B209E5703C7}" srcOrd="0" destOrd="0" parTransId="{3D26893D-D979-4544-AC84-70E0A6812E3C}" sibTransId="{76B113CE-34DB-4917-B163-C4EAB02AA771}"/>
    <dgm:cxn modelId="{5EFFDE7F-C0AE-483B-8498-B567D5E45300}" srcId="{6D3945C0-8583-48DF-BC87-BA9D7459C5B4}" destId="{B7BCDBF0-E674-43AB-BC39-33BBBB6D3565}" srcOrd="0" destOrd="0" parTransId="{0A8A2AD7-BFF2-48BF-A4C9-2EDA29414379}" sibTransId="{0CA1F6AE-195C-412C-A30A-F9F48FFDE11C}"/>
    <dgm:cxn modelId="{9521FAA5-39D2-468E-8AA6-1CFD6586B414}" type="presOf" srcId="{805AF330-6034-450E-99B1-D46A916E6DB2}" destId="{9351FDAB-FE88-419E-B187-FD41240956EC}" srcOrd="0" destOrd="0" presId="urn:microsoft.com/office/officeart/2005/8/layout/list1"/>
    <dgm:cxn modelId="{D75B972E-418D-46F4-B8A9-FB78341CAD10}" type="presOf" srcId="{75B5B0BA-539E-4835-B09F-6C7BF6779516}" destId="{A88C36CB-C416-4343-A814-4C3A5556BB61}" srcOrd="0" destOrd="0" presId="urn:microsoft.com/office/officeart/2005/8/layout/list1"/>
    <dgm:cxn modelId="{3D0C6C33-CD27-48E1-BDA6-98CCF0279B57}" type="presOf" srcId="{F27BAEF7-43AB-4ED7-B9B2-8B209E5703C7}" destId="{24E5B820-358C-42A3-AB8B-2E7990737843}" srcOrd="1" destOrd="0" presId="urn:microsoft.com/office/officeart/2005/8/layout/list1"/>
    <dgm:cxn modelId="{4B932340-8DC9-4512-8EE2-2DC2890BB265}" srcId="{75B5B0BA-539E-4835-B09F-6C7BF6779516}" destId="{EF14B08B-6AAA-4EA9-B3AA-4F1E330C9AF4}" srcOrd="0" destOrd="0" parTransId="{63BCCBBC-C677-4722-AA7A-68C90C701DE5}" sibTransId="{F181946F-4370-40AC-A7DD-FDCCABAAEC29}"/>
    <dgm:cxn modelId="{46020F74-21C4-47A0-A716-CB89E6800817}" type="presOf" srcId="{B7BCDBF0-E674-43AB-BC39-33BBBB6D3565}" destId="{2692A10E-29AB-48A9-8625-BE860F5E67F6}" srcOrd="0" destOrd="0" presId="urn:microsoft.com/office/officeart/2005/8/layout/list1"/>
    <dgm:cxn modelId="{F2818D1C-F869-42D9-82B8-75ACD72772E7}" type="presOf" srcId="{75B5B0BA-539E-4835-B09F-6C7BF6779516}" destId="{D70BEE86-40D4-4CED-8A84-109693756E24}" srcOrd="1" destOrd="0" presId="urn:microsoft.com/office/officeart/2005/8/layout/list1"/>
    <dgm:cxn modelId="{D4E878C3-A59A-4B89-9721-CE2410A80D12}" type="presOf" srcId="{4E2E8016-80A2-4FF8-89E5-D12F13BBA248}" destId="{F260CB3D-7309-4709-991E-65C056DB6085}" srcOrd="0" destOrd="0" presId="urn:microsoft.com/office/officeart/2005/8/layout/list1"/>
    <dgm:cxn modelId="{9D9A7371-ABD0-43AE-9A80-79E7D786B25D}" type="presOf" srcId="{DCBF4D7A-7F34-4F9D-BBF8-C5C27AE0AD45}" destId="{B81C8B2F-34C1-4553-9FD2-75D4A349500E}" srcOrd="1" destOrd="0" presId="urn:microsoft.com/office/officeart/2005/8/layout/list1"/>
    <dgm:cxn modelId="{AF99F325-FCA1-4C6F-BC8C-10363AD68300}" type="presParOf" srcId="{C40B1C41-52BC-41CA-9979-0774E5477010}" destId="{387E3993-CB02-4D2B-87D7-4DA4A86EAB5B}" srcOrd="0" destOrd="0" presId="urn:microsoft.com/office/officeart/2005/8/layout/list1"/>
    <dgm:cxn modelId="{E66716D0-A349-4C68-B8AB-E4A7AB00949E}" type="presParOf" srcId="{387E3993-CB02-4D2B-87D7-4DA4A86EAB5B}" destId="{8D885EEC-EE18-443B-8E8C-F5E53C82ABAF}" srcOrd="0" destOrd="0" presId="urn:microsoft.com/office/officeart/2005/8/layout/list1"/>
    <dgm:cxn modelId="{AC5AA9B1-1428-4B66-B357-87F7508F2ECF}" type="presParOf" srcId="{387E3993-CB02-4D2B-87D7-4DA4A86EAB5B}" destId="{24E5B820-358C-42A3-AB8B-2E7990737843}" srcOrd="1" destOrd="0" presId="urn:microsoft.com/office/officeart/2005/8/layout/list1"/>
    <dgm:cxn modelId="{4C42747B-DD7E-462E-82FE-7BCBE74B8EEF}" type="presParOf" srcId="{C40B1C41-52BC-41CA-9979-0774E5477010}" destId="{B21A7306-E935-4C92-9A6D-09807021F243}" srcOrd="1" destOrd="0" presId="urn:microsoft.com/office/officeart/2005/8/layout/list1"/>
    <dgm:cxn modelId="{FCE44E9E-AE04-4043-AA9C-CD53D1631CF7}" type="presParOf" srcId="{C40B1C41-52BC-41CA-9979-0774E5477010}" destId="{9351FDAB-FE88-419E-B187-FD41240956EC}" srcOrd="2" destOrd="0" presId="urn:microsoft.com/office/officeart/2005/8/layout/list1"/>
    <dgm:cxn modelId="{306DF8FE-CAFC-4A3E-9E79-4F658455BB88}" type="presParOf" srcId="{C40B1C41-52BC-41CA-9979-0774E5477010}" destId="{690126F3-D7A3-4305-9A9C-5E2D9C4D8C82}" srcOrd="3" destOrd="0" presId="urn:microsoft.com/office/officeart/2005/8/layout/list1"/>
    <dgm:cxn modelId="{980890E2-959C-47B5-907E-CA49DA1B76E9}" type="presParOf" srcId="{C40B1C41-52BC-41CA-9979-0774E5477010}" destId="{46853559-AD4F-499E-8D55-E863D9189B86}" srcOrd="4" destOrd="0" presId="urn:microsoft.com/office/officeart/2005/8/layout/list1"/>
    <dgm:cxn modelId="{06348892-1B1B-4341-89C3-EE57143B7FD7}" type="presParOf" srcId="{46853559-AD4F-499E-8D55-E863D9189B86}" destId="{172087A9-C332-4876-A669-EE6F1436FF19}" srcOrd="0" destOrd="0" presId="urn:microsoft.com/office/officeart/2005/8/layout/list1"/>
    <dgm:cxn modelId="{97867ED2-C8D9-4AC9-94A4-3ED609B1815D}" type="presParOf" srcId="{46853559-AD4F-499E-8D55-E863D9189B86}" destId="{B81C8B2F-34C1-4553-9FD2-75D4A349500E}" srcOrd="1" destOrd="0" presId="urn:microsoft.com/office/officeart/2005/8/layout/list1"/>
    <dgm:cxn modelId="{A593AE5E-02CB-481F-A920-D3E3B5EAC888}" type="presParOf" srcId="{C40B1C41-52BC-41CA-9979-0774E5477010}" destId="{35CE953A-8DBF-41BA-AD2F-BD0D48CB8BB1}" srcOrd="5" destOrd="0" presId="urn:microsoft.com/office/officeart/2005/8/layout/list1"/>
    <dgm:cxn modelId="{D460E7D4-D622-49D6-BFAA-A7A4302215B5}" type="presParOf" srcId="{C40B1C41-52BC-41CA-9979-0774E5477010}" destId="{F260CB3D-7309-4709-991E-65C056DB6085}" srcOrd="6" destOrd="0" presId="urn:microsoft.com/office/officeart/2005/8/layout/list1"/>
    <dgm:cxn modelId="{3CB8C685-AECF-49D8-ABDE-7F9293F0558B}" type="presParOf" srcId="{C40B1C41-52BC-41CA-9979-0774E5477010}" destId="{AE37E389-3483-49AD-86A3-3B5F7A05C7E3}" srcOrd="7" destOrd="0" presId="urn:microsoft.com/office/officeart/2005/8/layout/list1"/>
    <dgm:cxn modelId="{5340F8D7-D387-4CD2-8061-8C87FCE7A8E6}" type="presParOf" srcId="{C40B1C41-52BC-41CA-9979-0774E5477010}" destId="{A33C624B-4571-48D1-BD48-2389D3B9FC58}" srcOrd="8" destOrd="0" presId="urn:microsoft.com/office/officeart/2005/8/layout/list1"/>
    <dgm:cxn modelId="{AD2E5079-AC3B-4824-8AAD-1FBC8502D857}" type="presParOf" srcId="{A33C624B-4571-48D1-BD48-2389D3B9FC58}" destId="{B1DA74BD-99D0-455C-803B-68622D9DC049}" srcOrd="0" destOrd="0" presId="urn:microsoft.com/office/officeart/2005/8/layout/list1"/>
    <dgm:cxn modelId="{F8FF3B7D-87D2-4B3B-ADCB-C94372154B66}" type="presParOf" srcId="{A33C624B-4571-48D1-BD48-2389D3B9FC58}" destId="{975F10FC-F870-46C0-95DE-DEB4B4669B87}" srcOrd="1" destOrd="0" presId="urn:microsoft.com/office/officeart/2005/8/layout/list1"/>
    <dgm:cxn modelId="{A287462D-6651-45EA-8413-D4D973496DED}" type="presParOf" srcId="{C40B1C41-52BC-41CA-9979-0774E5477010}" destId="{9876B755-6F78-42B9-869F-58827288DA16}" srcOrd="9" destOrd="0" presId="urn:microsoft.com/office/officeart/2005/8/layout/list1"/>
    <dgm:cxn modelId="{47F19A01-540B-4338-BC19-DD20F3863B97}" type="presParOf" srcId="{C40B1C41-52BC-41CA-9979-0774E5477010}" destId="{2692A10E-29AB-48A9-8625-BE860F5E67F6}" srcOrd="10" destOrd="0" presId="urn:microsoft.com/office/officeart/2005/8/layout/list1"/>
    <dgm:cxn modelId="{B5C4F0CE-59FC-4C43-AAE8-59B6BCC5ABA6}" type="presParOf" srcId="{C40B1C41-52BC-41CA-9979-0774E5477010}" destId="{DC7D7429-4F99-4FF9-8099-BC6D253703BA}" srcOrd="11" destOrd="0" presId="urn:microsoft.com/office/officeart/2005/8/layout/list1"/>
    <dgm:cxn modelId="{878E3955-4FB3-4023-9DED-E1DDAE133F13}" type="presParOf" srcId="{C40B1C41-52BC-41CA-9979-0774E5477010}" destId="{3F9CB104-B975-465B-8CDB-B1E3721312C4}" srcOrd="12" destOrd="0" presId="urn:microsoft.com/office/officeart/2005/8/layout/list1"/>
    <dgm:cxn modelId="{106E8630-B051-4121-8036-EB846FEBF6E9}" type="presParOf" srcId="{3F9CB104-B975-465B-8CDB-B1E3721312C4}" destId="{A88C36CB-C416-4343-A814-4C3A5556BB61}" srcOrd="0" destOrd="0" presId="urn:microsoft.com/office/officeart/2005/8/layout/list1"/>
    <dgm:cxn modelId="{DF78676A-0F75-4247-94A3-06B5B0F80251}" type="presParOf" srcId="{3F9CB104-B975-465B-8CDB-B1E3721312C4}" destId="{D70BEE86-40D4-4CED-8A84-109693756E24}" srcOrd="1" destOrd="0" presId="urn:microsoft.com/office/officeart/2005/8/layout/list1"/>
    <dgm:cxn modelId="{A45608FF-AC5B-4C52-9FA9-4DDAB2978D9E}" type="presParOf" srcId="{C40B1C41-52BC-41CA-9979-0774E5477010}" destId="{99C2BDF9-8927-44A6-B64C-F6A1B7182A58}" srcOrd="13" destOrd="0" presId="urn:microsoft.com/office/officeart/2005/8/layout/list1"/>
    <dgm:cxn modelId="{EBE6C5DD-E83E-46EC-88CA-4D11E3D1CED8}" type="presParOf" srcId="{C40B1C41-52BC-41CA-9979-0774E5477010}" destId="{76D18425-44FD-434F-ADD6-A5FD8F27C98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6DA143-F22E-4045-BD2A-32156BD022FD}" type="doc">
      <dgm:prSet loTypeId="urn:microsoft.com/office/officeart/2005/8/layout/matrix2" loCatId="matrix" qsTypeId="urn:microsoft.com/office/officeart/2005/8/quickstyle/simple1" qsCatId="simple" csTypeId="urn:microsoft.com/office/officeart/2005/8/colors/colorful5" csCatId="colorful" phldr="1"/>
      <dgm:spPr/>
      <dgm:t>
        <a:bodyPr/>
        <a:lstStyle/>
        <a:p>
          <a:endParaRPr lang="zh-CN" altLang="en-US"/>
        </a:p>
      </dgm:t>
    </dgm:pt>
    <dgm:pt modelId="{CE4588EE-2B96-4EAE-A42F-6BA9D9E2A1F9}">
      <dgm:prSet phldrT="[文本]"/>
      <dgm:spPr/>
      <dgm:t>
        <a:bodyPr/>
        <a:lstStyle/>
        <a:p>
          <a:r>
            <a:rPr lang="zh-CN" altLang="en-US" dirty="0" smtClean="0"/>
            <a:t>用户权限</a:t>
          </a:r>
          <a:endParaRPr lang="zh-CN" altLang="en-US" dirty="0"/>
        </a:p>
      </dgm:t>
    </dgm:pt>
    <dgm:pt modelId="{9218BC92-8606-403D-A58A-2BA8213492C4}" type="parTrans" cxnId="{6538EC10-9C35-40E4-840E-CE7C1833EBCB}">
      <dgm:prSet/>
      <dgm:spPr/>
      <dgm:t>
        <a:bodyPr/>
        <a:lstStyle/>
        <a:p>
          <a:endParaRPr lang="zh-CN" altLang="en-US"/>
        </a:p>
      </dgm:t>
    </dgm:pt>
    <dgm:pt modelId="{50CB6058-6306-4BB1-A59A-537937A4516B}" type="sibTrans" cxnId="{6538EC10-9C35-40E4-840E-CE7C1833EBCB}">
      <dgm:prSet/>
      <dgm:spPr/>
      <dgm:t>
        <a:bodyPr/>
        <a:lstStyle/>
        <a:p>
          <a:endParaRPr lang="zh-CN" altLang="en-US"/>
        </a:p>
      </dgm:t>
    </dgm:pt>
    <dgm:pt modelId="{34411F12-3B69-42BB-838B-9A64B1C3F512}">
      <dgm:prSet phldrT="[文本]"/>
      <dgm:spPr/>
      <dgm:t>
        <a:bodyPr/>
        <a:lstStyle/>
        <a:p>
          <a:r>
            <a:rPr lang="zh-CN" altLang="en-US" dirty="0" smtClean="0"/>
            <a:t>系统集成</a:t>
          </a:r>
          <a:endParaRPr lang="zh-CN" altLang="en-US" dirty="0"/>
        </a:p>
      </dgm:t>
    </dgm:pt>
    <dgm:pt modelId="{9E54F9BA-C87F-41C0-ADAD-3B0561CA0E9C}" type="parTrans" cxnId="{7A0F7836-9411-44C9-AA96-E9B3E588115F}">
      <dgm:prSet/>
      <dgm:spPr/>
      <dgm:t>
        <a:bodyPr/>
        <a:lstStyle/>
        <a:p>
          <a:endParaRPr lang="zh-CN" altLang="en-US"/>
        </a:p>
      </dgm:t>
    </dgm:pt>
    <dgm:pt modelId="{84FD73A8-F82D-4216-A10A-43752DF832B3}" type="sibTrans" cxnId="{7A0F7836-9411-44C9-AA96-E9B3E588115F}">
      <dgm:prSet/>
      <dgm:spPr/>
      <dgm:t>
        <a:bodyPr/>
        <a:lstStyle/>
        <a:p>
          <a:endParaRPr lang="zh-CN" altLang="en-US"/>
        </a:p>
      </dgm:t>
    </dgm:pt>
    <dgm:pt modelId="{811BA355-3524-46ED-AD6E-5455C80459FF}">
      <dgm:prSet phldrT="[文本]"/>
      <dgm:spPr/>
      <dgm:t>
        <a:bodyPr/>
        <a:lstStyle/>
        <a:p>
          <a:r>
            <a:rPr lang="zh-CN" altLang="en-US" dirty="0" smtClean="0"/>
            <a:t>信息发布</a:t>
          </a:r>
          <a:endParaRPr lang="zh-CN" altLang="en-US" dirty="0"/>
        </a:p>
      </dgm:t>
    </dgm:pt>
    <dgm:pt modelId="{7CB939CC-ABCD-431A-902E-511CFC1A20F5}" type="parTrans" cxnId="{CE012308-FC1C-4447-BD1C-22E29169413E}">
      <dgm:prSet/>
      <dgm:spPr/>
      <dgm:t>
        <a:bodyPr/>
        <a:lstStyle/>
        <a:p>
          <a:endParaRPr lang="zh-CN" altLang="en-US"/>
        </a:p>
      </dgm:t>
    </dgm:pt>
    <dgm:pt modelId="{66C4CFE2-DFDE-4F5B-99D0-BFDAA21AD2B2}" type="sibTrans" cxnId="{CE012308-FC1C-4447-BD1C-22E29169413E}">
      <dgm:prSet/>
      <dgm:spPr/>
      <dgm:t>
        <a:bodyPr/>
        <a:lstStyle/>
        <a:p>
          <a:endParaRPr lang="zh-CN" altLang="en-US"/>
        </a:p>
      </dgm:t>
    </dgm:pt>
    <dgm:pt modelId="{AFB49D57-B711-478A-8DF9-8F2154EEF0DA}">
      <dgm:prSet phldrT="[文本]"/>
      <dgm:spPr/>
      <dgm:t>
        <a:bodyPr/>
        <a:lstStyle/>
        <a:p>
          <a:r>
            <a:rPr lang="zh-CN" altLang="en-US" dirty="0" smtClean="0"/>
            <a:t>消息提醒</a:t>
          </a:r>
          <a:endParaRPr lang="zh-CN" altLang="en-US" dirty="0"/>
        </a:p>
      </dgm:t>
    </dgm:pt>
    <dgm:pt modelId="{D0028589-BE64-49E4-BDE5-669ABE0A177E}" type="parTrans" cxnId="{5A71E8DE-7C53-4141-8E86-F6C45FC86C3B}">
      <dgm:prSet/>
      <dgm:spPr/>
      <dgm:t>
        <a:bodyPr/>
        <a:lstStyle/>
        <a:p>
          <a:endParaRPr lang="zh-CN" altLang="en-US"/>
        </a:p>
      </dgm:t>
    </dgm:pt>
    <dgm:pt modelId="{CF8E46CE-CF1D-4B4B-A085-3FC89F1F46AA}" type="sibTrans" cxnId="{5A71E8DE-7C53-4141-8E86-F6C45FC86C3B}">
      <dgm:prSet/>
      <dgm:spPr/>
      <dgm:t>
        <a:bodyPr/>
        <a:lstStyle/>
        <a:p>
          <a:endParaRPr lang="zh-CN" altLang="en-US"/>
        </a:p>
      </dgm:t>
    </dgm:pt>
    <dgm:pt modelId="{1015F912-4D41-480E-AAC7-02FFEF5A5081}" type="pres">
      <dgm:prSet presAssocID="{9E6DA143-F22E-4045-BD2A-32156BD022FD}" presName="matrix" presStyleCnt="0">
        <dgm:presLayoutVars>
          <dgm:chMax val="1"/>
          <dgm:dir/>
          <dgm:resizeHandles val="exact"/>
        </dgm:presLayoutVars>
      </dgm:prSet>
      <dgm:spPr/>
      <dgm:t>
        <a:bodyPr/>
        <a:lstStyle/>
        <a:p>
          <a:endParaRPr lang="zh-CN" altLang="en-US"/>
        </a:p>
      </dgm:t>
    </dgm:pt>
    <dgm:pt modelId="{FDCB290E-31FD-4DF3-AF41-2E903544924A}" type="pres">
      <dgm:prSet presAssocID="{9E6DA143-F22E-4045-BD2A-32156BD022FD}" presName="axisShape" presStyleLbl="bgShp" presStyleIdx="0" presStyleCnt="1"/>
      <dgm:spPr/>
      <dgm:t>
        <a:bodyPr/>
        <a:lstStyle/>
        <a:p>
          <a:endParaRPr lang="zh-CN" altLang="en-US"/>
        </a:p>
      </dgm:t>
    </dgm:pt>
    <dgm:pt modelId="{413C15F6-14CA-49FC-9F79-6F0B4EBB28AA}" type="pres">
      <dgm:prSet presAssocID="{9E6DA143-F22E-4045-BD2A-32156BD022FD}" presName="rect1" presStyleLbl="node1" presStyleIdx="0" presStyleCnt="4">
        <dgm:presLayoutVars>
          <dgm:chMax val="0"/>
          <dgm:chPref val="0"/>
          <dgm:bulletEnabled val="1"/>
        </dgm:presLayoutVars>
      </dgm:prSet>
      <dgm:spPr/>
      <dgm:t>
        <a:bodyPr/>
        <a:lstStyle/>
        <a:p>
          <a:endParaRPr lang="zh-CN" altLang="en-US"/>
        </a:p>
      </dgm:t>
    </dgm:pt>
    <dgm:pt modelId="{2341D902-9465-4881-96D1-8D116BAF7BF7}" type="pres">
      <dgm:prSet presAssocID="{9E6DA143-F22E-4045-BD2A-32156BD022FD}" presName="rect2" presStyleLbl="node1" presStyleIdx="1" presStyleCnt="4">
        <dgm:presLayoutVars>
          <dgm:chMax val="0"/>
          <dgm:chPref val="0"/>
          <dgm:bulletEnabled val="1"/>
        </dgm:presLayoutVars>
      </dgm:prSet>
      <dgm:spPr/>
      <dgm:t>
        <a:bodyPr/>
        <a:lstStyle/>
        <a:p>
          <a:endParaRPr lang="zh-CN" altLang="en-US"/>
        </a:p>
      </dgm:t>
    </dgm:pt>
    <dgm:pt modelId="{8CFEBDED-FB3B-445F-B4BA-88208B94E4EE}" type="pres">
      <dgm:prSet presAssocID="{9E6DA143-F22E-4045-BD2A-32156BD022FD}" presName="rect3" presStyleLbl="node1" presStyleIdx="2" presStyleCnt="4">
        <dgm:presLayoutVars>
          <dgm:chMax val="0"/>
          <dgm:chPref val="0"/>
          <dgm:bulletEnabled val="1"/>
        </dgm:presLayoutVars>
      </dgm:prSet>
      <dgm:spPr/>
      <dgm:t>
        <a:bodyPr/>
        <a:lstStyle/>
        <a:p>
          <a:endParaRPr lang="zh-CN" altLang="en-US"/>
        </a:p>
      </dgm:t>
    </dgm:pt>
    <dgm:pt modelId="{E0CC7504-ADE1-4957-8B07-EB861E7206B1}" type="pres">
      <dgm:prSet presAssocID="{9E6DA143-F22E-4045-BD2A-32156BD022FD}" presName="rect4" presStyleLbl="node1" presStyleIdx="3" presStyleCnt="4">
        <dgm:presLayoutVars>
          <dgm:chMax val="0"/>
          <dgm:chPref val="0"/>
          <dgm:bulletEnabled val="1"/>
        </dgm:presLayoutVars>
      </dgm:prSet>
      <dgm:spPr/>
      <dgm:t>
        <a:bodyPr/>
        <a:lstStyle/>
        <a:p>
          <a:endParaRPr lang="zh-CN" altLang="en-US"/>
        </a:p>
      </dgm:t>
    </dgm:pt>
  </dgm:ptLst>
  <dgm:cxnLst>
    <dgm:cxn modelId="{559BC093-2202-4285-9ABB-1899C74DDAA8}" type="presOf" srcId="{811BA355-3524-46ED-AD6E-5455C80459FF}" destId="{8CFEBDED-FB3B-445F-B4BA-88208B94E4EE}" srcOrd="0" destOrd="0" presId="urn:microsoft.com/office/officeart/2005/8/layout/matrix2"/>
    <dgm:cxn modelId="{5A71E8DE-7C53-4141-8E86-F6C45FC86C3B}" srcId="{9E6DA143-F22E-4045-BD2A-32156BD022FD}" destId="{AFB49D57-B711-478A-8DF9-8F2154EEF0DA}" srcOrd="3" destOrd="0" parTransId="{D0028589-BE64-49E4-BDE5-669ABE0A177E}" sibTransId="{CF8E46CE-CF1D-4B4B-A085-3FC89F1F46AA}"/>
    <dgm:cxn modelId="{E51A69E4-63F1-43D7-BCF2-F16B35130E4D}" type="presOf" srcId="{34411F12-3B69-42BB-838B-9A64B1C3F512}" destId="{2341D902-9465-4881-96D1-8D116BAF7BF7}" srcOrd="0" destOrd="0" presId="urn:microsoft.com/office/officeart/2005/8/layout/matrix2"/>
    <dgm:cxn modelId="{3BEC0E29-6DB1-4A00-B52C-35AFEC905785}" type="presOf" srcId="{9E6DA143-F22E-4045-BD2A-32156BD022FD}" destId="{1015F912-4D41-480E-AAC7-02FFEF5A5081}" srcOrd="0" destOrd="0" presId="urn:microsoft.com/office/officeart/2005/8/layout/matrix2"/>
    <dgm:cxn modelId="{CE012308-FC1C-4447-BD1C-22E29169413E}" srcId="{9E6DA143-F22E-4045-BD2A-32156BD022FD}" destId="{811BA355-3524-46ED-AD6E-5455C80459FF}" srcOrd="2" destOrd="0" parTransId="{7CB939CC-ABCD-431A-902E-511CFC1A20F5}" sibTransId="{66C4CFE2-DFDE-4F5B-99D0-BFDAA21AD2B2}"/>
    <dgm:cxn modelId="{78F7C21F-889A-4686-907A-B591A8404229}" type="presOf" srcId="{CE4588EE-2B96-4EAE-A42F-6BA9D9E2A1F9}" destId="{413C15F6-14CA-49FC-9F79-6F0B4EBB28AA}" srcOrd="0" destOrd="0" presId="urn:microsoft.com/office/officeart/2005/8/layout/matrix2"/>
    <dgm:cxn modelId="{7A0F7836-9411-44C9-AA96-E9B3E588115F}" srcId="{9E6DA143-F22E-4045-BD2A-32156BD022FD}" destId="{34411F12-3B69-42BB-838B-9A64B1C3F512}" srcOrd="1" destOrd="0" parTransId="{9E54F9BA-C87F-41C0-ADAD-3B0561CA0E9C}" sibTransId="{84FD73A8-F82D-4216-A10A-43752DF832B3}"/>
    <dgm:cxn modelId="{D529252E-81D0-4101-B27B-0573C74C25D9}" type="presOf" srcId="{AFB49D57-B711-478A-8DF9-8F2154EEF0DA}" destId="{E0CC7504-ADE1-4957-8B07-EB861E7206B1}" srcOrd="0" destOrd="0" presId="urn:microsoft.com/office/officeart/2005/8/layout/matrix2"/>
    <dgm:cxn modelId="{6538EC10-9C35-40E4-840E-CE7C1833EBCB}" srcId="{9E6DA143-F22E-4045-BD2A-32156BD022FD}" destId="{CE4588EE-2B96-4EAE-A42F-6BA9D9E2A1F9}" srcOrd="0" destOrd="0" parTransId="{9218BC92-8606-403D-A58A-2BA8213492C4}" sibTransId="{50CB6058-6306-4BB1-A59A-537937A4516B}"/>
    <dgm:cxn modelId="{A9C8C43A-54EB-4F6D-B586-5B3144A7D9AC}" type="presParOf" srcId="{1015F912-4D41-480E-AAC7-02FFEF5A5081}" destId="{FDCB290E-31FD-4DF3-AF41-2E903544924A}" srcOrd="0" destOrd="0" presId="urn:microsoft.com/office/officeart/2005/8/layout/matrix2"/>
    <dgm:cxn modelId="{AE61917F-8045-4016-A367-34452E500C73}" type="presParOf" srcId="{1015F912-4D41-480E-AAC7-02FFEF5A5081}" destId="{413C15F6-14CA-49FC-9F79-6F0B4EBB28AA}" srcOrd="1" destOrd="0" presId="urn:microsoft.com/office/officeart/2005/8/layout/matrix2"/>
    <dgm:cxn modelId="{2492DE79-233A-4917-8912-C0EC367F42BD}" type="presParOf" srcId="{1015F912-4D41-480E-AAC7-02FFEF5A5081}" destId="{2341D902-9465-4881-96D1-8D116BAF7BF7}" srcOrd="2" destOrd="0" presId="urn:microsoft.com/office/officeart/2005/8/layout/matrix2"/>
    <dgm:cxn modelId="{84885BD7-8113-4C8F-90A4-C5C29D119F0E}" type="presParOf" srcId="{1015F912-4D41-480E-AAC7-02FFEF5A5081}" destId="{8CFEBDED-FB3B-445F-B4BA-88208B94E4EE}" srcOrd="3" destOrd="0" presId="urn:microsoft.com/office/officeart/2005/8/layout/matrix2"/>
    <dgm:cxn modelId="{26673991-5739-43C8-9897-C00312531DD2}" type="presParOf" srcId="{1015F912-4D41-480E-AAC7-02FFEF5A5081}" destId="{E0CC7504-ADE1-4957-8B07-EB861E7206B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1">
  <dgm:title val="六边形射线"/>
  <dgm:desc val="用于显示与中心观点或主题相关的顺序流程。限制为六个级别 2 形状。非常适合于少量文本。不使用的文本不出现，但是在切换版式后仍然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DA8509-BDB8-446E-A149-864A9D3AB9F1}" type="datetimeFigureOut">
              <a:rPr lang="zh-CN" altLang="en-US" smtClean="0"/>
              <a:pPr/>
              <a:t>2016/4/20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621470-F855-4B8E-9575-6854AC25CA08}" type="slidenum">
              <a:rPr lang="zh-CN" altLang="en-US" smtClean="0"/>
              <a:pPr/>
              <a:t>‹#›</a:t>
            </a:fld>
            <a:endParaRPr lang="zh-CN" altLang="en-US"/>
          </a:p>
        </p:txBody>
      </p:sp>
    </p:spTree>
    <p:extLst>
      <p:ext uri="{BB962C8B-B14F-4D97-AF65-F5344CB8AC3E}">
        <p14:creationId xmlns:p14="http://schemas.microsoft.com/office/powerpoint/2010/main" val="324146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F621470-F855-4B8E-9575-6854AC25CA08}" type="slidenum">
              <a:rPr lang="zh-CN" altLang="en-US" smtClean="0"/>
              <a:pPr/>
              <a:t>1</a:t>
            </a:fld>
            <a:endParaRPr lang="zh-CN" altLang="en-US"/>
          </a:p>
        </p:txBody>
      </p:sp>
    </p:spTree>
    <p:extLst>
      <p:ext uri="{BB962C8B-B14F-4D97-AF65-F5344CB8AC3E}">
        <p14:creationId xmlns:p14="http://schemas.microsoft.com/office/powerpoint/2010/main" val="37804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E05F1DA-EF0A-458A-8272-1FACD21AE22F}" type="slidenum">
              <a:rPr lang="en-US" altLang="zh-CN" smtClean="0">
                <a:solidFill>
                  <a:prstClr val="black"/>
                </a:solidFill>
              </a:rPr>
              <a:pPr>
                <a:defRPr/>
              </a:pPr>
              <a:t>46</a:t>
            </a:fld>
            <a:endParaRPr lang="en-US" altLang="zh-CN">
              <a:solidFill>
                <a:prstClr val="black"/>
              </a:solidFill>
            </a:endParaRPr>
          </a:p>
        </p:txBody>
      </p:sp>
    </p:spTree>
    <p:extLst>
      <p:ext uri="{BB962C8B-B14F-4D97-AF65-F5344CB8AC3E}">
        <p14:creationId xmlns:p14="http://schemas.microsoft.com/office/powerpoint/2010/main" val="7229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E05F1DA-EF0A-458A-8272-1FACD21AE22F}" type="slidenum">
              <a:rPr lang="en-US" altLang="zh-CN" smtClean="0">
                <a:solidFill>
                  <a:prstClr val="black"/>
                </a:solidFill>
              </a:rPr>
              <a:pPr>
                <a:defRPr/>
              </a:pPr>
              <a:t>47</a:t>
            </a:fld>
            <a:endParaRPr lang="en-US" altLang="zh-CN">
              <a:solidFill>
                <a:prstClr val="black"/>
              </a:solidFill>
            </a:endParaRPr>
          </a:p>
        </p:txBody>
      </p:sp>
    </p:spTree>
    <p:extLst>
      <p:ext uri="{BB962C8B-B14F-4D97-AF65-F5344CB8AC3E}">
        <p14:creationId xmlns:p14="http://schemas.microsoft.com/office/powerpoint/2010/main" val="913050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E05F1DA-EF0A-458A-8272-1FACD21AE22F}" type="slidenum">
              <a:rPr lang="en-US" altLang="zh-CN" smtClean="0">
                <a:solidFill>
                  <a:prstClr val="black"/>
                </a:solidFill>
              </a:rPr>
              <a:pPr>
                <a:defRPr/>
              </a:pPr>
              <a:t>48</a:t>
            </a:fld>
            <a:endParaRPr lang="en-US" altLang="zh-CN">
              <a:solidFill>
                <a:prstClr val="black"/>
              </a:solidFill>
            </a:endParaRPr>
          </a:p>
        </p:txBody>
      </p:sp>
    </p:spTree>
    <p:extLst>
      <p:ext uri="{BB962C8B-B14F-4D97-AF65-F5344CB8AC3E}">
        <p14:creationId xmlns:p14="http://schemas.microsoft.com/office/powerpoint/2010/main" val="2355337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p:spPr>
      </p:sp>
      <p:sp>
        <p:nvSpPr>
          <p:cNvPr id="174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重点讲平台公共组件的作用</a:t>
            </a:r>
          </a:p>
        </p:txBody>
      </p:sp>
      <p:sp>
        <p:nvSpPr>
          <p:cNvPr id="286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C5A99C-D96A-4423-8FD2-E59D1A69ABEE}" type="slidenum">
              <a:rPr lang="zh-CN" altLang="en-US" smtClean="0">
                <a:solidFill>
                  <a:prstClr val="black"/>
                </a:solidFill>
              </a:rPr>
              <a:pPr fontAlgn="base">
                <a:spcBef>
                  <a:spcPct val="0"/>
                </a:spcBef>
                <a:spcAft>
                  <a:spcPct val="0"/>
                </a:spcAft>
                <a:defRPr/>
              </a:pPr>
              <a:t>51</a:t>
            </a:fld>
            <a:endParaRPr lang="zh-CN" altLang="en-US" smtClean="0">
              <a:solidFill>
                <a:prstClr val="black"/>
              </a:solidFill>
            </a:endParaRPr>
          </a:p>
        </p:txBody>
      </p:sp>
    </p:spTree>
    <p:extLst>
      <p:ext uri="{BB962C8B-B14F-4D97-AF65-F5344CB8AC3E}">
        <p14:creationId xmlns:p14="http://schemas.microsoft.com/office/powerpoint/2010/main" val="364072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bwMode="auto">
          <a:noFill/>
          <a:ln>
            <a:solidFill>
              <a:srgbClr val="000000"/>
            </a:solidFill>
            <a:miter lim="800000"/>
            <a:headEnd/>
            <a:tailEnd/>
          </a:ln>
        </p:spPr>
      </p:sp>
      <p:sp>
        <p:nvSpPr>
          <p:cNvPr id="1843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重点讲平台公共组件的作用</a:t>
            </a:r>
          </a:p>
        </p:txBody>
      </p:sp>
      <p:sp>
        <p:nvSpPr>
          <p:cNvPr id="286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34A843-EE1C-4C5B-93D9-1C343D15551C}" type="slidenum">
              <a:rPr lang="zh-CN" altLang="en-US" smtClean="0">
                <a:solidFill>
                  <a:prstClr val="black"/>
                </a:solidFill>
              </a:rPr>
              <a:pPr fontAlgn="base">
                <a:spcBef>
                  <a:spcPct val="0"/>
                </a:spcBef>
                <a:spcAft>
                  <a:spcPct val="0"/>
                </a:spcAft>
                <a:defRPr/>
              </a:pPr>
              <a:t>52</a:t>
            </a:fld>
            <a:endParaRPr lang="zh-CN" altLang="en-US" smtClean="0">
              <a:solidFill>
                <a:prstClr val="black"/>
              </a:solidFill>
            </a:endParaRPr>
          </a:p>
        </p:txBody>
      </p:sp>
    </p:spTree>
    <p:extLst>
      <p:ext uri="{BB962C8B-B14F-4D97-AF65-F5344CB8AC3E}">
        <p14:creationId xmlns:p14="http://schemas.microsoft.com/office/powerpoint/2010/main" val="40608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94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重点讲平台公共组件的作用</a:t>
            </a:r>
          </a:p>
        </p:txBody>
      </p:sp>
      <p:sp>
        <p:nvSpPr>
          <p:cNvPr id="286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D5B0F3-4E05-4889-AC4D-16B95CB4001E}" type="slidenum">
              <a:rPr lang="zh-CN" altLang="en-US" smtClean="0">
                <a:solidFill>
                  <a:prstClr val="black"/>
                </a:solidFill>
              </a:rPr>
              <a:pPr fontAlgn="base">
                <a:spcBef>
                  <a:spcPct val="0"/>
                </a:spcBef>
                <a:spcAft>
                  <a:spcPct val="0"/>
                </a:spcAft>
                <a:defRPr/>
              </a:pPr>
              <a:t>53</a:t>
            </a:fld>
            <a:endParaRPr lang="zh-CN" altLang="en-US" smtClean="0">
              <a:solidFill>
                <a:prstClr val="black"/>
              </a:solidFill>
            </a:endParaRPr>
          </a:p>
        </p:txBody>
      </p:sp>
    </p:spTree>
    <p:extLst>
      <p:ext uri="{BB962C8B-B14F-4D97-AF65-F5344CB8AC3E}">
        <p14:creationId xmlns:p14="http://schemas.microsoft.com/office/powerpoint/2010/main" val="2979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94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重点讲平台公共组件的作用</a:t>
            </a:r>
          </a:p>
        </p:txBody>
      </p:sp>
      <p:sp>
        <p:nvSpPr>
          <p:cNvPr id="286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D5B0F3-4E05-4889-AC4D-16B95CB4001E}" type="slidenum">
              <a:rPr lang="zh-CN" altLang="en-US" smtClean="0">
                <a:solidFill>
                  <a:prstClr val="black"/>
                </a:solidFill>
              </a:rPr>
              <a:pPr fontAlgn="base">
                <a:spcBef>
                  <a:spcPct val="0"/>
                </a:spcBef>
                <a:spcAft>
                  <a:spcPct val="0"/>
                </a:spcAft>
                <a:defRPr/>
              </a:pPr>
              <a:t>54</a:t>
            </a:fld>
            <a:endParaRPr lang="zh-CN" altLang="en-US" smtClean="0">
              <a:solidFill>
                <a:prstClr val="black"/>
              </a:solidFill>
            </a:endParaRPr>
          </a:p>
        </p:txBody>
      </p:sp>
    </p:spTree>
    <p:extLst>
      <p:ext uri="{BB962C8B-B14F-4D97-AF65-F5344CB8AC3E}">
        <p14:creationId xmlns:p14="http://schemas.microsoft.com/office/powerpoint/2010/main" val="362009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94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smtClean="0"/>
              <a:t>重点讲平台公共组件的作用</a:t>
            </a:r>
          </a:p>
        </p:txBody>
      </p:sp>
      <p:sp>
        <p:nvSpPr>
          <p:cNvPr id="286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D5B0F3-4E05-4889-AC4D-16B95CB4001E}" type="slidenum">
              <a:rPr lang="zh-CN" altLang="en-US" smtClean="0">
                <a:solidFill>
                  <a:prstClr val="black"/>
                </a:solidFill>
              </a:rPr>
              <a:pPr fontAlgn="base">
                <a:spcBef>
                  <a:spcPct val="0"/>
                </a:spcBef>
                <a:spcAft>
                  <a:spcPct val="0"/>
                </a:spcAft>
                <a:defRPr/>
              </a:pPr>
              <a:t>55</a:t>
            </a:fld>
            <a:endParaRPr lang="zh-CN" altLang="en-US" smtClean="0">
              <a:solidFill>
                <a:prstClr val="black"/>
              </a:solidFill>
            </a:endParaRPr>
          </a:p>
        </p:txBody>
      </p:sp>
    </p:spTree>
    <p:extLst>
      <p:ext uri="{BB962C8B-B14F-4D97-AF65-F5344CB8AC3E}">
        <p14:creationId xmlns:p14="http://schemas.microsoft.com/office/powerpoint/2010/main" val="310809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放不同学校，不同时期的平台</a:t>
            </a:r>
            <a:endParaRPr lang="zh-CN" altLang="en-US" dirty="0"/>
          </a:p>
        </p:txBody>
      </p:sp>
      <p:sp>
        <p:nvSpPr>
          <p:cNvPr id="4" name="灯片编号占位符 3"/>
          <p:cNvSpPr>
            <a:spLocks noGrp="1"/>
          </p:cNvSpPr>
          <p:nvPr>
            <p:ph type="sldNum" sz="quarter" idx="10"/>
          </p:nvPr>
        </p:nvSpPr>
        <p:spPr/>
        <p:txBody>
          <a:bodyPr/>
          <a:lstStyle/>
          <a:p>
            <a:fld id="{1073EEF6-90D7-415F-9879-D232D92D58B6}" type="slidenum">
              <a:rPr lang="zh-CN" altLang="en-US" smtClean="0"/>
              <a:t>4</a:t>
            </a:fld>
            <a:endParaRPr lang="zh-CN" altLang="en-US"/>
          </a:p>
        </p:txBody>
      </p:sp>
    </p:spTree>
    <p:extLst>
      <p:ext uri="{BB962C8B-B14F-4D97-AF65-F5344CB8AC3E}">
        <p14:creationId xmlns:p14="http://schemas.microsoft.com/office/powerpoint/2010/main" val="164736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可以拿手机举例</a:t>
            </a:r>
            <a:r>
              <a:rPr lang="en-US" altLang="zh-CN" dirty="0" smtClean="0"/>
              <a:t>,</a:t>
            </a:r>
            <a:r>
              <a:rPr lang="zh-CN" altLang="en-US" dirty="0" smtClean="0"/>
              <a:t>就是可以打电话</a:t>
            </a:r>
            <a:endParaRPr lang="zh-CN" altLang="en-US" dirty="0"/>
          </a:p>
        </p:txBody>
      </p:sp>
      <p:sp>
        <p:nvSpPr>
          <p:cNvPr id="4" name="灯片编号占位符 3"/>
          <p:cNvSpPr>
            <a:spLocks noGrp="1"/>
          </p:cNvSpPr>
          <p:nvPr>
            <p:ph type="sldNum" sz="quarter" idx="10"/>
          </p:nvPr>
        </p:nvSpPr>
        <p:spPr/>
        <p:txBody>
          <a:bodyPr/>
          <a:lstStyle/>
          <a:p>
            <a:fld id="{1073EEF6-90D7-415F-9879-D232D92D58B6}" type="slidenum">
              <a:rPr lang="zh-CN" altLang="en-US" smtClean="0"/>
              <a:t>5</a:t>
            </a:fld>
            <a:endParaRPr lang="zh-CN" altLang="en-US"/>
          </a:p>
        </p:txBody>
      </p:sp>
    </p:spTree>
    <p:extLst>
      <p:ext uri="{BB962C8B-B14F-4D97-AF65-F5344CB8AC3E}">
        <p14:creationId xmlns:p14="http://schemas.microsoft.com/office/powerpoint/2010/main" val="219786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可以拿手机举例</a:t>
            </a:r>
            <a:r>
              <a:rPr lang="en-US" altLang="zh-CN" dirty="0" smtClean="0"/>
              <a:t>,</a:t>
            </a:r>
            <a:r>
              <a:rPr lang="zh-CN" altLang="en-US" dirty="0" smtClean="0"/>
              <a:t>就是可以听歌</a:t>
            </a:r>
            <a:r>
              <a:rPr lang="en-US" altLang="zh-CN" dirty="0" smtClean="0"/>
              <a:t>,</a:t>
            </a:r>
            <a:r>
              <a:rPr lang="zh-CN" altLang="en-US" dirty="0" smtClean="0"/>
              <a:t>照相</a:t>
            </a:r>
            <a:endParaRPr lang="zh-CN" altLang="en-US" dirty="0"/>
          </a:p>
        </p:txBody>
      </p:sp>
      <p:sp>
        <p:nvSpPr>
          <p:cNvPr id="4" name="灯片编号占位符 3"/>
          <p:cNvSpPr>
            <a:spLocks noGrp="1"/>
          </p:cNvSpPr>
          <p:nvPr>
            <p:ph type="sldNum" sz="quarter" idx="10"/>
          </p:nvPr>
        </p:nvSpPr>
        <p:spPr/>
        <p:txBody>
          <a:bodyPr/>
          <a:lstStyle/>
          <a:p>
            <a:fld id="{1073EEF6-90D7-415F-9879-D232D92D58B6}" type="slidenum">
              <a:rPr lang="zh-CN" altLang="en-US" smtClean="0"/>
              <a:t>6</a:t>
            </a:fld>
            <a:endParaRPr lang="zh-CN" altLang="en-US"/>
          </a:p>
        </p:txBody>
      </p:sp>
    </p:spTree>
    <p:extLst>
      <p:ext uri="{BB962C8B-B14F-4D97-AF65-F5344CB8AC3E}">
        <p14:creationId xmlns:p14="http://schemas.microsoft.com/office/powerpoint/2010/main" val="367353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放不同学校，不同时期的平台</a:t>
            </a:r>
            <a:endParaRPr lang="zh-CN" altLang="en-US" dirty="0"/>
          </a:p>
        </p:txBody>
      </p:sp>
      <p:sp>
        <p:nvSpPr>
          <p:cNvPr id="4" name="灯片编号占位符 3"/>
          <p:cNvSpPr>
            <a:spLocks noGrp="1"/>
          </p:cNvSpPr>
          <p:nvPr>
            <p:ph type="sldNum" sz="quarter" idx="10"/>
          </p:nvPr>
        </p:nvSpPr>
        <p:spPr/>
        <p:txBody>
          <a:bodyPr/>
          <a:lstStyle/>
          <a:p>
            <a:fld id="{1073EEF6-90D7-415F-9879-D232D92D58B6}" type="slidenum">
              <a:rPr lang="zh-CN" altLang="en-US" smtClean="0"/>
              <a:t>7</a:t>
            </a:fld>
            <a:endParaRPr lang="zh-CN" altLang="en-US"/>
          </a:p>
        </p:txBody>
      </p:sp>
    </p:spTree>
    <p:extLst>
      <p:ext uri="{BB962C8B-B14F-4D97-AF65-F5344CB8AC3E}">
        <p14:creationId xmlns:p14="http://schemas.microsoft.com/office/powerpoint/2010/main" val="339536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现场提问</a:t>
            </a:r>
            <a:r>
              <a:rPr lang="en-US" altLang="zh-CN" dirty="0" smtClean="0"/>
              <a:t>2</a:t>
            </a:r>
            <a:r>
              <a:rPr lang="zh-CN" altLang="en-US" dirty="0" smtClean="0"/>
              <a:t>个老师，数字校园平台应该</a:t>
            </a:r>
            <a:endParaRPr lang="zh-CN" altLang="en-US" dirty="0"/>
          </a:p>
        </p:txBody>
      </p:sp>
      <p:sp>
        <p:nvSpPr>
          <p:cNvPr id="4" name="灯片编号占位符 3"/>
          <p:cNvSpPr>
            <a:spLocks noGrp="1"/>
          </p:cNvSpPr>
          <p:nvPr>
            <p:ph type="sldNum" sz="quarter" idx="10"/>
          </p:nvPr>
        </p:nvSpPr>
        <p:spPr/>
        <p:txBody>
          <a:bodyPr/>
          <a:lstStyle/>
          <a:p>
            <a:fld id="{5F621470-F855-4B8E-9575-6854AC25CA08}" type="slidenum">
              <a:rPr lang="zh-CN" altLang="en-US" smtClean="0"/>
              <a:pPr/>
              <a:t>10</a:t>
            </a:fld>
            <a:endParaRPr lang="zh-CN" altLang="en-US"/>
          </a:p>
        </p:txBody>
      </p:sp>
    </p:spTree>
    <p:extLst>
      <p:ext uri="{BB962C8B-B14F-4D97-AF65-F5344CB8AC3E}">
        <p14:creationId xmlns:p14="http://schemas.microsoft.com/office/powerpoint/2010/main" val="316092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ln/>
        </p:spPr>
      </p:sp>
      <p:sp>
        <p:nvSpPr>
          <p:cNvPr id="501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01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tx1"/>
                </a:solidFill>
                <a:latin typeface="Arial" pitchFamily="34" charset="0"/>
                <a:ea typeface="宋体" pitchFamily="2" charset="-122"/>
              </a:defRPr>
            </a:lvl1pPr>
            <a:lvl2pPr marL="742950" indent="-285750" defTabSz="954088" eaLnBrk="0" hangingPunct="0">
              <a:defRPr b="1">
                <a:solidFill>
                  <a:schemeClr val="tx1"/>
                </a:solidFill>
                <a:latin typeface="Arial" pitchFamily="34" charset="0"/>
                <a:ea typeface="宋体" pitchFamily="2" charset="-122"/>
              </a:defRPr>
            </a:lvl2pPr>
            <a:lvl3pPr marL="1143000" indent="-228600" defTabSz="954088" eaLnBrk="0" hangingPunct="0">
              <a:defRPr b="1">
                <a:solidFill>
                  <a:schemeClr val="tx1"/>
                </a:solidFill>
                <a:latin typeface="Arial" pitchFamily="34" charset="0"/>
                <a:ea typeface="宋体" pitchFamily="2" charset="-122"/>
              </a:defRPr>
            </a:lvl3pPr>
            <a:lvl4pPr marL="1600200" indent="-228600" defTabSz="954088" eaLnBrk="0" hangingPunct="0">
              <a:defRPr b="1">
                <a:solidFill>
                  <a:schemeClr val="tx1"/>
                </a:solidFill>
                <a:latin typeface="Arial" pitchFamily="34" charset="0"/>
                <a:ea typeface="宋体" pitchFamily="2" charset="-122"/>
              </a:defRPr>
            </a:lvl4pPr>
            <a:lvl5pPr marL="2057400" indent="-228600" defTabSz="954088" eaLnBrk="0" hangingPunct="0">
              <a:defRPr b="1">
                <a:solidFill>
                  <a:schemeClr val="tx1"/>
                </a:solidFill>
                <a:latin typeface="Arial" pitchFamily="34" charset="0"/>
                <a:ea typeface="宋体" pitchFamily="2" charset="-122"/>
              </a:defRPr>
            </a:lvl5pPr>
            <a:lvl6pPr marL="2514600" indent="-228600" defTabSz="954088"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defTabSz="954088"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defTabSz="954088"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defTabSz="954088"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F30E5567-8FBE-413D-A991-B7F24E0627D9}" type="slidenum">
              <a:rPr lang="en-US" altLang="zh-CN" b="0" smtClean="0">
                <a:solidFill>
                  <a:prstClr val="black"/>
                </a:solidFill>
              </a:rPr>
              <a:pPr eaLnBrk="1" hangingPunct="1"/>
              <a:t>11</a:t>
            </a:fld>
            <a:endParaRPr lang="en-US" altLang="zh-CN" b="0" smtClean="0">
              <a:solidFill>
                <a:prstClr val="black"/>
              </a:solidFill>
            </a:endParaRPr>
          </a:p>
        </p:txBody>
      </p:sp>
    </p:spTree>
    <p:extLst>
      <p:ext uri="{BB962C8B-B14F-4D97-AF65-F5344CB8AC3E}">
        <p14:creationId xmlns:p14="http://schemas.microsoft.com/office/powerpoint/2010/main" val="305015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不是解决学校所有问题，但解决的是学校最重要的问题</a:t>
            </a:r>
            <a:endParaRPr lang="zh-CN" altLang="en-US" dirty="0"/>
          </a:p>
        </p:txBody>
      </p:sp>
      <p:sp>
        <p:nvSpPr>
          <p:cNvPr id="4" name="灯片编号占位符 3"/>
          <p:cNvSpPr>
            <a:spLocks noGrp="1"/>
          </p:cNvSpPr>
          <p:nvPr>
            <p:ph type="sldNum" sz="quarter" idx="10"/>
          </p:nvPr>
        </p:nvSpPr>
        <p:spPr/>
        <p:txBody>
          <a:bodyPr/>
          <a:lstStyle/>
          <a:p>
            <a:fld id="{5F621470-F855-4B8E-9575-6854AC25CA08}" type="slidenum">
              <a:rPr lang="zh-CN" altLang="en-US" smtClean="0"/>
              <a:pPr/>
              <a:t>13</a:t>
            </a:fld>
            <a:endParaRPr lang="zh-CN" altLang="en-US"/>
          </a:p>
        </p:txBody>
      </p:sp>
    </p:spTree>
    <p:extLst>
      <p:ext uri="{BB962C8B-B14F-4D97-AF65-F5344CB8AC3E}">
        <p14:creationId xmlns:p14="http://schemas.microsoft.com/office/powerpoint/2010/main" val="233073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83" tIns="47692" rIns="95383" bIns="47692" anchor="b"/>
          <a:lstStyle>
            <a:lvl1pPr defTabSz="954088" eaLnBrk="0" hangingPunct="0">
              <a:defRPr>
                <a:solidFill>
                  <a:schemeClr val="tx1"/>
                </a:solidFill>
                <a:latin typeface="Arial" charset="0"/>
                <a:ea typeface="宋体" charset="-122"/>
              </a:defRPr>
            </a:lvl1pPr>
            <a:lvl2pPr marL="742950" indent="-285750" defTabSz="954088" eaLnBrk="0" hangingPunct="0">
              <a:defRPr>
                <a:solidFill>
                  <a:schemeClr val="tx1"/>
                </a:solidFill>
                <a:latin typeface="Arial" charset="0"/>
                <a:ea typeface="宋体" charset="-122"/>
              </a:defRPr>
            </a:lvl2pPr>
            <a:lvl3pPr marL="1143000" indent="-228600" defTabSz="954088" eaLnBrk="0" hangingPunct="0">
              <a:defRPr>
                <a:solidFill>
                  <a:schemeClr val="tx1"/>
                </a:solidFill>
                <a:latin typeface="Arial" charset="0"/>
                <a:ea typeface="宋体" charset="-122"/>
              </a:defRPr>
            </a:lvl3pPr>
            <a:lvl4pPr marL="1600200" indent="-228600" defTabSz="954088" eaLnBrk="0" hangingPunct="0">
              <a:defRPr>
                <a:solidFill>
                  <a:schemeClr val="tx1"/>
                </a:solidFill>
                <a:latin typeface="Arial" charset="0"/>
                <a:ea typeface="宋体" charset="-122"/>
              </a:defRPr>
            </a:lvl4pPr>
            <a:lvl5pPr marL="2057400" indent="-228600" defTabSz="954088" eaLnBrk="0" hangingPunct="0">
              <a:defRPr>
                <a:solidFill>
                  <a:schemeClr val="tx1"/>
                </a:solidFill>
                <a:latin typeface="Arial" charset="0"/>
                <a:ea typeface="宋体" charset="-122"/>
              </a:defRPr>
            </a:lvl5pPr>
            <a:lvl6pPr marL="2514600" indent="-228600" defTabSz="954088" eaLnBrk="0" fontAlgn="base" hangingPunct="0">
              <a:spcBef>
                <a:spcPct val="0"/>
              </a:spcBef>
              <a:spcAft>
                <a:spcPct val="0"/>
              </a:spcAft>
              <a:defRPr>
                <a:solidFill>
                  <a:schemeClr val="tx1"/>
                </a:solidFill>
                <a:latin typeface="Arial" charset="0"/>
                <a:ea typeface="宋体" charset="-122"/>
              </a:defRPr>
            </a:lvl6pPr>
            <a:lvl7pPr marL="2971800" indent="-228600" defTabSz="954088" eaLnBrk="0" fontAlgn="base" hangingPunct="0">
              <a:spcBef>
                <a:spcPct val="0"/>
              </a:spcBef>
              <a:spcAft>
                <a:spcPct val="0"/>
              </a:spcAft>
              <a:defRPr>
                <a:solidFill>
                  <a:schemeClr val="tx1"/>
                </a:solidFill>
                <a:latin typeface="Arial" charset="0"/>
                <a:ea typeface="宋体" charset="-122"/>
              </a:defRPr>
            </a:lvl7pPr>
            <a:lvl8pPr marL="3429000" indent="-228600" defTabSz="954088" eaLnBrk="0" fontAlgn="base" hangingPunct="0">
              <a:spcBef>
                <a:spcPct val="0"/>
              </a:spcBef>
              <a:spcAft>
                <a:spcPct val="0"/>
              </a:spcAft>
              <a:defRPr>
                <a:solidFill>
                  <a:schemeClr val="tx1"/>
                </a:solidFill>
                <a:latin typeface="Arial" charset="0"/>
                <a:ea typeface="宋体" charset="-122"/>
              </a:defRPr>
            </a:lvl8pPr>
            <a:lvl9pPr marL="3886200" indent="-228600" defTabSz="954088" eaLnBrk="0" fontAlgn="base" hangingPunct="0">
              <a:spcBef>
                <a:spcPct val="0"/>
              </a:spcBef>
              <a:spcAft>
                <a:spcPct val="0"/>
              </a:spcAft>
              <a:defRPr>
                <a:solidFill>
                  <a:schemeClr val="tx1"/>
                </a:solidFill>
                <a:latin typeface="Arial" charset="0"/>
                <a:ea typeface="宋体" charset="-122"/>
              </a:defRPr>
            </a:lvl9pPr>
          </a:lstStyle>
          <a:p>
            <a:pPr algn="r" eaLnBrk="1" hangingPunct="1"/>
            <a:fld id="{BED8768D-910B-4395-9686-40E0D08F7508}" type="slidenum">
              <a:rPr lang="en-US" altLang="zh-CN" sz="1300">
                <a:solidFill>
                  <a:prstClr val="black"/>
                </a:solidFill>
                <a:latin typeface="Calibri" pitchFamily="34" charset="0"/>
              </a:rPr>
              <a:pPr algn="r" eaLnBrk="1" hangingPunct="1"/>
              <a:t>24</a:t>
            </a:fld>
            <a:endParaRPr lang="en-US" altLang="zh-CN" sz="1300">
              <a:solidFill>
                <a:prstClr val="black"/>
              </a:solidFill>
              <a:latin typeface="Calibri" pitchFamily="34" charset="0"/>
            </a:endParaRPr>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smtClean="0"/>
          </a:p>
        </p:txBody>
      </p:sp>
    </p:spTree>
    <p:extLst>
      <p:ext uri="{BB962C8B-B14F-4D97-AF65-F5344CB8AC3E}">
        <p14:creationId xmlns:p14="http://schemas.microsoft.com/office/powerpoint/2010/main" val="3027595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8.xml"/><Relationship Id="rId1" Type="http://schemas.openxmlformats.org/officeDocument/2006/relationships/themeOverride" Target="../theme/themeOverride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8.xml"/><Relationship Id="rId1" Type="http://schemas.openxmlformats.org/officeDocument/2006/relationships/themeOverride" Target="../theme/themeOverride3.xml"/><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srcRect l="55404" t="15844" r="18714" b="50204"/>
          <a:stretch>
            <a:fillRect/>
          </a:stretch>
        </p:blipFill>
        <p:spPr bwMode="auto">
          <a:xfrm>
            <a:off x="4572000" y="4714860"/>
            <a:ext cx="4572001" cy="2143140"/>
          </a:xfrm>
          <a:prstGeom prst="rect">
            <a:avLst/>
          </a:prstGeom>
          <a:noFill/>
          <a:ln w="9525">
            <a:noFill/>
            <a:miter lim="800000"/>
            <a:headEnd/>
            <a:tailEnd/>
          </a:ln>
          <a:effectLst/>
        </p:spPr>
      </p:pic>
      <p:pic>
        <p:nvPicPr>
          <p:cNvPr id="14" name="Picture 3" descr="J:\neusoft\2013项目\05-9.06NSF\冷色版\东软logo.png"/>
          <p:cNvPicPr>
            <a:picLocks noChangeAspect="1" noChangeArrowheads="1"/>
          </p:cNvPicPr>
          <p:nvPr userDrawn="1"/>
        </p:nvPicPr>
        <p:blipFill>
          <a:blip r:embed="rId3"/>
          <a:stretch>
            <a:fillRect/>
          </a:stretch>
        </p:blipFill>
        <p:spPr bwMode="auto">
          <a:xfrm>
            <a:off x="7607123" y="553831"/>
            <a:ext cx="1036844" cy="337081"/>
          </a:xfrm>
          <a:prstGeom prst="rect">
            <a:avLst/>
          </a:prstGeom>
          <a:noFill/>
        </p:spPr>
      </p:pic>
      <p:pic>
        <p:nvPicPr>
          <p:cNvPr id="15" name="Picture 4" descr="J:\neusoft\2013项目\05-9.06NSF\冷色版\论坛主标.png"/>
          <p:cNvPicPr>
            <a:picLocks noChangeAspect="1" noChangeArrowheads="1"/>
          </p:cNvPicPr>
          <p:nvPr userDrawn="1"/>
        </p:nvPicPr>
        <p:blipFill>
          <a:blip r:embed="rId4"/>
          <a:srcRect/>
          <a:stretch>
            <a:fillRect/>
          </a:stretch>
        </p:blipFill>
        <p:spPr bwMode="auto">
          <a:xfrm>
            <a:off x="500034" y="357166"/>
            <a:ext cx="1184150" cy="616612"/>
          </a:xfrm>
          <a:prstGeom prst="rect">
            <a:avLst/>
          </a:prstGeom>
          <a:noFill/>
        </p:spPr>
      </p:pic>
      <p:pic>
        <p:nvPicPr>
          <p:cNvPr id="16" name="Picture 2"/>
          <p:cNvPicPr>
            <a:picLocks noChangeAspect="1" noChangeArrowheads="1"/>
          </p:cNvPicPr>
          <p:nvPr userDrawn="1"/>
        </p:nvPicPr>
        <p:blipFill>
          <a:blip r:embed="rId2"/>
          <a:srcRect l="8493" t="15844" r="69669" b="50204"/>
          <a:stretch>
            <a:fillRect/>
          </a:stretch>
        </p:blipFill>
        <p:spPr bwMode="auto">
          <a:xfrm>
            <a:off x="1" y="4714860"/>
            <a:ext cx="3857620" cy="2143140"/>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74639"/>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1"/>
            <a:ext cx="2133601" cy="365125"/>
          </a:xfrm>
          <a:prstGeom prst="rect">
            <a:avLst/>
          </a:prstGeom>
        </p:spPr>
        <p:txBody>
          <a:bodyPr/>
          <a:lstStyle/>
          <a:p>
            <a:fld id="{8CE479FE-0711-4166-A03F-F1F6AA2DBC2E}" type="datetimeFigureOut">
              <a:rPr lang="zh-CN" altLang="en-US" smtClean="0"/>
              <a:pPr/>
              <a:t>2016/4/20</a:t>
            </a:fld>
            <a:endParaRPr lang="zh-CN" altLang="en-US"/>
          </a:p>
        </p:txBody>
      </p:sp>
      <p:sp>
        <p:nvSpPr>
          <p:cNvPr id="5" name="页脚占位符 4"/>
          <p:cNvSpPr>
            <a:spLocks noGrp="1"/>
          </p:cNvSpPr>
          <p:nvPr>
            <p:ph type="ftr" sz="quarter" idx="11"/>
          </p:nvPr>
        </p:nvSpPr>
        <p:spPr>
          <a:xfrm>
            <a:off x="3124201" y="6356351"/>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1"/>
            <a:ext cx="2133601" cy="365125"/>
          </a:xfrm>
          <a:prstGeom prst="rect">
            <a:avLst/>
          </a:prstGeom>
        </p:spPr>
        <p:txBody>
          <a:bodyPr/>
          <a:lstStyle/>
          <a:p>
            <a:fld id="{EA9A5F11-2993-4E91-8D5F-8B815B1C12A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主要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74638"/>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点击此处修改标题</a:t>
            </a:r>
            <a:endParaRPr lang="zh-CN" altLang="en-US" dirty="0"/>
          </a:p>
        </p:txBody>
      </p:sp>
      <p:sp>
        <p:nvSpPr>
          <p:cNvPr id="3" name="内容占位符 2"/>
          <p:cNvSpPr>
            <a:spLocks noGrp="1"/>
          </p:cNvSpPr>
          <p:nvPr>
            <p:ph idx="1" hasCustomPrompt="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chemeClr val="accent1"/>
              </a:buClr>
              <a:buSzPct val="100000"/>
              <a:buFont typeface="Wingdings" pitchFamily="2" charset="2"/>
              <a:buChar char="l"/>
              <a:tabLst/>
              <a:defRPr sz="2400" b="1">
                <a:solidFill>
                  <a:schemeClr val="accent1"/>
                </a:solidFill>
              </a:defRPr>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点击此处修改二级标题</a:t>
            </a:r>
            <a:endParaRPr lang="en-US" altLang="zh-CN" dirty="0" smtClean="0"/>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26187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9" name="Picture 5" descr="J:\neusoft\2013项目\05-9.06NSF\冷色版\色条.png"/>
          <p:cNvPicPr>
            <a:picLocks noChangeAspect="1" noChangeArrowheads="1"/>
          </p:cNvPicPr>
          <p:nvPr userDrawn="1"/>
        </p:nvPicPr>
        <p:blipFill>
          <a:blip r:embed="rId2"/>
          <a:srcRect b="11478"/>
          <a:stretch>
            <a:fillRect/>
          </a:stretch>
        </p:blipFill>
        <p:spPr bwMode="auto">
          <a:xfrm>
            <a:off x="1" y="1"/>
            <a:ext cx="9144000" cy="341669"/>
          </a:xfrm>
          <a:prstGeom prst="rect">
            <a:avLst/>
          </a:prstGeom>
          <a:noFill/>
        </p:spPr>
      </p:pic>
      <p:sp>
        <p:nvSpPr>
          <p:cNvPr id="12" name="内容占位符 11"/>
          <p:cNvSpPr>
            <a:spLocks noGrp="1"/>
          </p:cNvSpPr>
          <p:nvPr>
            <p:ph sz="quarter" idx="10"/>
          </p:nvPr>
        </p:nvSpPr>
        <p:spPr>
          <a:xfrm>
            <a:off x="357158" y="642918"/>
            <a:ext cx="8001000" cy="571500"/>
          </a:xfrm>
          <a:prstGeom prst="rect">
            <a:avLst/>
          </a:prstGeom>
        </p:spPr>
        <p:txBody>
          <a:bodyPr/>
          <a:lstStyle>
            <a:lvl1pPr>
              <a:buNone/>
              <a:defRPr sz="2800" b="1">
                <a:latin typeface="Times New Roman" pitchFamily="18" charset="0"/>
                <a:ea typeface="+mn-ea"/>
                <a:cs typeface="Times New Roman" pitchFamily="18" charset="0"/>
              </a:defRPr>
            </a:lvl1pPr>
          </a:lstStyle>
          <a:p>
            <a:pPr lvl="0"/>
            <a:r>
              <a:rPr lang="zh-CN" altLang="en-US" dirty="0" smtClean="0"/>
              <a:t>单击此处编辑母版文本样式</a:t>
            </a:r>
          </a:p>
        </p:txBody>
      </p:sp>
    </p:spTree>
    <p:extLst>
      <p:ext uri="{BB962C8B-B14F-4D97-AF65-F5344CB8AC3E}">
        <p14:creationId xmlns:p14="http://schemas.microsoft.com/office/powerpoint/2010/main" val="204690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空白">
    <p:bg>
      <p:bgRef idx="1001">
        <a:schemeClr val="bg1"/>
      </p:bgRef>
    </p:bg>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xfrm>
            <a:off x="3276600" y="6400800"/>
            <a:ext cx="2895600" cy="457200"/>
          </a:xfrm>
          <a:prstGeom prst="rect">
            <a:avLst/>
          </a:prstGeom>
          <a:ln/>
        </p:spPr>
        <p:txBody>
          <a:bodyPr/>
          <a:lstStyle>
            <a:lvl1pPr>
              <a:defRPr/>
            </a:lvl1pPr>
          </a:lstStyle>
          <a:p>
            <a:pPr>
              <a:defRPr/>
            </a:pPr>
            <a:endParaRPr lang="en-US" dirty="0"/>
          </a:p>
        </p:txBody>
      </p:sp>
      <p:sp>
        <p:nvSpPr>
          <p:cNvPr id="3" name="Rectangle 3"/>
          <p:cNvSpPr>
            <a:spLocks noGrp="1" noChangeArrowheads="1"/>
          </p:cNvSpPr>
          <p:nvPr>
            <p:ph type="sldNum" sz="quarter" idx="11"/>
          </p:nvPr>
        </p:nvSpPr>
        <p:spPr>
          <a:xfrm>
            <a:off x="6588125" y="6400800"/>
            <a:ext cx="2133600" cy="457200"/>
          </a:xfrm>
          <a:prstGeom prst="rect">
            <a:avLst/>
          </a:prstGeom>
          <a:ln/>
        </p:spPr>
        <p:txBody>
          <a:bodyPr/>
          <a:lstStyle>
            <a:lvl1pPr>
              <a:defRPr/>
            </a:lvl1pPr>
          </a:lstStyle>
          <a:p>
            <a:pPr>
              <a:defRPr/>
            </a:pPr>
            <a:fld id="{53221587-D3AD-4577-BAB5-246A070210F0}" type="slidenum">
              <a:rPr lang="zh-CN" altLang="en-US"/>
              <a:pPr>
                <a:defRPr/>
              </a:pPr>
              <a:t>‹#›</a:t>
            </a:fld>
            <a:endParaRPr lang="en-US"/>
          </a:p>
        </p:txBody>
      </p:sp>
      <p:sp>
        <p:nvSpPr>
          <p:cNvPr id="4" name="Rectangle 16"/>
          <p:cNvSpPr>
            <a:spLocks noGrp="1" noChangeArrowheads="1"/>
          </p:cNvSpPr>
          <p:nvPr>
            <p:ph type="dt" sz="half" idx="12"/>
          </p:nvPr>
        </p:nvSpPr>
        <p:spPr>
          <a:xfrm>
            <a:off x="0" y="6381750"/>
            <a:ext cx="2133600" cy="476250"/>
          </a:xfrm>
          <a:prstGeom prst="rect">
            <a:avLst/>
          </a:prstGeom>
          <a:ln/>
        </p:spPr>
        <p:txBody>
          <a:bodyPr/>
          <a:lstStyle>
            <a:lvl1pPr>
              <a:defRPr/>
            </a:lvl1pPr>
          </a:lstStyle>
          <a:p>
            <a:pPr>
              <a:defRPr/>
            </a:pPr>
            <a:endParaRPr lang="en-US"/>
          </a:p>
        </p:txBody>
      </p:sp>
      <p:sp>
        <p:nvSpPr>
          <p:cNvPr id="5" name="标题 1"/>
          <p:cNvSpPr txBox="1">
            <a:spLocks noChangeArrowheads="1"/>
          </p:cNvSpPr>
          <p:nvPr userDrawn="1"/>
        </p:nvSpPr>
        <p:spPr bwMode="auto">
          <a:xfrm>
            <a:off x="142844" y="214290"/>
            <a:ext cx="8786874" cy="500065"/>
          </a:xfrm>
          <a:prstGeom prst="rect">
            <a:avLst/>
          </a:prstGeom>
          <a:solidFill>
            <a:schemeClr val="bg1">
              <a:lumMod val="95000"/>
            </a:schemeClr>
          </a:solidFill>
          <a:ln w="9525">
            <a:noFill/>
            <a:miter lim="800000"/>
            <a:headEnd/>
            <a:tailEnd/>
          </a:ln>
        </p:spPr>
        <p:txBody>
          <a:bodyPr lIns="91422" tIns="45711" rIns="91422" bIns="45711" anchor="ctr"/>
          <a:lstStyle/>
          <a:p>
            <a:pPr algn="r" defTabSz="914226" eaLnBrk="0" hangingPunct="0"/>
            <a:endParaRPr lang="zh-CN" altLang="en-US" sz="2000" b="1" dirty="0">
              <a:solidFill>
                <a:schemeClr val="bg1"/>
              </a:solidFill>
              <a:latin typeface="华文中宋" pitchFamily="2" charset="-122"/>
              <a:ea typeface="华文中宋" pitchFamily="2" charset="-122"/>
            </a:endParaRPr>
          </a:p>
        </p:txBody>
      </p:sp>
      <p:pic>
        <p:nvPicPr>
          <p:cNvPr id="6" name="Picture 25" descr="logo"/>
          <p:cNvPicPr>
            <a:picLocks noChangeAspect="1" noChangeArrowheads="1"/>
          </p:cNvPicPr>
          <p:nvPr userDrawn="1"/>
        </p:nvPicPr>
        <p:blipFill>
          <a:blip r:embed="rId2"/>
          <a:srcRect/>
          <a:stretch>
            <a:fillRect/>
          </a:stretch>
        </p:blipFill>
        <p:spPr bwMode="auto">
          <a:xfrm>
            <a:off x="8072462" y="0"/>
            <a:ext cx="811213" cy="838200"/>
          </a:xfrm>
          <a:prstGeom prst="rect">
            <a:avLst/>
          </a:prstGeom>
          <a:noFill/>
          <a:ln w="9525">
            <a:noFill/>
            <a:miter lim="800000"/>
            <a:headEnd/>
            <a:tailEnd/>
          </a:ln>
        </p:spPr>
      </p:pic>
    </p:spTree>
    <p:extLst>
      <p:ext uri="{BB962C8B-B14F-4D97-AF65-F5344CB8AC3E}">
        <p14:creationId xmlns:p14="http://schemas.microsoft.com/office/powerpoint/2010/main" val="1380367649"/>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1"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Picture 4" descr="J:\neusoft\2013项目\05-9.06NSF\冷色版\未标题-1.jpg"/>
          <p:cNvPicPr>
            <a:picLocks noChangeAspect="1" noChangeArrowheads="1"/>
          </p:cNvPicPr>
          <p:nvPr userDrawn="1"/>
        </p:nvPicPr>
        <p:blipFill>
          <a:blip r:embed="rId2" cstate="print"/>
          <a:srcRect t="14144" b="11600"/>
          <a:stretch>
            <a:fillRect/>
          </a:stretch>
        </p:blipFill>
        <p:spPr bwMode="auto">
          <a:xfrm>
            <a:off x="1" y="4857760"/>
            <a:ext cx="9144000" cy="1500198"/>
          </a:xfrm>
          <a:prstGeom prst="rect">
            <a:avLst/>
          </a:prstGeom>
          <a:noFill/>
        </p:spPr>
      </p:pic>
      <p:pic>
        <p:nvPicPr>
          <p:cNvPr id="16" name="Picture 4" descr="J:\neusoft\2013项目\05-9.06NSF\冷色版\论坛主标.png"/>
          <p:cNvPicPr>
            <a:picLocks noChangeAspect="1" noChangeArrowheads="1"/>
          </p:cNvPicPr>
          <p:nvPr userDrawn="1"/>
        </p:nvPicPr>
        <p:blipFill>
          <a:blip r:embed="rId3"/>
          <a:srcRect/>
          <a:stretch>
            <a:fillRect/>
          </a:stretch>
        </p:blipFill>
        <p:spPr bwMode="auto">
          <a:xfrm>
            <a:off x="500034" y="357166"/>
            <a:ext cx="1184150" cy="616612"/>
          </a:xfrm>
          <a:prstGeom prst="rect">
            <a:avLst/>
          </a:prstGeom>
          <a:noFill/>
        </p:spPr>
      </p:pic>
      <p:pic>
        <p:nvPicPr>
          <p:cNvPr id="5" name="Picture 3" descr="J:\neusoft\2013项目\05-9.06NSF\冷色版\东软logo.png"/>
          <p:cNvPicPr>
            <a:picLocks noChangeAspect="1" noChangeArrowheads="1"/>
          </p:cNvPicPr>
          <p:nvPr userDrawn="1"/>
        </p:nvPicPr>
        <p:blipFill>
          <a:blip r:embed="rId4"/>
          <a:stretch>
            <a:fillRect/>
          </a:stretch>
        </p:blipFill>
        <p:spPr bwMode="auto">
          <a:xfrm>
            <a:off x="7607123" y="553831"/>
            <a:ext cx="1036844" cy="337081"/>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4800601"/>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B5BCCB-7D67-4E0F-8C74-05D568571DB5}"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777884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88995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Tree>
    <p:extLst>
      <p:ext uri="{BB962C8B-B14F-4D97-AF65-F5344CB8AC3E}">
        <p14:creationId xmlns:p14="http://schemas.microsoft.com/office/powerpoint/2010/main" val="634980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6715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825625"/>
            <a:ext cx="386715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7952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1722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 name="Picture 4" descr="J:\neusoft\2013项目\05-9.06NSF\冷色版\未标题-1.jpg"/>
          <p:cNvPicPr>
            <a:picLocks noChangeAspect="1" noChangeArrowheads="1"/>
          </p:cNvPicPr>
          <p:nvPr userDrawn="1"/>
        </p:nvPicPr>
        <p:blipFill>
          <a:blip r:embed="rId2" cstate="print"/>
          <a:srcRect t="31821" b="11600"/>
          <a:stretch>
            <a:fillRect/>
          </a:stretch>
        </p:blipFill>
        <p:spPr bwMode="auto">
          <a:xfrm>
            <a:off x="1" y="0"/>
            <a:ext cx="9144000" cy="1143080"/>
          </a:xfrm>
          <a:prstGeom prst="rect">
            <a:avLst/>
          </a:prstGeom>
          <a:noFill/>
        </p:spPr>
      </p:pic>
      <p:pic>
        <p:nvPicPr>
          <p:cNvPr id="6" name="Picture 4" descr="J:\neusoft\2013项目\05-9.06NSF\冷色版\未标题-1.jpg"/>
          <p:cNvPicPr>
            <a:picLocks noChangeAspect="1" noChangeArrowheads="1"/>
          </p:cNvPicPr>
          <p:nvPr userDrawn="1"/>
        </p:nvPicPr>
        <p:blipFill>
          <a:blip r:embed="rId2" cstate="print"/>
          <a:srcRect t="31825" b="11600"/>
          <a:stretch>
            <a:fillRect/>
          </a:stretch>
        </p:blipFill>
        <p:spPr bwMode="auto">
          <a:xfrm rot="10800000" flipV="1">
            <a:off x="1" y="5715017"/>
            <a:ext cx="9144000" cy="1142984"/>
          </a:xfrm>
          <a:prstGeom prst="rect">
            <a:avLst/>
          </a:prstGeom>
          <a:noFill/>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56479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4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1777980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183054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825625"/>
            <a:ext cx="78867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52689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762625"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68481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F807B-7FEF-4221-A1FA-3859BFDF39C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5613127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8D438-01AB-40E3-AC0D-F84F355EF30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440229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17AA7-C9CB-4AD3-AFE4-7643A5C545F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55798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85763" y="2276475"/>
            <a:ext cx="3348037" cy="2376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886200" y="2276475"/>
            <a:ext cx="3349625" cy="2376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8F7C8B-DBA6-48EF-BDD1-69F2643CD64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035959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Picture 5" descr="J:\neusoft\2013项目\05-9.06NSF\冷色版\色条.png"/>
          <p:cNvPicPr>
            <a:picLocks noChangeAspect="1" noChangeArrowheads="1"/>
          </p:cNvPicPr>
          <p:nvPr userDrawn="1"/>
        </p:nvPicPr>
        <p:blipFill>
          <a:blip r:embed="rId2"/>
          <a:srcRect b="11478"/>
          <a:stretch>
            <a:fillRect/>
          </a:stretch>
        </p:blipFill>
        <p:spPr bwMode="auto">
          <a:xfrm>
            <a:off x="1" y="1"/>
            <a:ext cx="9144000" cy="341669"/>
          </a:xfrm>
          <a:prstGeom prst="rect">
            <a:avLst/>
          </a:prstGeom>
          <a:noFill/>
        </p:spPr>
      </p:pic>
      <p:pic>
        <p:nvPicPr>
          <p:cNvPr id="11" name="Picture 4" descr="J:\neusoft\2013项目\05-9.06NSF\冷色版\论坛主标.png"/>
          <p:cNvPicPr>
            <a:picLocks noChangeAspect="1" noChangeArrowheads="1"/>
          </p:cNvPicPr>
          <p:nvPr userDrawn="1"/>
        </p:nvPicPr>
        <p:blipFill>
          <a:blip r:embed="rId3"/>
          <a:srcRect/>
          <a:stretch>
            <a:fillRect/>
          </a:stretch>
        </p:blipFill>
        <p:spPr bwMode="auto">
          <a:xfrm>
            <a:off x="500034" y="5929330"/>
            <a:ext cx="1184150" cy="616612"/>
          </a:xfrm>
          <a:prstGeom prst="rect">
            <a:avLst/>
          </a:prstGeom>
          <a:noFill/>
        </p:spPr>
      </p:pic>
      <p:pic>
        <p:nvPicPr>
          <p:cNvPr id="5" name="Picture 3" descr="J:\neusoft\2013项目\05-9.06NSF\冷色版\东软logo.png"/>
          <p:cNvPicPr>
            <a:picLocks noChangeAspect="1" noChangeArrowheads="1"/>
          </p:cNvPicPr>
          <p:nvPr userDrawn="1"/>
        </p:nvPicPr>
        <p:blipFill>
          <a:blip r:embed="rId4"/>
          <a:stretch>
            <a:fillRect/>
          </a:stretch>
        </p:blipFill>
        <p:spPr bwMode="auto">
          <a:xfrm>
            <a:off x="7607123" y="6170539"/>
            <a:ext cx="1036844" cy="337081"/>
          </a:xfrm>
          <a:prstGeom prst="rect">
            <a:avLst/>
          </a:prstGeom>
          <a:noFill/>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DB4E2C-02AE-4221-97B9-E29E6FACC09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88565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A8ACA69-9C92-41DD-B5C8-2D409B1B007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14899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14F8DD-A03E-4507-B524-85F81F3814A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512099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81BD16-4DD6-4C86-9F64-94340F60C5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8470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267D53-6AB9-4E17-A101-695A0EC03F2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7321420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4C349E-1A82-4993-915D-5CC323F7EFB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145845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1938" y="274638"/>
            <a:ext cx="2074862" cy="43783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85763" y="274638"/>
            <a:ext cx="6073775" cy="43783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AC135-E06B-4B1D-9667-30522A05A27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3729890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17" name="Rectangle 2"/>
          <p:cNvSpPr>
            <a:spLocks noGrp="1"/>
          </p:cNvSpPr>
          <p:nvPr>
            <p:ph type="title"/>
          </p:nvPr>
        </p:nvSpPr>
        <p:spPr>
          <a:xfrm>
            <a:off x="381000" y="228600"/>
            <a:ext cx="8382000" cy="641350"/>
          </a:xfrm>
          <a:prstGeom prst="rect">
            <a:avLst/>
          </a:prstGeom>
        </p:spPr>
        <p:txBody>
          <a:bodyPr anchor="ctr"/>
          <a:lstStyle/>
          <a:p>
            <a:r>
              <a:rPr lang="en-US"/>
              <a:t>Click to edit Master title style</a:t>
            </a:r>
          </a:p>
        </p:txBody>
      </p:sp>
      <p:sp>
        <p:nvSpPr>
          <p:cNvPr id="9" name="Rectangle 3"/>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64049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其他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57158" y="2214554"/>
            <a:ext cx="8229600" cy="1143000"/>
          </a:xfrm>
          <a:prstGeom prst="rect">
            <a:avLst/>
          </a:prstGeom>
        </p:spPr>
        <p:txBody>
          <a:bodyPr>
            <a:noAutofit/>
          </a:bodyPr>
          <a:lstStyle>
            <a:lvl1pPr algn="l">
              <a:defRPr sz="8000" b="0" spc="1000" baseline="0">
                <a:solidFill>
                  <a:schemeClr val="bg1"/>
                </a:solidFill>
                <a:effectLst>
                  <a:outerShdw blurRad="38100" dist="38100" dir="2700000" algn="tl">
                    <a:srgbClr val="000000">
                      <a:alpha val="43137"/>
                    </a:srgbClr>
                  </a:outerShdw>
                </a:effectLst>
              </a:defRPr>
            </a:lvl1pPr>
          </a:lstStyle>
          <a:p>
            <a:r>
              <a:rPr lang="zh-CN" altLang="en-US" dirty="0" smtClean="0"/>
              <a:t>单击此处修改</a:t>
            </a:r>
            <a:endParaRPr lang="zh-CN" altLang="en-US" dirty="0"/>
          </a:p>
        </p:txBody>
      </p:sp>
      <p:sp>
        <p:nvSpPr>
          <p:cNvPr id="8" name="文本占位符 6"/>
          <p:cNvSpPr>
            <a:spLocks noGrp="1"/>
          </p:cNvSpPr>
          <p:nvPr>
            <p:ph type="body" sz="quarter" idx="10" hasCustomPrompt="1"/>
          </p:nvPr>
        </p:nvSpPr>
        <p:spPr>
          <a:xfrm>
            <a:off x="357158" y="3643314"/>
            <a:ext cx="8215370" cy="642938"/>
          </a:xfrm>
          <a:prstGeom prst="rect">
            <a:avLst/>
          </a:prstGeom>
        </p:spPr>
        <p:txBody>
          <a:bodyPr>
            <a:noAutofit/>
          </a:bodyPr>
          <a:lstStyle>
            <a:lvl1pPr>
              <a:buNone/>
              <a:defRPr sz="3200" b="0">
                <a:solidFill>
                  <a:schemeClr val="bg1"/>
                </a:solidFill>
                <a:effectLst>
                  <a:outerShdw blurRad="38100" dist="38100" dir="2700000" algn="tl">
                    <a:srgbClr val="000000">
                      <a:alpha val="43137"/>
                    </a:srgbClr>
                  </a:outerShdw>
                </a:effectLst>
              </a:defRPr>
            </a:lvl1pPr>
          </a:lstStyle>
          <a:p>
            <a:pPr lvl="0"/>
            <a:r>
              <a:rPr lang="zh-CN" altLang="en-US" dirty="0" smtClean="0"/>
              <a:t>单击此处修改</a:t>
            </a:r>
            <a:endParaRPr lang="zh-CN" altLang="en-US" dirty="0"/>
          </a:p>
        </p:txBody>
      </p:sp>
      <p:sp>
        <p:nvSpPr>
          <p:cNvPr id="9" name="文本占位符 6"/>
          <p:cNvSpPr>
            <a:spLocks noGrp="1"/>
          </p:cNvSpPr>
          <p:nvPr>
            <p:ph type="body" sz="quarter" idx="11" hasCustomPrompt="1"/>
          </p:nvPr>
        </p:nvSpPr>
        <p:spPr>
          <a:xfrm>
            <a:off x="357158" y="4500570"/>
            <a:ext cx="8215370" cy="642938"/>
          </a:xfrm>
          <a:prstGeom prst="rect">
            <a:avLst/>
          </a:prstGeom>
        </p:spPr>
        <p:txBody>
          <a:bodyPr>
            <a:noAutofit/>
          </a:bodyPr>
          <a:lstStyle>
            <a:lvl1pPr>
              <a:buNone/>
              <a:defRPr sz="2400" b="0">
                <a:solidFill>
                  <a:schemeClr val="bg1"/>
                </a:solidFill>
                <a:effectLst>
                  <a:outerShdw blurRad="38100" dist="38100" dir="2700000" algn="tl">
                    <a:srgbClr val="000000">
                      <a:alpha val="43137"/>
                    </a:srgbClr>
                  </a:outerShdw>
                </a:effectLst>
              </a:defRPr>
            </a:lvl1pPr>
          </a:lstStyle>
          <a:p>
            <a:pPr lvl="0"/>
            <a:r>
              <a:rPr lang="zh-CN" altLang="en-US" dirty="0" smtClean="0"/>
              <a:t>单击此处修改</a:t>
            </a:r>
            <a:endParaRPr lang="zh-CN" altLang="en-US" dirty="0"/>
          </a:p>
        </p:txBody>
      </p:sp>
    </p:spTree>
    <p:extLst>
      <p:ext uri="{BB962C8B-B14F-4D97-AF65-F5344CB8AC3E}">
        <p14:creationId xmlns:p14="http://schemas.microsoft.com/office/powerpoint/2010/main" val="910006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99568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Picture 5" descr="J:\neusoft\2013项目\05-9.06NSF\冷色版\色条.png"/>
          <p:cNvPicPr>
            <a:picLocks noChangeAspect="1" noChangeArrowheads="1"/>
          </p:cNvPicPr>
          <p:nvPr userDrawn="1"/>
        </p:nvPicPr>
        <p:blipFill>
          <a:blip r:embed="rId2"/>
          <a:srcRect b="11478"/>
          <a:stretch>
            <a:fillRect/>
          </a:stretch>
        </p:blipFill>
        <p:spPr bwMode="auto">
          <a:xfrm>
            <a:off x="1" y="1"/>
            <a:ext cx="9144000" cy="341669"/>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36784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Tree>
    <p:extLst>
      <p:ext uri="{BB962C8B-B14F-4D97-AF65-F5344CB8AC3E}">
        <p14:creationId xmlns:p14="http://schemas.microsoft.com/office/powerpoint/2010/main" val="4028052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6715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825625"/>
            <a:ext cx="386715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91155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30238" y="2505075"/>
            <a:ext cx="386873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7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67291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906587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92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15788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3654692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825625"/>
            <a:ext cx="78867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99313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762625"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7201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1"/>
            <a:ext cx="2133601" cy="365125"/>
          </a:xfrm>
          <a:prstGeom prst="rect">
            <a:avLst/>
          </a:prstGeom>
        </p:spPr>
        <p:txBody>
          <a:bodyPr/>
          <a:lstStyle/>
          <a:p>
            <a:fld id="{8CE479FE-0711-4166-A03F-F1F6AA2DBC2E}" type="datetimeFigureOut">
              <a:rPr lang="zh-CN" altLang="en-US" smtClean="0"/>
              <a:pPr/>
              <a:t>2016/4/20</a:t>
            </a:fld>
            <a:endParaRPr lang="zh-CN" altLang="en-US"/>
          </a:p>
        </p:txBody>
      </p:sp>
      <p:sp>
        <p:nvSpPr>
          <p:cNvPr id="3" name="页脚占位符 2"/>
          <p:cNvSpPr>
            <a:spLocks noGrp="1"/>
          </p:cNvSpPr>
          <p:nvPr>
            <p:ph type="ftr" sz="quarter" idx="11"/>
          </p:nvPr>
        </p:nvSpPr>
        <p:spPr>
          <a:xfrm>
            <a:off x="3124201" y="6356351"/>
            <a:ext cx="28956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6356351"/>
            <a:ext cx="2133601" cy="365125"/>
          </a:xfrm>
          <a:prstGeom prst="rect">
            <a:avLst/>
          </a:prstGeom>
        </p:spPr>
        <p:txBody>
          <a:bodyPr/>
          <a:lstStyle/>
          <a:p>
            <a:fld id="{EA9A5F11-2993-4E91-8D5F-8B815B1C12AE}"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721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演讲题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57158" y="3071810"/>
            <a:ext cx="8229600" cy="1143000"/>
          </a:xfrm>
          <a:prstGeom prst="rect">
            <a:avLst/>
          </a:prstGeom>
        </p:spPr>
        <p:txBody>
          <a:bodyPr/>
          <a:lstStyle>
            <a:lvl1pPr algn="l">
              <a:defRPr>
                <a:solidFill>
                  <a:schemeClr val="bg1"/>
                </a:solidFill>
                <a:effectLst>
                  <a:outerShdw blurRad="38100" dist="38100" dir="2700000" algn="tl">
                    <a:srgbClr val="000000">
                      <a:alpha val="43137"/>
                    </a:srgbClr>
                  </a:outerShdw>
                </a:effectLst>
              </a:defRPr>
            </a:lvl1pPr>
          </a:lstStyle>
          <a:p>
            <a:r>
              <a:rPr lang="zh-CN" altLang="en-US" dirty="0" smtClean="0"/>
              <a:t>演讲题目</a:t>
            </a:r>
            <a:endParaRPr lang="zh-CN" altLang="en-US" dirty="0"/>
          </a:p>
        </p:txBody>
      </p:sp>
      <p:sp>
        <p:nvSpPr>
          <p:cNvPr id="7" name="文本占位符 6"/>
          <p:cNvSpPr>
            <a:spLocks noGrp="1"/>
          </p:cNvSpPr>
          <p:nvPr>
            <p:ph type="body" sz="quarter" idx="10" hasCustomPrompt="1"/>
          </p:nvPr>
        </p:nvSpPr>
        <p:spPr>
          <a:xfrm>
            <a:off x="357158" y="2000250"/>
            <a:ext cx="2571750" cy="642938"/>
          </a:xfrm>
          <a:prstGeom prst="rect">
            <a:avLst/>
          </a:prstGeom>
        </p:spPr>
        <p:txBody>
          <a:bodyPr>
            <a:normAutofit/>
          </a:bodyPr>
          <a:lstStyle>
            <a:lvl1pPr>
              <a:buNone/>
              <a:defRPr sz="2000" b="0">
                <a:solidFill>
                  <a:schemeClr val="bg1"/>
                </a:solidFill>
                <a:effectLst>
                  <a:outerShdw blurRad="38100" dist="38100" dir="2700000" algn="tl">
                    <a:srgbClr val="000000">
                      <a:alpha val="43137"/>
                    </a:srgbClr>
                  </a:outerShdw>
                </a:effectLst>
              </a:defRPr>
            </a:lvl1pPr>
          </a:lstStyle>
          <a:p>
            <a:pPr lvl="0"/>
            <a:r>
              <a:rPr lang="zh-CN" altLang="en-US" dirty="0" smtClean="0"/>
              <a:t>课程编号：</a:t>
            </a:r>
            <a:endParaRPr lang="zh-CN" altLang="en-US" dirty="0"/>
          </a:p>
        </p:txBody>
      </p:sp>
      <p:sp>
        <p:nvSpPr>
          <p:cNvPr id="4" name="文本占位符 6"/>
          <p:cNvSpPr>
            <a:spLocks noGrp="1"/>
          </p:cNvSpPr>
          <p:nvPr>
            <p:ph type="body" sz="quarter" idx="11" hasCustomPrompt="1"/>
          </p:nvPr>
        </p:nvSpPr>
        <p:spPr>
          <a:xfrm>
            <a:off x="357158" y="4286256"/>
            <a:ext cx="2571750" cy="642938"/>
          </a:xfrm>
          <a:prstGeom prst="rect">
            <a:avLst/>
          </a:prstGeom>
        </p:spPr>
        <p:txBody>
          <a:bodyPr>
            <a:normAutofit/>
          </a:bodyPr>
          <a:lstStyle>
            <a:lvl1pPr>
              <a:buNone/>
              <a:defRPr sz="2400" b="0">
                <a:solidFill>
                  <a:schemeClr val="bg1"/>
                </a:solidFill>
                <a:effectLst>
                  <a:outerShdw blurRad="38100" dist="38100" dir="2700000" algn="tl">
                    <a:srgbClr val="000000">
                      <a:alpha val="43137"/>
                    </a:srgbClr>
                  </a:outerShdw>
                </a:effectLst>
              </a:defRPr>
            </a:lvl1pPr>
          </a:lstStyle>
          <a:p>
            <a:pPr lvl="0"/>
            <a:r>
              <a:rPr lang="zh-CN" altLang="en-US" dirty="0" smtClean="0"/>
              <a:t>单击此处修改</a:t>
            </a:r>
            <a:endParaRPr lang="zh-CN" altLang="en-US" dirty="0"/>
          </a:p>
        </p:txBody>
      </p:sp>
    </p:spTree>
    <p:extLst>
      <p:ext uri="{BB962C8B-B14F-4D97-AF65-F5344CB8AC3E}">
        <p14:creationId xmlns:p14="http://schemas.microsoft.com/office/powerpoint/2010/main" val="395829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其他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57158" y="2214554"/>
            <a:ext cx="8229600" cy="1143000"/>
          </a:xfrm>
          <a:prstGeom prst="rect">
            <a:avLst/>
          </a:prstGeom>
        </p:spPr>
        <p:txBody>
          <a:bodyPr>
            <a:noAutofit/>
          </a:bodyPr>
          <a:lstStyle>
            <a:lvl1pPr algn="l">
              <a:defRPr sz="8000" b="0" spc="1000" baseline="0">
                <a:solidFill>
                  <a:schemeClr val="bg1"/>
                </a:solidFill>
                <a:effectLst>
                  <a:outerShdw blurRad="38100" dist="38100" dir="2700000" algn="tl">
                    <a:srgbClr val="000000">
                      <a:alpha val="43137"/>
                    </a:srgbClr>
                  </a:outerShdw>
                </a:effectLst>
              </a:defRPr>
            </a:lvl1pPr>
          </a:lstStyle>
          <a:p>
            <a:r>
              <a:rPr lang="zh-CN" altLang="en-US" dirty="0" smtClean="0"/>
              <a:t>单击此处修改</a:t>
            </a:r>
            <a:endParaRPr lang="zh-CN" altLang="en-US" dirty="0"/>
          </a:p>
        </p:txBody>
      </p:sp>
      <p:sp>
        <p:nvSpPr>
          <p:cNvPr id="8" name="文本占位符 6"/>
          <p:cNvSpPr>
            <a:spLocks noGrp="1"/>
          </p:cNvSpPr>
          <p:nvPr>
            <p:ph type="body" sz="quarter" idx="10" hasCustomPrompt="1"/>
          </p:nvPr>
        </p:nvSpPr>
        <p:spPr>
          <a:xfrm>
            <a:off x="357158" y="3643314"/>
            <a:ext cx="8215370" cy="642938"/>
          </a:xfrm>
          <a:prstGeom prst="rect">
            <a:avLst/>
          </a:prstGeom>
        </p:spPr>
        <p:txBody>
          <a:bodyPr>
            <a:noAutofit/>
          </a:bodyPr>
          <a:lstStyle>
            <a:lvl1pPr>
              <a:buNone/>
              <a:defRPr sz="3200" b="0">
                <a:solidFill>
                  <a:schemeClr val="bg1"/>
                </a:solidFill>
                <a:effectLst>
                  <a:outerShdw blurRad="38100" dist="38100" dir="2700000" algn="tl">
                    <a:srgbClr val="000000">
                      <a:alpha val="43137"/>
                    </a:srgbClr>
                  </a:outerShdw>
                </a:effectLst>
              </a:defRPr>
            </a:lvl1pPr>
          </a:lstStyle>
          <a:p>
            <a:pPr lvl="0"/>
            <a:r>
              <a:rPr lang="zh-CN" altLang="en-US" dirty="0" smtClean="0"/>
              <a:t>单击此处修改</a:t>
            </a:r>
            <a:endParaRPr lang="zh-CN" altLang="en-US" dirty="0"/>
          </a:p>
        </p:txBody>
      </p:sp>
      <p:sp>
        <p:nvSpPr>
          <p:cNvPr id="9" name="文本占位符 6"/>
          <p:cNvSpPr>
            <a:spLocks noGrp="1"/>
          </p:cNvSpPr>
          <p:nvPr>
            <p:ph type="body" sz="quarter" idx="11" hasCustomPrompt="1"/>
          </p:nvPr>
        </p:nvSpPr>
        <p:spPr>
          <a:xfrm>
            <a:off x="357158" y="4500570"/>
            <a:ext cx="8215370" cy="642938"/>
          </a:xfrm>
          <a:prstGeom prst="rect">
            <a:avLst/>
          </a:prstGeom>
        </p:spPr>
        <p:txBody>
          <a:bodyPr>
            <a:noAutofit/>
          </a:bodyPr>
          <a:lstStyle>
            <a:lvl1pPr>
              <a:buNone/>
              <a:defRPr sz="2400" b="0">
                <a:solidFill>
                  <a:schemeClr val="bg1"/>
                </a:solidFill>
                <a:effectLst>
                  <a:outerShdw blurRad="38100" dist="38100" dir="2700000" algn="tl">
                    <a:srgbClr val="000000">
                      <a:alpha val="43137"/>
                    </a:srgbClr>
                  </a:outerShdw>
                </a:effectLst>
              </a:defRPr>
            </a:lvl1pPr>
          </a:lstStyle>
          <a:p>
            <a:pPr lvl="0"/>
            <a:r>
              <a:rPr lang="zh-CN" altLang="en-US" dirty="0" smtClean="0"/>
              <a:t>单击此处修改</a:t>
            </a:r>
            <a:endParaRPr lang="zh-CN" altLang="en-US" dirty="0"/>
          </a:p>
        </p:txBody>
      </p:sp>
    </p:spTree>
    <p:extLst>
      <p:ext uri="{BB962C8B-B14F-4D97-AF65-F5344CB8AC3E}">
        <p14:creationId xmlns:p14="http://schemas.microsoft.com/office/powerpoint/2010/main" val="493523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反馈表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white bar"/>
          <p:cNvPicPr preferRelativeResize="0">
            <a:picLocks noChangeAspect="1" noChangeArrowheads="1"/>
          </p:cNvPicPr>
          <p:nvPr userDrawn="1"/>
        </p:nvPicPr>
        <p:blipFill>
          <a:blip r:embed="rId3"/>
          <a:srcRect/>
          <a:stretch>
            <a:fillRect/>
          </a:stretch>
        </p:blipFill>
        <p:spPr bwMode="hidden">
          <a:xfrm>
            <a:off x="-1" y="2000240"/>
            <a:ext cx="9144001" cy="3760788"/>
          </a:xfrm>
          <a:prstGeom prst="rect">
            <a:avLst/>
          </a:prstGeom>
          <a:noFill/>
          <a:ln w="9525">
            <a:noFill/>
            <a:miter lim="800000"/>
            <a:headEnd/>
            <a:tailEnd/>
          </a:ln>
        </p:spPr>
      </p:pic>
      <p:sp>
        <p:nvSpPr>
          <p:cNvPr id="7" name="AutoShape 3"/>
          <p:cNvSpPr>
            <a:spLocks noChangeArrowheads="1"/>
          </p:cNvSpPr>
          <p:nvPr userDrawn="1"/>
        </p:nvSpPr>
        <p:spPr bwMode="auto">
          <a:xfrm>
            <a:off x="586569" y="2409837"/>
            <a:ext cx="8271711" cy="2662237"/>
          </a:xfrm>
          <a:prstGeom prst="roundRect">
            <a:avLst>
              <a:gd name="adj" fmla="val 8315"/>
            </a:avLst>
          </a:prstGeom>
          <a:noFill/>
          <a:ln cap="flat" cmpd="sng">
            <a:noFill/>
            <a:headEnd/>
            <a:tailEnd/>
          </a:ln>
        </p:spPr>
        <p:style>
          <a:lnRef idx="3">
            <a:schemeClr val="lt1"/>
          </a:lnRef>
          <a:fillRef idx="1">
            <a:schemeClr val="dk1"/>
          </a:fillRef>
          <a:effectRef idx="1">
            <a:schemeClr val="dk1"/>
          </a:effectRef>
          <a:fontRef idx="minor">
            <a:schemeClr val="lt1"/>
          </a:fontRef>
        </p:style>
        <p:txBody>
          <a:bodyPr rIns="365760" anchor="ctr"/>
          <a:lstStyle/>
          <a:p>
            <a:pPr algn="ctr">
              <a:lnSpc>
                <a:spcPct val="150000"/>
              </a:lnSpc>
            </a:pPr>
            <a:r>
              <a:rPr lang="zh-CN" altLang="en-US" sz="4000" dirty="0" smtClean="0">
                <a:solidFill>
                  <a:srgbClr val="FFFFFF"/>
                </a:solidFill>
                <a:effectLst>
                  <a:outerShdw blurRad="38100" dist="38100" dir="2700000" algn="tl">
                    <a:srgbClr val="02024A"/>
                  </a:outerShdw>
                </a:effectLst>
                <a:latin typeface="黑体" pitchFamily="2" charset="-122"/>
              </a:rPr>
              <a:t>感谢您参与此会场！</a:t>
            </a:r>
            <a:endParaRPr lang="en-US" altLang="zh-CN" sz="1000" dirty="0" smtClean="0">
              <a:solidFill>
                <a:srgbClr val="FFFFFF"/>
              </a:solidFill>
              <a:effectLst>
                <a:outerShdw blurRad="38100" dist="38100" dir="2700000" algn="tl">
                  <a:srgbClr val="02024A"/>
                </a:outerShdw>
              </a:effectLst>
              <a:latin typeface="黑体" pitchFamily="2" charset="-122"/>
            </a:endParaRPr>
          </a:p>
          <a:p>
            <a:pPr algn="ctr">
              <a:lnSpc>
                <a:spcPct val="150000"/>
              </a:lnSpc>
            </a:pPr>
            <a:r>
              <a:rPr lang="zh-CN" altLang="en-US" sz="4000" dirty="0" smtClean="0">
                <a:solidFill>
                  <a:srgbClr val="FFFFFF"/>
                </a:solidFill>
                <a:effectLst>
                  <a:outerShdw blurRad="38100" dist="38100" dir="2700000" algn="tl">
                    <a:srgbClr val="02024A"/>
                  </a:outerShdw>
                </a:effectLst>
                <a:latin typeface="黑体" pitchFamily="2" charset="-122"/>
              </a:rPr>
              <a:t>您的意见与建议对我们非常重要。</a:t>
            </a:r>
            <a:endParaRPr lang="en-US" altLang="zh-CN" sz="4000" dirty="0" smtClean="0">
              <a:solidFill>
                <a:srgbClr val="FFFFFF"/>
              </a:solidFill>
              <a:effectLst>
                <a:outerShdw blurRad="38100" dist="38100" dir="2700000" algn="tl">
                  <a:srgbClr val="02024A"/>
                </a:outerShdw>
              </a:effectLst>
              <a:latin typeface="黑体" pitchFamily="2" charset="-122"/>
            </a:endParaRPr>
          </a:p>
          <a:p>
            <a:pPr algn="ctr">
              <a:lnSpc>
                <a:spcPct val="150000"/>
              </a:lnSpc>
            </a:pPr>
            <a:r>
              <a:rPr lang="zh-CN" altLang="en-US" sz="4000" dirty="0" smtClean="0">
                <a:solidFill>
                  <a:srgbClr val="FFFFFF"/>
                </a:solidFill>
                <a:effectLst>
                  <a:outerShdw blurRad="38100" dist="38100" dir="2700000" algn="tl">
                    <a:srgbClr val="02024A"/>
                  </a:outerShdw>
                </a:effectLst>
                <a:latin typeface="黑体" pitchFamily="2" charset="-122"/>
              </a:rPr>
              <a:t>请</a:t>
            </a:r>
            <a:r>
              <a:rPr lang="zh-CN" altLang="en-US" sz="4000" dirty="0">
                <a:solidFill>
                  <a:srgbClr val="FFFFFF"/>
                </a:solidFill>
                <a:effectLst>
                  <a:outerShdw blurRad="38100" dist="38100" dir="2700000" algn="tl">
                    <a:srgbClr val="02024A"/>
                  </a:outerShdw>
                </a:effectLst>
                <a:latin typeface="黑体" pitchFamily="2" charset="-122"/>
              </a:rPr>
              <a:t>您填写反馈表。</a:t>
            </a:r>
            <a:endParaRPr lang="en-US" altLang="zh-CN" sz="4000" dirty="0">
              <a:solidFill>
                <a:srgbClr val="FFFFFF"/>
              </a:solidFill>
              <a:effectLst>
                <a:outerShdw blurRad="38100" dist="38100" dir="2700000" algn="tl">
                  <a:srgbClr val="02024A"/>
                </a:outerShdw>
              </a:effectLst>
              <a:latin typeface="黑体" pitchFamily="2" charset="-122"/>
            </a:endParaRPr>
          </a:p>
        </p:txBody>
      </p:sp>
    </p:spTree>
    <p:extLst>
      <p:ext uri="{BB962C8B-B14F-4D97-AF65-F5344CB8AC3E}">
        <p14:creationId xmlns:p14="http://schemas.microsoft.com/office/powerpoint/2010/main" val="1983094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结束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3"/>
          <p:cNvSpPr>
            <a:spLocks noChangeArrowheads="1"/>
          </p:cNvSpPr>
          <p:nvPr userDrawn="1"/>
        </p:nvSpPr>
        <p:spPr bwMode="auto">
          <a:xfrm>
            <a:off x="586569" y="2409837"/>
            <a:ext cx="8271711" cy="2662237"/>
          </a:xfrm>
          <a:prstGeom prst="roundRect">
            <a:avLst>
              <a:gd name="adj" fmla="val 8315"/>
            </a:avLst>
          </a:prstGeom>
          <a:noFill/>
          <a:ln cap="flat" cmpd="sng">
            <a:noFill/>
            <a:headEnd/>
            <a:tailEnd/>
          </a:ln>
        </p:spPr>
        <p:style>
          <a:lnRef idx="3">
            <a:schemeClr val="lt1"/>
          </a:lnRef>
          <a:fillRef idx="1">
            <a:schemeClr val="dk1"/>
          </a:fillRef>
          <a:effectRef idx="1">
            <a:schemeClr val="dk1"/>
          </a:effectRef>
          <a:fontRef idx="minor">
            <a:schemeClr val="lt1"/>
          </a:fontRef>
        </p:style>
        <p:txBody>
          <a:bodyPr rIns="365760" anchor="ctr"/>
          <a:lstStyle/>
          <a:p>
            <a:pPr algn="ctr">
              <a:lnSpc>
                <a:spcPct val="150000"/>
              </a:lnSpc>
            </a:pPr>
            <a:r>
              <a:rPr lang="zh-CN" altLang="en-US" sz="4000" dirty="0" smtClean="0">
                <a:solidFill>
                  <a:srgbClr val="FFFFFF"/>
                </a:solidFill>
                <a:effectLst>
                  <a:outerShdw blurRad="38100" dist="38100" dir="2700000" algn="tl">
                    <a:srgbClr val="02024A"/>
                  </a:outerShdw>
                </a:effectLst>
                <a:latin typeface="黑体" pitchFamily="2" charset="-122"/>
              </a:rPr>
              <a:t>感谢您参与此会场！</a:t>
            </a:r>
            <a:endParaRPr lang="en-US" altLang="zh-CN" sz="1000" dirty="0" smtClean="0">
              <a:solidFill>
                <a:srgbClr val="FFFFFF"/>
              </a:solidFill>
              <a:effectLst>
                <a:outerShdw blurRad="38100" dist="38100" dir="2700000" algn="tl">
                  <a:srgbClr val="02024A"/>
                </a:outerShdw>
              </a:effectLst>
              <a:latin typeface="黑体" pitchFamily="2" charset="-122"/>
            </a:endParaRPr>
          </a:p>
          <a:p>
            <a:pPr algn="ctr">
              <a:lnSpc>
                <a:spcPct val="150000"/>
              </a:lnSpc>
            </a:pPr>
            <a:r>
              <a:rPr lang="zh-CN" altLang="en-US" sz="4000" dirty="0" smtClean="0">
                <a:solidFill>
                  <a:srgbClr val="FFFFFF"/>
                </a:solidFill>
                <a:effectLst>
                  <a:outerShdw blurRad="38100" dist="38100" dir="2700000" algn="tl">
                    <a:srgbClr val="02024A"/>
                  </a:outerShdw>
                </a:effectLst>
                <a:latin typeface="黑体" pitchFamily="2" charset="-122"/>
              </a:rPr>
              <a:t>您的意见与建议对我们非常重要。</a:t>
            </a:r>
            <a:endParaRPr lang="en-US" altLang="zh-CN" sz="4000" dirty="0" smtClean="0">
              <a:solidFill>
                <a:srgbClr val="FFFFFF"/>
              </a:solidFill>
              <a:effectLst>
                <a:outerShdw blurRad="38100" dist="38100" dir="2700000" algn="tl">
                  <a:srgbClr val="02024A"/>
                </a:outerShdw>
              </a:effectLst>
              <a:latin typeface="黑体" pitchFamily="2" charset="-122"/>
            </a:endParaRPr>
          </a:p>
        </p:txBody>
      </p:sp>
    </p:spTree>
    <p:extLst>
      <p:ext uri="{BB962C8B-B14F-4D97-AF65-F5344CB8AC3E}">
        <p14:creationId xmlns:p14="http://schemas.microsoft.com/office/powerpoint/2010/main" val="37435208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主要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57200" y="274638"/>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点击此处修改标题</a:t>
            </a:r>
            <a:endParaRPr lang="zh-CN" altLang="en-US" dirty="0"/>
          </a:p>
        </p:txBody>
      </p:sp>
      <p:sp>
        <p:nvSpPr>
          <p:cNvPr id="3" name="内容占位符 2"/>
          <p:cNvSpPr>
            <a:spLocks noGrp="1"/>
          </p:cNvSpPr>
          <p:nvPr>
            <p:ph idx="1" hasCustomPrompt="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chemeClr val="accent1"/>
              </a:buClr>
              <a:buSzPct val="100000"/>
              <a:buFont typeface="Wingdings" pitchFamily="2" charset="2"/>
              <a:buChar char="l"/>
              <a:tabLst/>
              <a:defRPr sz="2400" b="1">
                <a:solidFill>
                  <a:schemeClr val="accent1"/>
                </a:solidFill>
              </a:defRPr>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点击此处修改二级标题</a:t>
            </a:r>
            <a:endParaRPr lang="en-US" altLang="zh-CN" dirty="0" smtClean="0"/>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6862776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代码字体或字号">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457200" y="274638"/>
            <a:ext cx="8229600" cy="1143000"/>
          </a:xfrm>
          <a:prstGeom prst="rect">
            <a:avLst/>
          </a:prstGeom>
        </p:spPr>
        <p:txBody>
          <a:bodyPr>
            <a:normAutofit/>
          </a:bodyPr>
          <a:lstStyle>
            <a:lvl1pPr algn="l">
              <a:defRPr sz="40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点击此处修改标题</a:t>
            </a:r>
            <a:endParaRPr lang="zh-CN" altLang="en-US" dirty="0"/>
          </a:p>
        </p:txBody>
      </p:sp>
      <p:sp>
        <p:nvSpPr>
          <p:cNvPr id="7" name="内容占位符 2"/>
          <p:cNvSpPr>
            <a:spLocks noGrp="1"/>
          </p:cNvSpPr>
          <p:nvPr>
            <p:ph idx="1" hasCustomPrompt="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chemeClr val="accent1"/>
              </a:buClr>
              <a:buSzTx/>
              <a:buFont typeface="Wingdings" pitchFamily="2" charset="2"/>
              <a:buChar char="l"/>
              <a:tabLst/>
              <a:defRPr sz="2400" b="1">
                <a:solidFill>
                  <a:schemeClr val="bg2"/>
                </a:solidFill>
                <a:latin typeface="Courier New" pitchFamily="49" charset="0"/>
                <a:cs typeface="Courier New" pitchFamily="49" charset="0"/>
              </a:defRPr>
            </a:lvl1pPr>
            <a:lvl2pPr>
              <a:buClr>
                <a:schemeClr val="bg1">
                  <a:lumMod val="50000"/>
                </a:schemeClr>
              </a:buClr>
              <a:buFont typeface="Wingdings" pitchFamily="2" charset="2"/>
              <a:buChar char="l"/>
              <a:defRPr sz="2400">
                <a:latin typeface="Courier New" pitchFamily="49" charset="0"/>
                <a:cs typeface="Courier New" pitchFamily="49" charset="0"/>
              </a:defRPr>
            </a:lvl2pPr>
            <a:lvl3pPr>
              <a:buClr>
                <a:schemeClr val="bg1">
                  <a:lumMod val="65000"/>
                </a:schemeClr>
              </a:buClr>
              <a:buFont typeface="Wingdings" pitchFamily="2" charset="2"/>
              <a:buChar char="l"/>
              <a:defRPr sz="2000">
                <a:latin typeface="Courier New" pitchFamily="49" charset="0"/>
                <a:cs typeface="Courier New" pitchFamily="49" charset="0"/>
              </a:defRPr>
            </a:lvl3pPr>
            <a:lvl4pPr>
              <a:buClr>
                <a:schemeClr val="bg1">
                  <a:lumMod val="65000"/>
                </a:schemeClr>
              </a:buClr>
              <a:buFont typeface="Wingdings" pitchFamily="2" charset="2"/>
              <a:buChar char="l"/>
              <a:defRPr>
                <a:latin typeface="Courier New" pitchFamily="49" charset="0"/>
                <a:cs typeface="Courier New" pitchFamily="49" charset="0"/>
              </a:defRPr>
            </a:lvl4pPr>
            <a:lvl5pPr>
              <a:buClr>
                <a:schemeClr val="bg1">
                  <a:lumMod val="65000"/>
                </a:schemeClr>
              </a:buClr>
              <a:buFont typeface="Wingdings" pitchFamily="2" charset="2"/>
              <a:buChar char="l"/>
              <a:defRPr>
                <a:latin typeface="Courier New" pitchFamily="49" charset="0"/>
                <a:cs typeface="Courier New" pitchFamily="49" charset="0"/>
              </a:defRPr>
            </a:lvl5pPr>
          </a:lstStyle>
          <a:p>
            <a:pPr lvl="0"/>
            <a:r>
              <a:rPr lang="zh-CN" altLang="en-US" dirty="0" smtClean="0"/>
              <a:t>点击此处修改二级标题</a:t>
            </a:r>
            <a:endParaRPr lang="en-US" altLang="zh-CN" dirty="0" smtClean="0"/>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4254584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表格或饼图">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457200" y="274638"/>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点击此处修改标题</a:t>
            </a:r>
            <a:endParaRPr lang="zh-CN" altLang="en-US" dirty="0"/>
          </a:p>
        </p:txBody>
      </p:sp>
    </p:spTree>
    <p:extLst>
      <p:ext uri="{BB962C8B-B14F-4D97-AF65-F5344CB8AC3E}">
        <p14:creationId xmlns:p14="http://schemas.microsoft.com/office/powerpoint/2010/main" val="992138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658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395454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1"/>
            <a:ext cx="2133601" cy="365125"/>
          </a:xfrm>
          <a:prstGeom prst="rect">
            <a:avLst/>
          </a:prstGeom>
        </p:spPr>
        <p:txBody>
          <a:bodyPr/>
          <a:lstStyle/>
          <a:p>
            <a:fld id="{8CE479FE-0711-4166-A03F-F1F6AA2DBC2E}" type="datetimeFigureOut">
              <a:rPr lang="zh-CN" altLang="en-US" smtClean="0"/>
              <a:pPr/>
              <a:t>2016/4/20</a:t>
            </a:fld>
            <a:endParaRPr lang="zh-CN" altLang="en-US"/>
          </a:p>
        </p:txBody>
      </p:sp>
      <p:sp>
        <p:nvSpPr>
          <p:cNvPr id="6" name="页脚占位符 5"/>
          <p:cNvSpPr>
            <a:spLocks noGrp="1"/>
          </p:cNvSpPr>
          <p:nvPr>
            <p:ph type="ftr" sz="quarter" idx="11"/>
          </p:nvPr>
        </p:nvSpPr>
        <p:spPr>
          <a:xfrm>
            <a:off x="3124201" y="6356351"/>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6356351"/>
            <a:ext cx="2133601" cy="365125"/>
          </a:xfrm>
          <a:prstGeom prst="rect">
            <a:avLst/>
          </a:prstGeom>
        </p:spPr>
        <p:txBody>
          <a:bodyPr/>
          <a:lstStyle/>
          <a:p>
            <a:fld id="{EA9A5F11-2993-4E91-8D5F-8B815B1C12AE}" type="slidenum">
              <a:rPr lang="zh-CN" altLang="en-US" smtClean="0"/>
              <a:pPr/>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buClr>
                <a:schemeClr val="bg2">
                  <a:lumMod val="50000"/>
                </a:schemeClr>
              </a:buClr>
              <a:buFont typeface="Wingdings" pitchFamily="2" charset="2"/>
              <a:buChar char="l"/>
              <a:defRPr sz="2800"/>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sz="1800"/>
            </a:lvl4pPr>
            <a:lvl5pPr>
              <a:buClr>
                <a:schemeClr val="bg1">
                  <a:lumMod val="65000"/>
                </a:schemeClr>
              </a:buClr>
              <a:buFont typeface="Wingdings" pitchFamily="2" charset="2"/>
              <a:buChar char="l"/>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600200"/>
            <a:ext cx="4038600" cy="4525963"/>
          </a:xfrm>
          <a:prstGeom prst="rect">
            <a:avLst/>
          </a:prstGeom>
        </p:spPr>
        <p:txBody>
          <a:bodyPr/>
          <a:lstStyle>
            <a:lvl1pPr>
              <a:buClr>
                <a:schemeClr val="accent1">
                  <a:lumMod val="50000"/>
                </a:schemeClr>
              </a:buClr>
              <a:buFont typeface="Wingdings" pitchFamily="2" charset="2"/>
              <a:buChar char="l"/>
              <a:defRPr sz="2800"/>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sz="1800"/>
            </a:lvl4pPr>
            <a:lvl5pPr>
              <a:buClr>
                <a:schemeClr val="bg1">
                  <a:lumMod val="65000"/>
                </a:schemeClr>
              </a:buClr>
              <a:buFont typeface="Wingdings" pitchFamily="2" charset="2"/>
              <a:buChar char="l"/>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741180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2423446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buClr>
                <a:schemeClr val="accent1">
                  <a:lumMod val="50000"/>
                </a:schemeClr>
              </a:buClr>
              <a:buFont typeface="Wingdings" pitchFamily="2" charset="2"/>
              <a:buChar char="l"/>
              <a:defRPr sz="3200"/>
            </a:lvl1pPr>
            <a:lvl2pPr>
              <a:buClr>
                <a:schemeClr val="bg1">
                  <a:lumMod val="50000"/>
                </a:schemeClr>
              </a:buClr>
              <a:buFont typeface="Wingdings" pitchFamily="2" charset="2"/>
              <a:buChar char="l"/>
              <a:defRPr sz="2800"/>
            </a:lvl2pPr>
            <a:lvl3pPr>
              <a:buClr>
                <a:schemeClr val="bg1">
                  <a:lumMod val="65000"/>
                </a:schemeClr>
              </a:buClr>
              <a:buFont typeface="Wingdings" pitchFamily="2" charset="2"/>
              <a:buChar char="l"/>
              <a:defRPr sz="2400"/>
            </a:lvl3pPr>
            <a:lvl4pPr>
              <a:buClr>
                <a:schemeClr val="bg1">
                  <a:lumMod val="65000"/>
                </a:schemeClr>
              </a:buClr>
              <a:buFont typeface="Wingdings" pitchFamily="2" charset="2"/>
              <a:buChar char="l"/>
              <a:defRPr sz="2000"/>
            </a:lvl4pPr>
            <a:lvl5pPr>
              <a:buClr>
                <a:schemeClr val="bg1">
                  <a:lumMod val="65000"/>
                </a:schemeClr>
              </a:buClr>
              <a:buFont typeface="Wingdings" pitchFamily="2" charset="2"/>
              <a:buChar char="l"/>
              <a:defRPr sz="2000"/>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6198872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22259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lvl1pPr>
              <a:buClr>
                <a:schemeClr val="accent1"/>
              </a:buClr>
              <a:buFont typeface="Wingdings" pitchFamily="2" charset="2"/>
              <a:buChar char="l"/>
              <a:defRPr>
                <a:solidFill>
                  <a:schemeClr val="accent1"/>
                </a:solidFill>
              </a:defRPr>
            </a:lvl1pPr>
            <a:lvl2pPr>
              <a:buClr>
                <a:schemeClr val="bg1">
                  <a:lumMod val="50000"/>
                </a:schemeClr>
              </a:buClr>
              <a:buFont typeface="Wingdings" pitchFamily="2" charset="2"/>
              <a:buChar char="l"/>
              <a:defRPr/>
            </a:lvl2pPr>
            <a:lvl3pPr>
              <a:buClr>
                <a:schemeClr val="bg1">
                  <a:lumMod val="65000"/>
                </a:schemeClr>
              </a:buClr>
              <a:buFont typeface="Wingdings" pitchFamily="2" charset="2"/>
              <a:buChar char="l"/>
              <a:defRPr/>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879668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92119"/>
            <a:ext cx="2057400" cy="5851525"/>
          </a:xfrm>
          <a:prstGeom prst="rect">
            <a:avLst/>
          </a:prstGeom>
        </p:spPr>
        <p:txBody>
          <a:bodyPr vert="eaVert"/>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lvl1pPr>
              <a:buClr>
                <a:schemeClr val="accent1"/>
              </a:buClr>
              <a:buFont typeface="Wingdings" pitchFamily="2" charset="2"/>
              <a:buChar char="l"/>
              <a:defRPr>
                <a:solidFill>
                  <a:schemeClr val="accent1"/>
                </a:solidFill>
              </a:defRPr>
            </a:lvl1pPr>
            <a:lvl2pPr>
              <a:buClr>
                <a:schemeClr val="bg1">
                  <a:lumMod val="50000"/>
                </a:schemeClr>
              </a:buClr>
              <a:buFont typeface="Wingdings" pitchFamily="2" charset="2"/>
              <a:buChar char="l"/>
              <a:defRPr/>
            </a:lvl2pPr>
            <a:lvl3pPr>
              <a:buClr>
                <a:schemeClr val="bg1">
                  <a:lumMod val="65000"/>
                </a:schemeClr>
              </a:buClr>
              <a:buFont typeface="Wingdings" pitchFamily="2" charset="2"/>
              <a:buChar char="l"/>
              <a:defRPr/>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903289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52A966B-ED88-473F-B135-E493BFBDC7BA}" type="slidenum">
              <a:rPr lang="en-US" altLang="zh-CN">
                <a:solidFill>
                  <a:prstClr val="black"/>
                </a:solidFill>
              </a:rPr>
              <a:pPr>
                <a:defRPr/>
              </a:pPr>
              <a:t>‹#›</a:t>
            </a:fld>
            <a:endParaRPr lang="en-US" altLang="zh-CN">
              <a:solidFill>
                <a:prstClr val="black"/>
              </a:solidFill>
            </a:endParaRPr>
          </a:p>
        </p:txBody>
      </p:sp>
    </p:spTree>
    <p:extLst>
      <p:ext uri="{BB962C8B-B14F-4D97-AF65-F5344CB8AC3E}">
        <p14:creationId xmlns:p14="http://schemas.microsoft.com/office/powerpoint/2010/main" val="271598672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表格或饼图">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457200" y="274638"/>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点击此处修改标题</a:t>
            </a:r>
            <a:endParaRPr lang="zh-CN" altLang="en-US" dirty="0"/>
          </a:p>
        </p:txBody>
      </p:sp>
    </p:spTree>
    <p:extLst>
      <p:ext uri="{BB962C8B-B14F-4D97-AF65-F5344CB8AC3E}">
        <p14:creationId xmlns:p14="http://schemas.microsoft.com/office/powerpoint/2010/main" val="413563291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封面">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389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演讲题目">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57158" y="3071810"/>
            <a:ext cx="8229600" cy="1143000"/>
          </a:xfrm>
          <a:prstGeom prst="rect">
            <a:avLst/>
          </a:prstGeom>
        </p:spPr>
        <p:txBody>
          <a:bodyPr/>
          <a:lstStyle>
            <a:lvl1pPr algn="l">
              <a:defRPr>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dirty="0"/>
          </a:p>
        </p:txBody>
      </p:sp>
      <p:sp>
        <p:nvSpPr>
          <p:cNvPr id="7" name="文本占位符 6"/>
          <p:cNvSpPr>
            <a:spLocks noGrp="1"/>
          </p:cNvSpPr>
          <p:nvPr>
            <p:ph type="body" sz="quarter" idx="10"/>
          </p:nvPr>
        </p:nvSpPr>
        <p:spPr>
          <a:xfrm>
            <a:off x="357158" y="2000250"/>
            <a:ext cx="2571750" cy="642938"/>
          </a:xfrm>
          <a:prstGeom prst="rect">
            <a:avLst/>
          </a:prstGeom>
        </p:spPr>
        <p:txBody>
          <a:bodyPr>
            <a:normAutofit/>
          </a:bodyPr>
          <a:lstStyle>
            <a:lvl1pPr>
              <a:buNone/>
              <a:defRPr sz="2000" b="0">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
        <p:nvSpPr>
          <p:cNvPr id="4" name="文本占位符 6"/>
          <p:cNvSpPr>
            <a:spLocks noGrp="1"/>
          </p:cNvSpPr>
          <p:nvPr>
            <p:ph type="body" sz="quarter" idx="11"/>
          </p:nvPr>
        </p:nvSpPr>
        <p:spPr>
          <a:xfrm>
            <a:off x="357158" y="4286256"/>
            <a:ext cx="2571750" cy="642938"/>
          </a:xfrm>
          <a:prstGeom prst="rect">
            <a:avLst/>
          </a:prstGeom>
        </p:spPr>
        <p:txBody>
          <a:bodyPr>
            <a:normAutofit/>
          </a:bodyPr>
          <a:lstStyle>
            <a:lvl1pPr>
              <a:buNone/>
              <a:defRPr sz="2400" b="0">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Tree>
    <p:extLst>
      <p:ext uri="{BB962C8B-B14F-4D97-AF65-F5344CB8AC3E}">
        <p14:creationId xmlns:p14="http://schemas.microsoft.com/office/powerpoint/2010/main" val="3504945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4800601"/>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9"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9"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1"/>
            <a:ext cx="2133601" cy="365125"/>
          </a:xfrm>
          <a:prstGeom prst="rect">
            <a:avLst/>
          </a:prstGeom>
        </p:spPr>
        <p:txBody>
          <a:bodyPr/>
          <a:lstStyle/>
          <a:p>
            <a:fld id="{8CE479FE-0711-4166-A03F-F1F6AA2DBC2E}" type="datetimeFigureOut">
              <a:rPr lang="zh-CN" altLang="en-US" smtClean="0"/>
              <a:pPr/>
              <a:t>2016/4/20</a:t>
            </a:fld>
            <a:endParaRPr lang="zh-CN" altLang="en-US"/>
          </a:p>
        </p:txBody>
      </p:sp>
      <p:sp>
        <p:nvSpPr>
          <p:cNvPr id="6" name="页脚占位符 5"/>
          <p:cNvSpPr>
            <a:spLocks noGrp="1"/>
          </p:cNvSpPr>
          <p:nvPr>
            <p:ph type="ftr" sz="quarter" idx="11"/>
          </p:nvPr>
        </p:nvSpPr>
        <p:spPr>
          <a:xfrm>
            <a:off x="3124201" y="6356351"/>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6356351"/>
            <a:ext cx="2133601" cy="365125"/>
          </a:xfrm>
          <a:prstGeom prst="rect">
            <a:avLst/>
          </a:prstGeom>
        </p:spPr>
        <p:txBody>
          <a:bodyPr/>
          <a:lstStyle/>
          <a:p>
            <a:fld id="{EA9A5F11-2993-4E91-8D5F-8B815B1C12AE}" type="slidenum">
              <a:rPr lang="zh-CN" altLang="en-US" smtClean="0"/>
              <a:pPr/>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其他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标题 1"/>
          <p:cNvSpPr>
            <a:spLocks noGrp="1"/>
          </p:cNvSpPr>
          <p:nvPr>
            <p:ph type="title"/>
          </p:nvPr>
        </p:nvSpPr>
        <p:spPr>
          <a:xfrm>
            <a:off x="357158" y="2214554"/>
            <a:ext cx="8229600" cy="1143000"/>
          </a:xfrm>
          <a:prstGeom prst="rect">
            <a:avLst/>
          </a:prstGeom>
        </p:spPr>
        <p:txBody>
          <a:bodyPr>
            <a:noAutofit/>
          </a:bodyPr>
          <a:lstStyle>
            <a:lvl1pPr algn="l">
              <a:defRPr sz="8000" b="0" spc="1000" baseline="0">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dirty="0"/>
          </a:p>
        </p:txBody>
      </p:sp>
      <p:sp>
        <p:nvSpPr>
          <p:cNvPr id="8" name="文本占位符 6"/>
          <p:cNvSpPr>
            <a:spLocks noGrp="1"/>
          </p:cNvSpPr>
          <p:nvPr>
            <p:ph type="body" sz="quarter" idx="10"/>
          </p:nvPr>
        </p:nvSpPr>
        <p:spPr>
          <a:xfrm>
            <a:off x="357158" y="3643314"/>
            <a:ext cx="8215370" cy="642938"/>
          </a:xfrm>
          <a:prstGeom prst="rect">
            <a:avLst/>
          </a:prstGeom>
        </p:spPr>
        <p:txBody>
          <a:bodyPr>
            <a:noAutofit/>
          </a:bodyPr>
          <a:lstStyle>
            <a:lvl1pPr>
              <a:buNone/>
              <a:defRPr sz="3200" b="0">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
        <p:nvSpPr>
          <p:cNvPr id="9" name="文本占位符 6"/>
          <p:cNvSpPr>
            <a:spLocks noGrp="1"/>
          </p:cNvSpPr>
          <p:nvPr>
            <p:ph type="body" sz="quarter" idx="11"/>
          </p:nvPr>
        </p:nvSpPr>
        <p:spPr>
          <a:xfrm>
            <a:off x="357158" y="4500570"/>
            <a:ext cx="8215370" cy="642938"/>
          </a:xfrm>
          <a:prstGeom prst="rect">
            <a:avLst/>
          </a:prstGeom>
        </p:spPr>
        <p:txBody>
          <a:bodyPr>
            <a:noAutofit/>
          </a:bodyPr>
          <a:lstStyle>
            <a:lvl1pPr>
              <a:buNone/>
              <a:defRPr sz="2400" b="0">
                <a:solidFill>
                  <a:schemeClr val="bg1"/>
                </a:solidFill>
                <a:effectLst>
                  <a:outerShdw blurRad="38100" dist="38100" dir="2700000" algn="tl">
                    <a:srgbClr val="000000">
                      <a:alpha val="43137"/>
                    </a:srgbClr>
                  </a:outerShdw>
                </a:effectLst>
              </a:defRPr>
            </a:lvl1pPr>
          </a:lstStyle>
          <a:p>
            <a:pPr lvl="0"/>
            <a:r>
              <a:rPr lang="zh-CN" altLang="en-US" smtClean="0"/>
              <a:t>单击此处编辑母版文本样式</a:t>
            </a:r>
          </a:p>
        </p:txBody>
      </p:sp>
    </p:spTree>
    <p:extLst>
      <p:ext uri="{BB962C8B-B14F-4D97-AF65-F5344CB8AC3E}">
        <p14:creationId xmlns:p14="http://schemas.microsoft.com/office/powerpoint/2010/main" val="1409104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反馈表页">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2" descr="white ba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hidden">
          <a:xfrm>
            <a:off x="0" y="2000250"/>
            <a:ext cx="91440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p:cNvSpPr>
            <a:spLocks noChangeArrowheads="1"/>
          </p:cNvSpPr>
          <p:nvPr userDrawn="1"/>
        </p:nvSpPr>
        <p:spPr bwMode="auto">
          <a:xfrm>
            <a:off x="585788" y="2409825"/>
            <a:ext cx="8272462" cy="2662238"/>
          </a:xfrm>
          <a:prstGeom prst="roundRect">
            <a:avLst>
              <a:gd name="adj" fmla="val 8315"/>
            </a:avLst>
          </a:prstGeom>
          <a:noFill/>
          <a:ln cap="flat" cmpd="sng">
            <a:noFill/>
            <a:headEnd/>
            <a:tailEnd/>
          </a:ln>
        </p:spPr>
        <p:style>
          <a:lnRef idx="3">
            <a:schemeClr val="lt1"/>
          </a:lnRef>
          <a:fillRef idx="1">
            <a:schemeClr val="dk1"/>
          </a:fillRef>
          <a:effectRef idx="1">
            <a:schemeClr val="dk1"/>
          </a:effectRef>
          <a:fontRef idx="minor">
            <a:schemeClr val="lt1"/>
          </a:fontRef>
        </p:style>
        <p:txBody>
          <a:bodyPr rIns="365760" anchor="ctr"/>
          <a:lstStyle/>
          <a:p>
            <a:pPr algn="ctr">
              <a:lnSpc>
                <a:spcPct val="150000"/>
              </a:lnSpc>
              <a:defRPr/>
            </a:pPr>
            <a:r>
              <a:rPr lang="zh-CN" altLang="en-US" sz="4000" dirty="0">
                <a:solidFill>
                  <a:srgbClr val="FFFFFF"/>
                </a:solidFill>
                <a:effectLst>
                  <a:outerShdw blurRad="38100" dist="38100" dir="2700000" algn="tl">
                    <a:srgbClr val="02024A"/>
                  </a:outerShdw>
                </a:effectLst>
                <a:latin typeface="黑体" pitchFamily="2" charset="-122"/>
              </a:rPr>
              <a:t>感谢您观看此报告！</a:t>
            </a:r>
            <a:endParaRPr lang="en-US" altLang="zh-CN" sz="1000" dirty="0">
              <a:solidFill>
                <a:srgbClr val="FFFFFF"/>
              </a:solidFill>
              <a:effectLst>
                <a:outerShdw blurRad="38100" dist="38100" dir="2700000" algn="tl">
                  <a:srgbClr val="02024A"/>
                </a:outerShdw>
              </a:effectLst>
              <a:latin typeface="黑体" pitchFamily="2" charset="-122"/>
            </a:endParaRPr>
          </a:p>
          <a:p>
            <a:pPr algn="ctr">
              <a:lnSpc>
                <a:spcPct val="150000"/>
              </a:lnSpc>
              <a:defRPr/>
            </a:pPr>
            <a:r>
              <a:rPr lang="zh-CN" altLang="en-US" sz="4000" dirty="0">
                <a:solidFill>
                  <a:srgbClr val="FFFFFF"/>
                </a:solidFill>
                <a:effectLst>
                  <a:outerShdw blurRad="38100" dist="38100" dir="2700000" algn="tl">
                    <a:srgbClr val="02024A"/>
                  </a:outerShdw>
                </a:effectLst>
                <a:latin typeface="黑体" pitchFamily="2" charset="-122"/>
              </a:rPr>
              <a:t>您的意见与建议对我们非常重要。</a:t>
            </a:r>
            <a:endParaRPr lang="en-US" altLang="zh-CN" sz="4000" dirty="0">
              <a:solidFill>
                <a:srgbClr val="FFFFFF"/>
              </a:solidFill>
              <a:effectLst>
                <a:outerShdw blurRad="38100" dist="38100" dir="2700000" algn="tl">
                  <a:srgbClr val="02024A"/>
                </a:outerShdw>
              </a:effectLst>
              <a:latin typeface="黑体" pitchFamily="2" charset="-122"/>
            </a:endParaRPr>
          </a:p>
        </p:txBody>
      </p:sp>
    </p:spTree>
    <p:extLst>
      <p:ext uri="{BB962C8B-B14F-4D97-AF65-F5344CB8AC3E}">
        <p14:creationId xmlns:p14="http://schemas.microsoft.com/office/powerpoint/2010/main" val="1875225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结束页">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398463" y="4191000"/>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25" tIns="45713" rIns="91425" bIns="4571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defRPr/>
            </a:pPr>
            <a:r>
              <a:rPr lang="en-US" altLang="zh-CN" sz="700" smtClean="0">
                <a:solidFill>
                  <a:prstClr val="white"/>
                </a:solidFill>
                <a:latin typeface="Calibri" pitchFamily="34" charset="0"/>
                <a:ea typeface="微软雅黑" pitchFamily="34" charset="-122"/>
                <a:cs typeface="Arial" pitchFamily="34" charset="0"/>
              </a:rPr>
              <a:t>© 2008 Microsoft Corporation. All rights reserved. Microsoft, Windows, Windows Vista and other product names are or may be registered trademarks and/or trademarks in the U.S. and/or other countries.</a:t>
            </a:r>
          </a:p>
          <a:p>
            <a:pPr algn="ctr" fontAlgn="base">
              <a:spcBef>
                <a:spcPct val="0"/>
              </a:spcBef>
              <a:spcAft>
                <a:spcPct val="0"/>
              </a:spcAft>
              <a:defRPr/>
            </a:pPr>
            <a:r>
              <a:rPr lang="en-US" altLang="zh-CN" sz="700" smtClean="0">
                <a:solidFill>
                  <a:prstClr val="white"/>
                </a:solidFill>
                <a:latin typeface="Calibri" pitchFamily="34" charset="0"/>
                <a:ea typeface="微软雅黑" pitchFamily="34" charset="-122"/>
                <a:cs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53677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主要内容">
    <p:spTree>
      <p:nvGrpSpPr>
        <p:cNvPr id="1" name=""/>
        <p:cNvGrpSpPr/>
        <p:nvPr/>
      </p:nvGrpSpPr>
      <p:grpSpPr>
        <a:xfrm>
          <a:off x="0" y="0"/>
          <a:ext cx="0" cy="0"/>
          <a:chOff x="0" y="0"/>
          <a:chExt cx="0" cy="0"/>
        </a:xfrm>
      </p:grpSpPr>
      <p:sp>
        <p:nvSpPr>
          <p:cNvPr id="2" name="标题 1"/>
          <p:cNvSpPr>
            <a:spLocks noGrp="1"/>
          </p:cNvSpPr>
          <p:nvPr>
            <p:ph type="title"/>
          </p:nvPr>
        </p:nvSpPr>
        <p:spPr>
          <a:xfrm>
            <a:off x="-180528" y="476672"/>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chemeClr val="accent1"/>
              </a:buClr>
              <a:buSzPct val="100000"/>
              <a:buFont typeface="Wingdings" pitchFamily="2" charset="2"/>
              <a:buChar char="l"/>
              <a:tabLst/>
              <a:defRPr sz="2400" b="1">
                <a:solidFill>
                  <a:schemeClr val="accent1"/>
                </a:solidFill>
              </a:defRPr>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19311443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代码字体或字号">
    <p:spTree>
      <p:nvGrpSpPr>
        <p:cNvPr id="1" name=""/>
        <p:cNvGrpSpPr/>
        <p:nvPr/>
      </p:nvGrpSpPr>
      <p:grpSpPr>
        <a:xfrm>
          <a:off x="0" y="0"/>
          <a:ext cx="0" cy="0"/>
          <a:chOff x="0" y="0"/>
          <a:chExt cx="0" cy="0"/>
        </a:xfrm>
      </p:grpSpPr>
      <p:sp>
        <p:nvSpPr>
          <p:cNvPr id="6" name="标题 1"/>
          <p:cNvSpPr>
            <a:spLocks noGrp="1"/>
          </p:cNvSpPr>
          <p:nvPr>
            <p:ph type="title"/>
          </p:nvPr>
        </p:nvSpPr>
        <p:spPr>
          <a:xfrm>
            <a:off x="457200" y="274638"/>
            <a:ext cx="8229600" cy="1143000"/>
          </a:xfrm>
          <a:prstGeom prst="rect">
            <a:avLst/>
          </a:prstGeom>
        </p:spPr>
        <p:txBody>
          <a:bodyPr>
            <a:normAutofit/>
          </a:bodyPr>
          <a:lstStyle>
            <a:lvl1pPr algn="l">
              <a:defRPr sz="40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dirty="0"/>
          </a:p>
        </p:txBody>
      </p:sp>
      <p:sp>
        <p:nvSpPr>
          <p:cNvPr id="7" name="内容占位符 2"/>
          <p:cNvSpPr>
            <a:spLocks noGrp="1"/>
          </p:cNvSpPr>
          <p:nvPr>
            <p:ph idx="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chemeClr val="accent1"/>
              </a:buClr>
              <a:buSzTx/>
              <a:buFont typeface="Wingdings" pitchFamily="2" charset="2"/>
              <a:buChar char="l"/>
              <a:tabLst/>
              <a:defRPr sz="2400" b="1">
                <a:solidFill>
                  <a:schemeClr val="bg2"/>
                </a:solidFill>
                <a:latin typeface="Courier New" pitchFamily="49" charset="0"/>
                <a:cs typeface="Courier New" pitchFamily="49" charset="0"/>
              </a:defRPr>
            </a:lvl1pPr>
            <a:lvl2pPr>
              <a:buClr>
                <a:schemeClr val="bg1">
                  <a:lumMod val="50000"/>
                </a:schemeClr>
              </a:buClr>
              <a:buFont typeface="Wingdings" pitchFamily="2" charset="2"/>
              <a:buChar char="l"/>
              <a:defRPr sz="2400">
                <a:latin typeface="Courier New" pitchFamily="49" charset="0"/>
                <a:cs typeface="Courier New" pitchFamily="49" charset="0"/>
              </a:defRPr>
            </a:lvl2pPr>
            <a:lvl3pPr>
              <a:buClr>
                <a:schemeClr val="bg1">
                  <a:lumMod val="65000"/>
                </a:schemeClr>
              </a:buClr>
              <a:buFont typeface="Wingdings" pitchFamily="2" charset="2"/>
              <a:buChar char="l"/>
              <a:defRPr sz="2000">
                <a:latin typeface="Courier New" pitchFamily="49" charset="0"/>
                <a:cs typeface="Courier New" pitchFamily="49" charset="0"/>
              </a:defRPr>
            </a:lvl3pPr>
            <a:lvl4pPr>
              <a:buClr>
                <a:schemeClr val="bg1">
                  <a:lumMod val="65000"/>
                </a:schemeClr>
              </a:buClr>
              <a:buFont typeface="Wingdings" pitchFamily="2" charset="2"/>
              <a:buChar char="l"/>
              <a:defRPr>
                <a:latin typeface="Courier New" pitchFamily="49" charset="0"/>
                <a:cs typeface="Courier New" pitchFamily="49" charset="0"/>
              </a:defRPr>
            </a:lvl4pPr>
            <a:lvl5pPr>
              <a:buClr>
                <a:schemeClr val="bg1">
                  <a:lumMod val="65000"/>
                </a:schemeClr>
              </a:buClr>
              <a:buFont typeface="Wingdings" pitchFamily="2" charset="2"/>
              <a:buChar char="l"/>
              <a:defRPr>
                <a:latin typeface="Courier New" pitchFamily="49" charset="0"/>
                <a:cs typeface="Courier New" pitchFamily="49" charset="0"/>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2639549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表格或饼图">
    <p:spTree>
      <p:nvGrpSpPr>
        <p:cNvPr id="1" name=""/>
        <p:cNvGrpSpPr/>
        <p:nvPr/>
      </p:nvGrpSpPr>
      <p:grpSpPr>
        <a:xfrm>
          <a:off x="0" y="0"/>
          <a:ext cx="0" cy="0"/>
          <a:chOff x="0" y="0"/>
          <a:chExt cx="0" cy="0"/>
        </a:xfrm>
      </p:grpSpPr>
      <p:sp>
        <p:nvSpPr>
          <p:cNvPr id="6" name="标题 1"/>
          <p:cNvSpPr>
            <a:spLocks noGrp="1"/>
          </p:cNvSpPr>
          <p:nvPr>
            <p:ph type="title"/>
          </p:nvPr>
        </p:nvSpPr>
        <p:spPr>
          <a:xfrm>
            <a:off x="457200" y="274638"/>
            <a:ext cx="8229600" cy="1143000"/>
          </a:xfrm>
          <a:prstGeom prst="rect">
            <a:avLst/>
          </a:prstGeom>
        </p:spPr>
        <p:txBody>
          <a:bodyPr>
            <a:normAutofit/>
          </a:bodyPr>
          <a:lstStyle>
            <a:lvl1pPr algn="l">
              <a:defRPr sz="4000" b="1" cap="none" spc="0" baseline="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1479677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978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3881149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buClr>
                <a:schemeClr val="bg2">
                  <a:lumMod val="50000"/>
                </a:schemeClr>
              </a:buClr>
              <a:buFont typeface="Wingdings" pitchFamily="2" charset="2"/>
              <a:buChar char="l"/>
              <a:defRPr sz="2800"/>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sz="1800"/>
            </a:lvl4pPr>
            <a:lvl5pPr>
              <a:buClr>
                <a:schemeClr val="bg1">
                  <a:lumMod val="65000"/>
                </a:schemeClr>
              </a:buClr>
              <a:buFont typeface="Wingdings" pitchFamily="2" charset="2"/>
              <a:buChar char="l"/>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600200"/>
            <a:ext cx="4038600" cy="4525963"/>
          </a:xfrm>
          <a:prstGeom prst="rect">
            <a:avLst/>
          </a:prstGeom>
        </p:spPr>
        <p:txBody>
          <a:bodyPr/>
          <a:lstStyle>
            <a:lvl1pPr>
              <a:buClr>
                <a:schemeClr val="accent1">
                  <a:lumMod val="50000"/>
                </a:schemeClr>
              </a:buClr>
              <a:buFont typeface="Wingdings" pitchFamily="2" charset="2"/>
              <a:buChar char="l"/>
              <a:defRPr sz="2800"/>
            </a:lvl1pPr>
            <a:lvl2pPr>
              <a:buClr>
                <a:schemeClr val="bg1">
                  <a:lumMod val="50000"/>
                </a:schemeClr>
              </a:buClr>
              <a:buFont typeface="Wingdings" pitchFamily="2" charset="2"/>
              <a:buChar char="l"/>
              <a:defRPr sz="2400"/>
            </a:lvl2pPr>
            <a:lvl3pPr>
              <a:buClr>
                <a:schemeClr val="bg1">
                  <a:lumMod val="65000"/>
                </a:schemeClr>
              </a:buClr>
              <a:buFont typeface="Wingdings" pitchFamily="2" charset="2"/>
              <a:buChar char="l"/>
              <a:defRPr sz="2000"/>
            </a:lvl3pPr>
            <a:lvl4pPr>
              <a:buClr>
                <a:schemeClr val="bg1">
                  <a:lumMod val="65000"/>
                </a:schemeClr>
              </a:buClr>
              <a:buFont typeface="Wingdings" pitchFamily="2" charset="2"/>
              <a:buChar char="l"/>
              <a:defRPr sz="1800"/>
            </a:lvl4pPr>
            <a:lvl5pPr>
              <a:buClr>
                <a:schemeClr val="bg1">
                  <a:lumMod val="65000"/>
                </a:schemeClr>
              </a:buClr>
              <a:buFont typeface="Wingdings" pitchFamily="2" charset="2"/>
              <a:buChar char="l"/>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945215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38499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1"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1"/>
            <a:ext cx="8229601"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1"/>
            <a:ext cx="2133601" cy="365125"/>
          </a:xfrm>
          <a:prstGeom prst="rect">
            <a:avLst/>
          </a:prstGeom>
        </p:spPr>
        <p:txBody>
          <a:bodyPr/>
          <a:lstStyle/>
          <a:p>
            <a:fld id="{8CE479FE-0711-4166-A03F-F1F6AA2DBC2E}" type="datetimeFigureOut">
              <a:rPr lang="zh-CN" altLang="en-US" smtClean="0"/>
              <a:pPr/>
              <a:t>2016/4/20</a:t>
            </a:fld>
            <a:endParaRPr lang="zh-CN" altLang="en-US"/>
          </a:p>
        </p:txBody>
      </p:sp>
      <p:sp>
        <p:nvSpPr>
          <p:cNvPr id="5" name="页脚占位符 4"/>
          <p:cNvSpPr>
            <a:spLocks noGrp="1"/>
          </p:cNvSpPr>
          <p:nvPr>
            <p:ph type="ftr" sz="quarter" idx="11"/>
          </p:nvPr>
        </p:nvSpPr>
        <p:spPr>
          <a:xfrm>
            <a:off x="3124201" y="6356351"/>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1"/>
            <a:ext cx="2133601" cy="365125"/>
          </a:xfrm>
          <a:prstGeom prst="rect">
            <a:avLst/>
          </a:prstGeom>
        </p:spPr>
        <p:txBody>
          <a:bodyPr/>
          <a:lstStyle/>
          <a:p>
            <a:fld id="{EA9A5F11-2993-4E91-8D5F-8B815B1C12AE}" type="slidenum">
              <a:rPr lang="zh-CN" altLang="en-US" smtClean="0"/>
              <a:pPr/>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buClr>
                <a:schemeClr val="accent1">
                  <a:lumMod val="50000"/>
                </a:schemeClr>
              </a:buClr>
              <a:buFont typeface="Wingdings" pitchFamily="2" charset="2"/>
              <a:buChar char="l"/>
              <a:defRPr sz="3200"/>
            </a:lvl1pPr>
            <a:lvl2pPr>
              <a:buClr>
                <a:schemeClr val="bg1">
                  <a:lumMod val="50000"/>
                </a:schemeClr>
              </a:buClr>
              <a:buFont typeface="Wingdings" pitchFamily="2" charset="2"/>
              <a:buChar char="l"/>
              <a:defRPr sz="2800"/>
            </a:lvl2pPr>
            <a:lvl3pPr>
              <a:buClr>
                <a:schemeClr val="bg1">
                  <a:lumMod val="65000"/>
                </a:schemeClr>
              </a:buClr>
              <a:buFont typeface="Wingdings" pitchFamily="2" charset="2"/>
              <a:buChar char="l"/>
              <a:defRPr sz="2400"/>
            </a:lvl3pPr>
            <a:lvl4pPr>
              <a:buClr>
                <a:schemeClr val="bg1">
                  <a:lumMod val="65000"/>
                </a:schemeClr>
              </a:buClr>
              <a:buFont typeface="Wingdings" pitchFamily="2" charset="2"/>
              <a:buChar char="l"/>
              <a:defRPr sz="2000"/>
            </a:lvl4pPr>
            <a:lvl5pPr>
              <a:buClr>
                <a:schemeClr val="bg1">
                  <a:lumMod val="65000"/>
                </a:schemeClr>
              </a:buClr>
              <a:buFont typeface="Wingdings" pitchFamily="2" charset="2"/>
              <a:buChar char="l"/>
              <a:defRPr sz="2000"/>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8874042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192085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lvl1pPr>
              <a:buClr>
                <a:schemeClr val="accent1"/>
              </a:buClr>
              <a:buFont typeface="Wingdings" pitchFamily="2" charset="2"/>
              <a:buChar char="l"/>
              <a:defRPr>
                <a:solidFill>
                  <a:schemeClr val="accent1"/>
                </a:solidFill>
              </a:defRPr>
            </a:lvl1pPr>
            <a:lvl2pPr>
              <a:buClr>
                <a:schemeClr val="bg1">
                  <a:lumMod val="50000"/>
                </a:schemeClr>
              </a:buClr>
              <a:buFont typeface="Wingdings" pitchFamily="2" charset="2"/>
              <a:buChar char="l"/>
              <a:defRPr/>
            </a:lvl2pPr>
            <a:lvl3pPr>
              <a:buClr>
                <a:schemeClr val="bg1">
                  <a:lumMod val="65000"/>
                </a:schemeClr>
              </a:buClr>
              <a:buFont typeface="Wingdings" pitchFamily="2" charset="2"/>
              <a:buChar char="l"/>
              <a:defRPr/>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42860354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92119"/>
            <a:ext cx="2057400" cy="5851525"/>
          </a:xfrm>
          <a:prstGeom prst="rect">
            <a:avLst/>
          </a:prstGeom>
        </p:spPr>
        <p:txBody>
          <a:bodyPr vert="eaVert"/>
          <a:lstStyle>
            <a:lvl1pPr>
              <a:defRPr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lvl1pPr>
              <a:buClr>
                <a:schemeClr val="accent1"/>
              </a:buClr>
              <a:buFont typeface="Wingdings" pitchFamily="2" charset="2"/>
              <a:buChar char="l"/>
              <a:defRPr>
                <a:solidFill>
                  <a:schemeClr val="accent1"/>
                </a:solidFill>
              </a:defRPr>
            </a:lvl1pPr>
            <a:lvl2pPr>
              <a:buClr>
                <a:schemeClr val="bg1">
                  <a:lumMod val="50000"/>
                </a:schemeClr>
              </a:buClr>
              <a:buFont typeface="Wingdings" pitchFamily="2" charset="2"/>
              <a:buChar char="l"/>
              <a:defRPr/>
            </a:lvl2pPr>
            <a:lvl3pPr>
              <a:buClr>
                <a:schemeClr val="bg1">
                  <a:lumMod val="65000"/>
                </a:schemeClr>
              </a:buClr>
              <a:buFont typeface="Wingdings" pitchFamily="2" charset="2"/>
              <a:buChar char="l"/>
              <a:defRPr/>
            </a:lvl3pPr>
            <a:lvl4pPr>
              <a:buClr>
                <a:schemeClr val="bg1">
                  <a:lumMod val="65000"/>
                </a:schemeClr>
              </a:buClr>
              <a:buFont typeface="Wingdings" pitchFamily="2" charset="2"/>
              <a:buChar char="l"/>
              <a:defRPr/>
            </a:lvl4pPr>
            <a:lvl5pPr>
              <a:buClr>
                <a:schemeClr val="bg1">
                  <a:lumMod val="65000"/>
                </a:schemeClr>
              </a:buClr>
              <a:buFont typeface="Wingdings" pitchFamily="2" charset="2"/>
              <a:buChar char="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816001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p:bg>
      <p:bgRef idx="1001">
        <a:schemeClr val="bg2"/>
      </p:bgRef>
    </p:bg>
    <p:spTree>
      <p:nvGrpSpPr>
        <p:cNvPr id="1" name=""/>
        <p:cNvGrpSpPr/>
        <p:nvPr/>
      </p:nvGrpSpPr>
      <p:grpSpPr>
        <a:xfrm>
          <a:off x="0" y="0"/>
          <a:ext cx="0" cy="0"/>
          <a:chOff x="0" y="0"/>
          <a:chExt cx="0" cy="0"/>
        </a:xfrm>
      </p:grpSpPr>
      <p:sp>
        <p:nvSpPr>
          <p:cNvPr id="2" name="Title 1"/>
          <p:cNvSpPr txBox="1">
            <a:spLocks/>
          </p:cNvSpPr>
          <p:nvPr userDrawn="1"/>
        </p:nvSpPr>
        <p:spPr bwMode="white">
          <a:xfrm>
            <a:off x="381000" y="228600"/>
            <a:ext cx="8380412" cy="623248"/>
          </a:xfrm>
          <a:prstGeom prst="rect">
            <a:avLst/>
          </a:prstGeom>
          <a:noFill/>
          <a:ln w="9525">
            <a:noFill/>
            <a:miter lim="800000"/>
            <a:headEnd/>
            <a:tailEnd/>
          </a:ln>
          <a:effectLst/>
        </p:spPr>
        <p:txBody>
          <a:bodyPr>
            <a:scene3d>
              <a:camera prst="orthographicFront"/>
              <a:lightRig rig="threePt" dir="t"/>
            </a:scene3d>
            <a:sp3d extrusionH="6350">
              <a:bevelT w="12700" h="25400" prst="coolSlant"/>
              <a:bevelB w="19050" h="19050"/>
              <a:extrusionClr>
                <a:schemeClr val="bg1"/>
              </a:extrusionClr>
            </a:sp3d>
          </a:bodyPr>
          <a:lstStyle/>
          <a:p>
            <a:pPr defTabSz="914363" eaLnBrk="0" hangingPunct="0">
              <a:lnSpc>
                <a:spcPct val="90000"/>
              </a:lnSpc>
              <a:defRPr/>
            </a:pPr>
            <a:r>
              <a:rPr lang="zh-CN" altLang="en-US" sz="4000" b="1" spc="-125" dirty="0">
                <a:ln w="3175">
                  <a:noFill/>
                </a:ln>
                <a:solidFill>
                  <a:prstClr val="white"/>
                </a:solidFill>
                <a:cs typeface="+mj-cs"/>
              </a:rPr>
              <a:t>请您仔细阅读</a:t>
            </a:r>
            <a:endParaRPr lang="en-US" sz="4000" b="1" spc="-125" dirty="0">
              <a:ln w="3175">
                <a:noFill/>
              </a:ln>
              <a:solidFill>
                <a:prstClr val="white"/>
              </a:solidFill>
              <a:cs typeface="+mj-cs"/>
            </a:endParaRPr>
          </a:p>
        </p:txBody>
      </p:sp>
      <p:sp>
        <p:nvSpPr>
          <p:cNvPr id="3" name="Text Placeholder 2"/>
          <p:cNvSpPr txBox="1">
            <a:spLocks/>
          </p:cNvSpPr>
          <p:nvPr userDrawn="1"/>
        </p:nvSpPr>
        <p:spPr bwMode="white">
          <a:xfrm>
            <a:off x="382588" y="4587875"/>
            <a:ext cx="8380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84175" indent="-384175"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lnSpc>
                <a:spcPct val="90000"/>
              </a:lnSpc>
              <a:spcBef>
                <a:spcPts val="1163"/>
              </a:spcBef>
              <a:spcAft>
                <a:spcPct val="0"/>
              </a:spcAft>
              <a:buFontTx/>
              <a:buBlip>
                <a:blip r:embed="rId3"/>
              </a:buBlip>
              <a:defRPr/>
            </a:pPr>
            <a:endParaRPr lang="en-US" altLang="zh-CN" sz="2200" smtClean="0">
              <a:solidFill>
                <a:prstClr val="white"/>
              </a:solidFill>
              <a:latin typeface="Calibri" pitchFamily="34" charset="0"/>
              <a:ea typeface="微软雅黑" pitchFamily="34" charset="-122"/>
            </a:endParaRPr>
          </a:p>
        </p:txBody>
      </p:sp>
      <p:sp>
        <p:nvSpPr>
          <p:cNvPr id="4" name="TextBox 4"/>
          <p:cNvSpPr txBox="1">
            <a:spLocks noChangeArrowheads="1"/>
          </p:cNvSpPr>
          <p:nvPr userDrawn="1"/>
        </p:nvSpPr>
        <p:spPr bwMode="auto">
          <a:xfrm>
            <a:off x="428625" y="1243013"/>
            <a:ext cx="828675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buFont typeface="Arial" pitchFamily="34" charset="0"/>
              <a:buChar char="•"/>
              <a:defRPr/>
            </a:pPr>
            <a:r>
              <a:rPr lang="zh-CN" altLang="en-US" sz="2000" smtClean="0">
                <a:solidFill>
                  <a:srgbClr val="FF0000"/>
                </a:solidFill>
                <a:latin typeface="Calibri" pitchFamily="34" charset="0"/>
                <a:ea typeface="微软雅黑" pitchFamily="34" charset="-122"/>
              </a:rPr>
              <a:t> 请使用中文撰写整个</a:t>
            </a:r>
            <a:r>
              <a:rPr lang="en-US" altLang="zh-CN" sz="2000" smtClean="0">
                <a:solidFill>
                  <a:srgbClr val="FF0000"/>
                </a:solidFill>
                <a:latin typeface="Calibri" pitchFamily="34" charset="0"/>
                <a:ea typeface="微软雅黑" pitchFamily="34" charset="-122"/>
              </a:rPr>
              <a:t>PPT</a:t>
            </a:r>
            <a:r>
              <a:rPr lang="zh-CN" altLang="en-US" sz="2000" smtClean="0">
                <a:solidFill>
                  <a:srgbClr val="FF0000"/>
                </a:solidFill>
                <a:latin typeface="Calibri" pitchFamily="34" charset="0"/>
                <a:ea typeface="微软雅黑" pitchFamily="34" charset="-122"/>
              </a:rPr>
              <a:t>，除了无法准确翻译的技术术语，所有的内容都请使用简体中文完成。</a:t>
            </a:r>
            <a:endParaRPr lang="en-US" altLang="zh-CN" sz="2000" smtClean="0">
              <a:solidFill>
                <a:srgbClr val="FF0000"/>
              </a:solidFill>
              <a:latin typeface="Calibri" pitchFamily="34" charset="0"/>
              <a:ea typeface="微软雅黑" pitchFamily="34" charset="-122"/>
            </a:endParaRPr>
          </a:p>
          <a:p>
            <a:pPr eaLnBrk="1" fontAlgn="base" hangingPunct="1">
              <a:spcBef>
                <a:spcPct val="0"/>
              </a:spcBef>
              <a:spcAft>
                <a:spcPct val="0"/>
              </a:spcAft>
              <a:buFont typeface="Arial" pitchFamily="34" charset="0"/>
              <a:buChar char="•"/>
              <a:defRPr/>
            </a:pPr>
            <a:endParaRPr lang="en-US" altLang="zh-CN" smtClean="0">
              <a:solidFill>
                <a:prstClr val="white"/>
              </a:solidFill>
              <a:latin typeface="Calibri" pitchFamily="34" charset="0"/>
              <a:ea typeface="微软雅黑" pitchFamily="34" charset="-122"/>
            </a:endParaRPr>
          </a:p>
          <a:p>
            <a:pPr eaLnBrk="1" fontAlgn="base" hangingPunct="1">
              <a:spcBef>
                <a:spcPct val="0"/>
              </a:spcBef>
              <a:spcAft>
                <a:spcPct val="0"/>
              </a:spcAft>
              <a:buFont typeface="Arial" pitchFamily="34" charset="0"/>
              <a:buChar char="•"/>
              <a:defRPr/>
            </a:pPr>
            <a:r>
              <a:rPr lang="zh-CN" altLang="en-US" sz="2000" smtClean="0">
                <a:solidFill>
                  <a:srgbClr val="FFFF00"/>
                </a:solidFill>
                <a:latin typeface="Calibri" pitchFamily="34" charset="0"/>
                <a:ea typeface="微软雅黑" pitchFamily="34" charset="-122"/>
              </a:rPr>
              <a:t> 此</a:t>
            </a:r>
            <a:r>
              <a:rPr lang="en-US" altLang="zh-CN" sz="2000" smtClean="0">
                <a:solidFill>
                  <a:srgbClr val="FFFF00"/>
                </a:solidFill>
                <a:latin typeface="Calibri" pitchFamily="34" charset="0"/>
                <a:ea typeface="微软雅黑" pitchFamily="34" charset="-122"/>
              </a:rPr>
              <a:t>PPT</a:t>
            </a:r>
            <a:r>
              <a:rPr lang="zh-CN" altLang="en-US" sz="2000" smtClean="0">
                <a:solidFill>
                  <a:srgbClr val="FFFF00"/>
                </a:solidFill>
                <a:latin typeface="Calibri" pitchFamily="34" charset="0"/>
                <a:ea typeface="微软雅黑" pitchFamily="34" charset="-122"/>
              </a:rPr>
              <a:t>是以</a:t>
            </a:r>
            <a:r>
              <a:rPr lang="en-US" altLang="zh-CN" sz="2000" smtClean="0">
                <a:solidFill>
                  <a:srgbClr val="FFFF00"/>
                </a:solidFill>
                <a:latin typeface="Calibri" pitchFamily="34" charset="0"/>
                <a:ea typeface="微软雅黑" pitchFamily="34" charset="-122"/>
              </a:rPr>
              <a:t>Office PowerPoint 2007 </a:t>
            </a:r>
            <a:r>
              <a:rPr lang="zh-CN" altLang="en-US" sz="2000" smtClean="0">
                <a:solidFill>
                  <a:srgbClr val="FFFF00"/>
                </a:solidFill>
                <a:latin typeface="Calibri" pitchFamily="34" charset="0"/>
                <a:ea typeface="微软雅黑" pitchFamily="34" charset="-122"/>
              </a:rPr>
              <a:t>所设计，请勿使用</a:t>
            </a:r>
            <a:r>
              <a:rPr lang="en-US" altLang="zh-CN" sz="2000" smtClean="0">
                <a:solidFill>
                  <a:srgbClr val="FFFF00"/>
                </a:solidFill>
                <a:latin typeface="Calibri" pitchFamily="34" charset="0"/>
                <a:ea typeface="微软雅黑" pitchFamily="34" charset="-122"/>
              </a:rPr>
              <a:t>Office PowerPoint 2003 </a:t>
            </a:r>
            <a:r>
              <a:rPr lang="zh-CN" altLang="en-US" sz="2000" smtClean="0">
                <a:solidFill>
                  <a:srgbClr val="FFFF00"/>
                </a:solidFill>
                <a:latin typeface="Calibri" pitchFamily="34" charset="0"/>
                <a:ea typeface="微软雅黑" pitchFamily="34" charset="-122"/>
              </a:rPr>
              <a:t>进行修改和编辑</a:t>
            </a:r>
            <a:endParaRPr lang="en-US" altLang="zh-CN" sz="2000" smtClean="0">
              <a:solidFill>
                <a:srgbClr val="FFFF00"/>
              </a:solidFill>
              <a:latin typeface="Calibri" pitchFamily="34" charset="0"/>
              <a:ea typeface="微软雅黑" pitchFamily="34" charset="-122"/>
            </a:endParaRPr>
          </a:p>
          <a:p>
            <a:pPr eaLnBrk="1" fontAlgn="base" hangingPunct="1">
              <a:spcBef>
                <a:spcPct val="0"/>
              </a:spcBef>
              <a:spcAft>
                <a:spcPct val="0"/>
              </a:spcAft>
              <a:buFont typeface="Arial" pitchFamily="34" charset="0"/>
              <a:buChar char="•"/>
              <a:defRPr/>
            </a:pPr>
            <a:endParaRPr lang="en-US" altLang="zh-CN" smtClean="0">
              <a:solidFill>
                <a:prstClr val="white"/>
              </a:solidFill>
              <a:latin typeface="Calibri" pitchFamily="34" charset="0"/>
              <a:ea typeface="微软雅黑" pitchFamily="34" charset="-122"/>
            </a:endParaRPr>
          </a:p>
          <a:p>
            <a:pPr eaLnBrk="1" fontAlgn="base" hangingPunct="1">
              <a:spcBef>
                <a:spcPct val="0"/>
              </a:spcBef>
              <a:spcAft>
                <a:spcPct val="0"/>
              </a:spcAft>
              <a:buFont typeface="Arial" pitchFamily="34" charset="0"/>
              <a:buChar char="•"/>
              <a:defRPr/>
            </a:pPr>
            <a:r>
              <a:rPr lang="zh-CN" altLang="en-US" sz="2000" smtClean="0">
                <a:solidFill>
                  <a:prstClr val="white"/>
                </a:solidFill>
                <a:latin typeface="Calibri" pitchFamily="34" charset="0"/>
                <a:ea typeface="微软雅黑" pitchFamily="34" charset="-122"/>
              </a:rPr>
              <a:t> 此</a:t>
            </a:r>
            <a:r>
              <a:rPr lang="en-US" altLang="zh-CN" sz="2000" smtClean="0">
                <a:solidFill>
                  <a:prstClr val="white"/>
                </a:solidFill>
                <a:latin typeface="Calibri" pitchFamily="34" charset="0"/>
                <a:ea typeface="微软雅黑" pitchFamily="34" charset="-122"/>
              </a:rPr>
              <a:t>PPT </a:t>
            </a:r>
            <a:r>
              <a:rPr lang="zh-CN" altLang="en-US" sz="2000" smtClean="0">
                <a:solidFill>
                  <a:prstClr val="white"/>
                </a:solidFill>
                <a:latin typeface="Calibri" pitchFamily="34" charset="0"/>
                <a:ea typeface="微软雅黑" pitchFamily="34" charset="-122"/>
              </a:rPr>
              <a:t>模板设定了标准字体，包括</a:t>
            </a:r>
            <a:r>
              <a:rPr lang="en-US" altLang="zh-CN" sz="2000" smtClean="0">
                <a:solidFill>
                  <a:prstClr val="white"/>
                </a:solidFill>
                <a:latin typeface="Calibri" pitchFamily="34" charset="0"/>
                <a:ea typeface="微软雅黑" pitchFamily="34" charset="-122"/>
              </a:rPr>
              <a:t>Calibri (</a:t>
            </a:r>
            <a:r>
              <a:rPr lang="zh-CN" altLang="en-US" sz="2000" smtClean="0">
                <a:solidFill>
                  <a:prstClr val="white"/>
                </a:solidFill>
                <a:latin typeface="Calibri" pitchFamily="34" charset="0"/>
                <a:ea typeface="微软雅黑" pitchFamily="34" charset="-122"/>
              </a:rPr>
              <a:t>英文</a:t>
            </a:r>
            <a:r>
              <a:rPr lang="en-US" altLang="zh-CN" sz="2000" smtClean="0">
                <a:solidFill>
                  <a:prstClr val="white"/>
                </a:solidFill>
                <a:latin typeface="Calibri" pitchFamily="34" charset="0"/>
                <a:ea typeface="微软雅黑" pitchFamily="34" charset="-122"/>
              </a:rPr>
              <a:t>)</a:t>
            </a:r>
            <a:r>
              <a:rPr lang="zh-CN" altLang="en-US" sz="2000" smtClean="0">
                <a:solidFill>
                  <a:prstClr val="white"/>
                </a:solidFill>
                <a:latin typeface="Calibri" pitchFamily="34" charset="0"/>
                <a:ea typeface="微软雅黑" pitchFamily="34" charset="-122"/>
              </a:rPr>
              <a:t>，以及微软雅黑 </a:t>
            </a:r>
            <a:r>
              <a:rPr lang="en-US" altLang="zh-CN" sz="2000" smtClean="0">
                <a:solidFill>
                  <a:prstClr val="white"/>
                </a:solidFill>
                <a:latin typeface="Calibri" pitchFamily="34" charset="0"/>
                <a:ea typeface="微软雅黑" pitchFamily="34" charset="-122"/>
              </a:rPr>
              <a:t>(</a:t>
            </a:r>
            <a:r>
              <a:rPr lang="zh-CN" altLang="en-US" sz="2000" smtClean="0">
                <a:solidFill>
                  <a:prstClr val="white"/>
                </a:solidFill>
                <a:latin typeface="Calibri" pitchFamily="34" charset="0"/>
                <a:ea typeface="微软雅黑" pitchFamily="34" charset="-122"/>
              </a:rPr>
              <a:t>中文</a:t>
            </a:r>
            <a:r>
              <a:rPr lang="en-US" altLang="zh-CN" sz="2000" smtClean="0">
                <a:solidFill>
                  <a:prstClr val="white"/>
                </a:solidFill>
                <a:latin typeface="Calibri" pitchFamily="34" charset="0"/>
                <a:ea typeface="微软雅黑" pitchFamily="34" charset="-122"/>
              </a:rPr>
              <a:t>)</a:t>
            </a:r>
            <a:r>
              <a:rPr lang="zh-CN" altLang="en-US" sz="2000" smtClean="0">
                <a:solidFill>
                  <a:prstClr val="white"/>
                </a:solidFill>
                <a:latin typeface="Calibri" pitchFamily="34" charset="0"/>
                <a:ea typeface="微软雅黑" pitchFamily="34" charset="-122"/>
              </a:rPr>
              <a:t>。</a:t>
            </a:r>
          </a:p>
        </p:txBody>
      </p:sp>
    </p:spTree>
    <p:extLst>
      <p:ext uri="{BB962C8B-B14F-4D97-AF65-F5344CB8AC3E}">
        <p14:creationId xmlns:p14="http://schemas.microsoft.com/office/powerpoint/2010/main" val="2486890914"/>
      </p:ext>
    </p:extLst>
  </p:cSld>
  <p:clrMapOvr>
    <a:overrideClrMapping bg1="dk1" tx1="lt1" bg2="dk2" tx2="lt2" accent1="accent1" accent2="accent2" accent3="accent3" accent4="accent4" accent5="accent5" accent6="accent6" hlink="hlink" folHlink="folHlink"/>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p:bg>
      <p:bgRef idx="1001">
        <a:schemeClr val="bg2"/>
      </p:bgRef>
    </p:bg>
    <p:spTree>
      <p:nvGrpSpPr>
        <p:cNvPr id="1" name=""/>
        <p:cNvGrpSpPr/>
        <p:nvPr/>
      </p:nvGrpSpPr>
      <p:grpSpPr>
        <a:xfrm>
          <a:off x="0" y="0"/>
          <a:ext cx="0" cy="0"/>
          <a:chOff x="0" y="0"/>
          <a:chExt cx="0" cy="0"/>
        </a:xfrm>
      </p:grpSpPr>
      <p:sp>
        <p:nvSpPr>
          <p:cNvPr id="2" name="Title 1"/>
          <p:cNvSpPr txBox="1">
            <a:spLocks/>
          </p:cNvSpPr>
          <p:nvPr userDrawn="1"/>
        </p:nvSpPr>
        <p:spPr bwMode="white">
          <a:xfrm>
            <a:off x="382588" y="228600"/>
            <a:ext cx="8380412" cy="623248"/>
          </a:xfrm>
          <a:prstGeom prst="rect">
            <a:avLst/>
          </a:prstGeom>
          <a:noFill/>
          <a:ln w="9525">
            <a:noFill/>
            <a:miter lim="800000"/>
            <a:headEnd/>
            <a:tailEnd/>
          </a:ln>
          <a:effectLst/>
        </p:spPr>
        <p:txBody>
          <a:bodyPr>
            <a:scene3d>
              <a:camera prst="orthographicFront"/>
              <a:lightRig rig="threePt" dir="t"/>
            </a:scene3d>
            <a:sp3d extrusionH="6350">
              <a:bevelT w="12700" h="25400" prst="coolSlant"/>
              <a:bevelB w="19050" h="19050"/>
              <a:extrusionClr>
                <a:schemeClr val="bg1"/>
              </a:extrusionClr>
            </a:sp3d>
          </a:bodyPr>
          <a:lstStyle/>
          <a:p>
            <a:pPr defTabSz="914363" eaLnBrk="0" hangingPunct="0">
              <a:lnSpc>
                <a:spcPct val="90000"/>
              </a:lnSpc>
              <a:defRPr/>
            </a:pPr>
            <a:r>
              <a:rPr lang="zh-CN" altLang="en-US" sz="4000" b="1" spc="-125" dirty="0">
                <a:ln w="3175">
                  <a:noFill/>
                </a:ln>
                <a:solidFill>
                  <a:prstClr val="white"/>
                </a:solidFill>
                <a:cs typeface="+mj-cs"/>
              </a:rPr>
              <a:t>请您仔细阅读</a:t>
            </a:r>
            <a:endParaRPr lang="en-US" sz="4000" b="1" spc="-125" dirty="0">
              <a:ln w="3175">
                <a:noFill/>
              </a:ln>
              <a:solidFill>
                <a:prstClr val="white"/>
              </a:solidFill>
              <a:cs typeface="+mj-cs"/>
            </a:endParaRPr>
          </a:p>
        </p:txBody>
      </p:sp>
      <p:sp>
        <p:nvSpPr>
          <p:cNvPr id="3" name="Text Placeholder 2"/>
          <p:cNvSpPr txBox="1">
            <a:spLocks/>
          </p:cNvSpPr>
          <p:nvPr userDrawn="1"/>
        </p:nvSpPr>
        <p:spPr bwMode="white">
          <a:xfrm>
            <a:off x="382588" y="4587875"/>
            <a:ext cx="8380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84175" indent="-384175"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lnSpc>
                <a:spcPct val="90000"/>
              </a:lnSpc>
              <a:spcBef>
                <a:spcPts val="1163"/>
              </a:spcBef>
              <a:spcAft>
                <a:spcPct val="0"/>
              </a:spcAft>
              <a:buFontTx/>
              <a:buBlip>
                <a:blip r:embed="rId3"/>
              </a:buBlip>
              <a:defRPr/>
            </a:pPr>
            <a:endParaRPr lang="en-US" altLang="zh-CN" sz="2200" smtClean="0">
              <a:solidFill>
                <a:prstClr val="white"/>
              </a:solidFill>
              <a:latin typeface="Calibri" pitchFamily="34" charset="0"/>
              <a:ea typeface="微软雅黑" pitchFamily="34" charset="-122"/>
            </a:endParaRPr>
          </a:p>
        </p:txBody>
      </p:sp>
      <p:sp>
        <p:nvSpPr>
          <p:cNvPr id="4" name="Rectangle 3"/>
          <p:cNvSpPr txBox="1">
            <a:spLocks noChangeArrowheads="1"/>
          </p:cNvSpPr>
          <p:nvPr userDrawn="1"/>
        </p:nvSpPr>
        <p:spPr bwMode="white">
          <a:xfrm>
            <a:off x="476250" y="1003300"/>
            <a:ext cx="8380413" cy="5386388"/>
          </a:xfrm>
          <a:prstGeom prst="rect">
            <a:avLst/>
          </a:prstGeom>
          <a:noFill/>
          <a:ln w="9525">
            <a:noFill/>
            <a:miter lim="800000"/>
            <a:headEnd/>
            <a:tailEnd/>
          </a:ln>
        </p:spPr>
        <p:txBody>
          <a:bodyPr lIns="0" tIns="0" rIns="0" bIns="0">
            <a:spAutoFit/>
          </a:bodyPr>
          <a:lstStyle/>
          <a:p>
            <a:pPr marL="384175" indent="-384175" eaLnBrk="0" hangingPunct="0">
              <a:spcBef>
                <a:spcPts val="250"/>
              </a:spcBef>
              <a:defRPr/>
            </a:pPr>
            <a:r>
              <a:rPr lang="zh-CN" altLang="en-US" b="1" dirty="0">
                <a:solidFill>
                  <a:srgbClr val="FFFF00"/>
                </a:solidFill>
                <a:ea typeface="黑体" pitchFamily="2" charset="-122"/>
              </a:rPr>
              <a:t>在您撰写</a:t>
            </a:r>
            <a:r>
              <a:rPr lang="en-US" altLang="zh-CN" b="1" dirty="0">
                <a:solidFill>
                  <a:srgbClr val="FFFF00"/>
                </a:solidFill>
                <a:ea typeface="黑体" pitchFamily="2" charset="-122"/>
              </a:rPr>
              <a:t>PPT</a:t>
            </a:r>
            <a:r>
              <a:rPr lang="zh-CN" altLang="en-US" b="1" dirty="0">
                <a:solidFill>
                  <a:srgbClr val="FFFF00"/>
                </a:solidFill>
                <a:ea typeface="黑体" pitchFamily="2" charset="-122"/>
              </a:rPr>
              <a:t>时，请遵循以下的步骤和规则</a:t>
            </a:r>
            <a:r>
              <a:rPr lang="en-US" altLang="zh-CN" b="1" dirty="0">
                <a:solidFill>
                  <a:srgbClr val="FFFF00"/>
                </a:solidFill>
                <a:ea typeface="黑体" pitchFamily="2" charset="-122"/>
              </a:rPr>
              <a:t>:</a:t>
            </a:r>
            <a:endParaRPr lang="zh-CN" altLang="en-US" b="1" dirty="0">
              <a:solidFill>
                <a:srgbClr val="FFFF00"/>
              </a:solidFill>
              <a:ea typeface="黑体" pitchFamily="2" charset="-122"/>
            </a:endParaRP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应用模板，确保使用标准的背景，</a:t>
            </a:r>
            <a:r>
              <a:rPr lang="en-US" altLang="zh-CN" sz="1400" dirty="0">
                <a:solidFill>
                  <a:prstClr val="white"/>
                </a:solidFill>
                <a:ea typeface="黑体" pitchFamily="2" charset="-122"/>
              </a:rPr>
              <a:t>PPT</a:t>
            </a:r>
            <a:r>
              <a:rPr lang="zh-CN" altLang="en-US" sz="1400" dirty="0">
                <a:solidFill>
                  <a:prstClr val="white"/>
                </a:solidFill>
                <a:ea typeface="黑体" pitchFamily="2" charset="-122"/>
              </a:rPr>
              <a:t>色彩和图形对象，对齐位置，字体等</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在首张</a:t>
            </a:r>
            <a:r>
              <a:rPr lang="en-US" altLang="zh-CN" sz="1400" dirty="0">
                <a:solidFill>
                  <a:prstClr val="white"/>
                </a:solidFill>
                <a:ea typeface="黑体" pitchFamily="2" charset="-122"/>
              </a:rPr>
              <a:t>PPT</a:t>
            </a:r>
            <a:r>
              <a:rPr lang="zh-CN" altLang="en-US" sz="1400" dirty="0">
                <a:solidFill>
                  <a:prstClr val="white"/>
                </a:solidFill>
                <a:ea typeface="黑体" pitchFamily="2" charset="-122"/>
              </a:rPr>
              <a:t>中，避免出现除了标准</a:t>
            </a:r>
            <a:r>
              <a:rPr lang="en-US" altLang="zh-CN" sz="1400" dirty="0" err="1">
                <a:solidFill>
                  <a:prstClr val="white"/>
                </a:solidFill>
                <a:ea typeface="黑体" pitchFamily="2" charset="-122"/>
              </a:rPr>
              <a:t>Tech·Ed</a:t>
            </a:r>
            <a:r>
              <a:rPr lang="zh-CN" altLang="en-US" sz="1400" dirty="0">
                <a:solidFill>
                  <a:prstClr val="white"/>
                </a:solidFill>
                <a:ea typeface="黑体" pitchFamily="2" charset="-122"/>
              </a:rPr>
              <a:t> </a:t>
            </a:r>
            <a:r>
              <a:rPr lang="en-US" altLang="zh-CN" sz="1400" dirty="0">
                <a:solidFill>
                  <a:prstClr val="white"/>
                </a:solidFill>
                <a:ea typeface="黑体" pitchFamily="2" charset="-122"/>
              </a:rPr>
              <a:t>logo</a:t>
            </a:r>
            <a:r>
              <a:rPr lang="zh-CN" altLang="en-US" sz="1400" dirty="0">
                <a:solidFill>
                  <a:prstClr val="white"/>
                </a:solidFill>
                <a:ea typeface="黑体" pitchFamily="2" charset="-122"/>
              </a:rPr>
              <a:t>之外的其他标志</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每页</a:t>
            </a:r>
            <a:r>
              <a:rPr lang="en-US" altLang="zh-CN" sz="1400" dirty="0">
                <a:solidFill>
                  <a:prstClr val="white"/>
                </a:solidFill>
                <a:ea typeface="黑体" pitchFamily="2" charset="-122"/>
              </a:rPr>
              <a:t>PPT</a:t>
            </a:r>
            <a:r>
              <a:rPr lang="zh-CN" altLang="en-US" sz="1400" dirty="0">
                <a:solidFill>
                  <a:prstClr val="white"/>
                </a:solidFill>
                <a:ea typeface="黑体" pitchFamily="2" charset="-122"/>
              </a:rPr>
              <a:t>的标题行请使用</a:t>
            </a:r>
            <a:r>
              <a:rPr lang="en-US" altLang="zh-CN" sz="1400" dirty="0">
                <a:solidFill>
                  <a:prstClr val="white"/>
                </a:solidFill>
                <a:ea typeface="黑体" pitchFamily="2" charset="-122"/>
              </a:rPr>
              <a:t>Title Case</a:t>
            </a:r>
            <a:r>
              <a:rPr lang="zh-CN" altLang="en-US" sz="1400" dirty="0">
                <a:solidFill>
                  <a:prstClr val="white"/>
                </a:solidFill>
                <a:ea typeface="黑体" pitchFamily="2" charset="-122"/>
              </a:rPr>
              <a:t>，避免出现换行</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二级标题请遵照模板中的格式执行</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确保</a:t>
            </a:r>
            <a:r>
              <a:rPr lang="en-US" altLang="zh-CN" sz="1400" dirty="0">
                <a:solidFill>
                  <a:prstClr val="white"/>
                </a:solidFill>
                <a:ea typeface="黑体" pitchFamily="2" charset="-122"/>
              </a:rPr>
              <a:t>PPT</a:t>
            </a:r>
            <a:r>
              <a:rPr lang="zh-CN" altLang="en-US" sz="1400" dirty="0">
                <a:solidFill>
                  <a:prstClr val="white"/>
                </a:solidFill>
                <a:ea typeface="黑体" pitchFamily="2" charset="-122"/>
              </a:rPr>
              <a:t>中的文字有一致的粗体或者阴影效果</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请使用模板中规定的字体来展示代码</a:t>
            </a:r>
          </a:p>
          <a:p>
            <a:pPr marL="738188" lvl="1" indent="-361950" eaLnBrk="0" hangingPunct="0">
              <a:spcBef>
                <a:spcPts val="250"/>
              </a:spcBef>
              <a:buFontTx/>
              <a:buBlip>
                <a:blip r:embed="rId3"/>
              </a:buBlip>
              <a:defRPr/>
            </a:pPr>
            <a:r>
              <a:rPr lang="zh-CN" altLang="en-US" sz="1400" dirty="0">
                <a:solidFill>
                  <a:prstClr val="white"/>
                </a:solidFill>
                <a:ea typeface="黑体" pitchFamily="2" charset="-122"/>
              </a:rPr>
              <a:t>使用模板中提供的过渡幻灯片</a:t>
            </a:r>
            <a:endParaRPr lang="en-US" altLang="zh-CN" sz="1400" dirty="0">
              <a:solidFill>
                <a:prstClr val="white"/>
              </a:solidFill>
              <a:ea typeface="黑体" pitchFamily="2" charset="-122"/>
            </a:endParaRPr>
          </a:p>
          <a:p>
            <a:pPr marL="738188" lvl="1" indent="-361950">
              <a:spcBef>
                <a:spcPts val="250"/>
              </a:spcBef>
              <a:buFontTx/>
              <a:buBlip>
                <a:blip r:embed="rId3"/>
              </a:buBlip>
              <a:defRPr/>
            </a:pPr>
            <a:r>
              <a:rPr lang="zh-CN" altLang="en-US" sz="1400" dirty="0">
                <a:solidFill>
                  <a:prstClr val="white"/>
                </a:solidFill>
                <a:ea typeface="黑体" pitchFamily="2" charset="-122"/>
              </a:rPr>
              <a:t>请在时间允许的情况下正确使用</a:t>
            </a:r>
            <a:r>
              <a:rPr lang="en-US" altLang="zh-CN" sz="1400" dirty="0">
                <a:solidFill>
                  <a:prstClr val="white"/>
                </a:solidFill>
                <a:ea typeface="黑体" pitchFamily="2" charset="-122"/>
              </a:rPr>
              <a:t>PPT</a:t>
            </a:r>
          </a:p>
          <a:p>
            <a:pPr marL="738188" lvl="1" indent="-361950">
              <a:spcBef>
                <a:spcPts val="250"/>
              </a:spcBef>
              <a:buFontTx/>
              <a:buBlip>
                <a:blip r:embed="rId3"/>
              </a:buBlip>
              <a:defRPr/>
            </a:pPr>
            <a:r>
              <a:rPr lang="zh-CN" altLang="en-US" sz="1400" dirty="0">
                <a:solidFill>
                  <a:prstClr val="white"/>
                </a:solidFill>
                <a:ea typeface="黑体" pitchFamily="2" charset="-122"/>
              </a:rPr>
              <a:t>如果您在时间紧迫的情况下需要应用</a:t>
            </a:r>
            <a:r>
              <a:rPr lang="en-US" altLang="zh-CN" sz="1400" dirty="0">
                <a:solidFill>
                  <a:prstClr val="white"/>
                </a:solidFill>
                <a:ea typeface="黑体" pitchFamily="2" charset="-122"/>
              </a:rPr>
              <a:t>PPT</a:t>
            </a:r>
            <a:r>
              <a:rPr lang="zh-CN" altLang="en-US" sz="1400" dirty="0">
                <a:solidFill>
                  <a:prstClr val="white"/>
                </a:solidFill>
                <a:ea typeface="黑体" pitchFamily="2" charset="-122"/>
              </a:rPr>
              <a:t>协助，请告知内容负责人</a:t>
            </a:r>
            <a:r>
              <a:rPr lang="en-US" altLang="zh-CN" sz="1400" dirty="0">
                <a:solidFill>
                  <a:prstClr val="white"/>
                </a:solidFill>
                <a:ea typeface="黑体" pitchFamily="2" charset="-122"/>
              </a:rPr>
              <a:t> </a:t>
            </a:r>
          </a:p>
          <a:p>
            <a:pPr marL="738188" lvl="1" indent="-361950">
              <a:spcBef>
                <a:spcPts val="250"/>
              </a:spcBef>
              <a:buFontTx/>
              <a:buBlip>
                <a:blip r:embed="rId3"/>
              </a:buBlip>
              <a:defRPr/>
            </a:pPr>
            <a:r>
              <a:rPr lang="zh-CN" altLang="en-US" sz="1400" dirty="0">
                <a:solidFill>
                  <a:prstClr val="white"/>
                </a:solidFill>
                <a:ea typeface="黑体" pitchFamily="2" charset="-122"/>
              </a:rPr>
              <a:t>使用微软产品名称时，请遵循微软公司相关规定</a:t>
            </a:r>
          </a:p>
          <a:p>
            <a:pPr marL="738188" lvl="1" indent="-361950">
              <a:spcBef>
                <a:spcPts val="250"/>
              </a:spcBef>
              <a:buFontTx/>
              <a:buBlip>
                <a:blip r:embed="rId3"/>
              </a:buBlip>
              <a:defRPr/>
            </a:pPr>
            <a:r>
              <a:rPr lang="zh-CN" altLang="en-US" sz="1400" dirty="0">
                <a:solidFill>
                  <a:prstClr val="white"/>
                </a:solidFill>
                <a:ea typeface="黑体" pitchFamily="2" charset="-122"/>
              </a:rPr>
              <a:t>请不要使用任何未经授权的资料或信息，并请告知内容负责人</a:t>
            </a:r>
          </a:p>
          <a:p>
            <a:pPr marL="738188" lvl="1" indent="-361950">
              <a:spcBef>
                <a:spcPts val="250"/>
              </a:spcBef>
              <a:buFontTx/>
              <a:buBlip>
                <a:blip r:embed="rId3"/>
              </a:buBlip>
              <a:defRPr/>
            </a:pPr>
            <a:r>
              <a:rPr lang="zh-CN" altLang="en-US" sz="1400" dirty="0">
                <a:solidFill>
                  <a:prstClr val="white"/>
                </a:solidFill>
                <a:ea typeface="黑体" pitchFamily="2" charset="-122"/>
              </a:rPr>
              <a:t>请注明课程代码</a:t>
            </a:r>
            <a:endParaRPr lang="en-US" altLang="zh-CN" sz="1400" dirty="0">
              <a:solidFill>
                <a:prstClr val="white"/>
              </a:solidFill>
              <a:ea typeface="黑体" pitchFamily="2" charset="-122"/>
            </a:endParaRPr>
          </a:p>
          <a:p>
            <a:pPr marL="738188" lvl="1" indent="-361950">
              <a:spcBef>
                <a:spcPts val="250"/>
              </a:spcBef>
              <a:defRPr/>
            </a:pPr>
            <a:endParaRPr lang="en-US" altLang="zh-CN" b="1" dirty="0">
              <a:solidFill>
                <a:srgbClr val="FFFF00"/>
              </a:solidFill>
              <a:latin typeface="微软雅黑"/>
            </a:endParaRPr>
          </a:p>
          <a:p>
            <a:pPr marL="738188" lvl="1" indent="-738188">
              <a:spcBef>
                <a:spcPts val="250"/>
              </a:spcBef>
              <a:defRPr/>
            </a:pPr>
            <a:r>
              <a:rPr lang="zh-CN" altLang="en-US" b="1" dirty="0">
                <a:solidFill>
                  <a:srgbClr val="FFFF00"/>
                </a:solidFill>
                <a:latin typeface="微软雅黑"/>
              </a:rPr>
              <a:t>以下是着重突出文本的示例：</a:t>
            </a:r>
            <a:endParaRPr lang="en-US" altLang="zh-CN" b="1" dirty="0">
              <a:solidFill>
                <a:srgbClr val="FFFF00"/>
              </a:solidFill>
              <a:latin typeface="微软雅黑"/>
            </a:endParaRPr>
          </a:p>
          <a:p>
            <a:pPr marL="738188" lvl="1" indent="-361950">
              <a:spcBef>
                <a:spcPts val="250"/>
              </a:spcBef>
              <a:buFontTx/>
              <a:buBlip>
                <a:blip r:embed="rId3"/>
              </a:buBlip>
              <a:defRPr/>
            </a:pPr>
            <a:r>
              <a:rPr lang="zh-CN" altLang="en-US" sz="1400" dirty="0">
                <a:solidFill>
                  <a:prstClr val="white"/>
                </a:solidFill>
                <a:latin typeface="微软雅黑"/>
              </a:rPr>
              <a:t>用</a:t>
            </a:r>
            <a:r>
              <a:rPr lang="zh-CN" altLang="en-US" sz="1400" i="1" dirty="0">
                <a:solidFill>
                  <a:srgbClr val="FF0000"/>
                </a:solidFill>
                <a:latin typeface="微软雅黑"/>
              </a:rPr>
              <a:t>红色斜体</a:t>
            </a:r>
            <a:r>
              <a:rPr lang="zh-CN" altLang="en-US" sz="1400" dirty="0">
                <a:solidFill>
                  <a:prstClr val="white"/>
                </a:solidFill>
                <a:latin typeface="微软雅黑"/>
              </a:rPr>
              <a:t>引起大众视觉注意 </a:t>
            </a:r>
          </a:p>
          <a:p>
            <a:pPr marL="738188" lvl="1" indent="-361950">
              <a:spcBef>
                <a:spcPts val="250"/>
              </a:spcBef>
              <a:buFontTx/>
              <a:buBlip>
                <a:blip r:embed="rId3"/>
              </a:buBlip>
              <a:defRPr/>
            </a:pPr>
            <a:r>
              <a:rPr lang="zh-CN" altLang="en-US" sz="1400" u="sng" dirty="0">
                <a:solidFill>
                  <a:srgbClr val="FFC000"/>
                </a:solidFill>
                <a:latin typeface="微软雅黑"/>
              </a:rPr>
              <a:t>加下划线的桔色文本经黑白打印后更易于辨认</a:t>
            </a:r>
            <a:endParaRPr lang="en-US" altLang="zh-CN" sz="1400" u="sng" dirty="0">
              <a:solidFill>
                <a:srgbClr val="FFC000"/>
              </a:solidFill>
              <a:latin typeface="微软雅黑"/>
            </a:endParaRPr>
          </a:p>
          <a:p>
            <a:pPr marL="738188" lvl="1" indent="-361950">
              <a:spcBef>
                <a:spcPts val="250"/>
              </a:spcBef>
              <a:buFontTx/>
              <a:buBlip>
                <a:blip r:embed="rId3"/>
              </a:buBlip>
              <a:defRPr/>
            </a:pPr>
            <a:r>
              <a:rPr lang="zh-CN" altLang="en-US" sz="1400" dirty="0">
                <a:solidFill>
                  <a:prstClr val="white"/>
                </a:solidFill>
                <a:latin typeface="微软雅黑"/>
              </a:rPr>
              <a:t>可使用</a:t>
            </a:r>
            <a:r>
              <a:rPr lang="en-US" altLang="zh-CN" sz="1400" dirty="0">
                <a:solidFill>
                  <a:prstClr val="white"/>
                </a:solidFill>
                <a:latin typeface="微软雅黑"/>
              </a:rPr>
              <a:t>5</a:t>
            </a:r>
            <a:r>
              <a:rPr lang="zh-CN" altLang="en-US" sz="1400" dirty="0">
                <a:solidFill>
                  <a:prstClr val="white"/>
                </a:solidFill>
                <a:latin typeface="微软雅黑"/>
              </a:rPr>
              <a:t>级符号</a:t>
            </a:r>
            <a:endParaRPr lang="en-US" altLang="zh-CN" sz="1400" dirty="0">
              <a:solidFill>
                <a:prstClr val="white"/>
              </a:solidFill>
              <a:latin typeface="微软雅黑"/>
            </a:endParaRPr>
          </a:p>
          <a:p>
            <a:pPr marL="1101725" lvl="2" indent="-347663">
              <a:spcBef>
                <a:spcPts val="250"/>
              </a:spcBef>
              <a:buFontTx/>
              <a:buBlip>
                <a:blip r:embed="rId3"/>
              </a:buBlip>
              <a:defRPr/>
            </a:pPr>
            <a:r>
              <a:rPr lang="zh-CN" altLang="en-US" sz="1200" dirty="0">
                <a:solidFill>
                  <a:prstClr val="white"/>
                </a:solidFill>
                <a:latin typeface="微软雅黑"/>
              </a:rPr>
              <a:t>符号，字体及缩进量将逐级变化 </a:t>
            </a:r>
          </a:p>
          <a:p>
            <a:pPr marL="1419225" lvl="3" indent="-317500">
              <a:spcBef>
                <a:spcPts val="250"/>
              </a:spcBef>
              <a:buFontTx/>
              <a:buBlip>
                <a:blip r:embed="rId3"/>
              </a:buBlip>
              <a:defRPr/>
            </a:pPr>
            <a:r>
              <a:rPr lang="zh-CN" altLang="en-US" sz="1000" dirty="0">
                <a:solidFill>
                  <a:prstClr val="white"/>
                </a:solidFill>
                <a:latin typeface="微软雅黑"/>
              </a:rPr>
              <a:t>最后一级字体大小为</a:t>
            </a:r>
            <a:r>
              <a:rPr lang="en-US" altLang="zh-CN" sz="1000" dirty="0">
                <a:solidFill>
                  <a:prstClr val="white"/>
                </a:solidFill>
                <a:latin typeface="微软雅黑"/>
              </a:rPr>
              <a:t>10pt</a:t>
            </a:r>
          </a:p>
          <a:p>
            <a:pPr marL="738188" lvl="1" indent="-361950">
              <a:spcBef>
                <a:spcPts val="250"/>
              </a:spcBef>
              <a:buFontTx/>
              <a:buBlip>
                <a:blip r:embed="rId3"/>
              </a:buBlip>
              <a:defRPr/>
            </a:pPr>
            <a:endParaRPr lang="en-US" altLang="zh-CN" sz="1400" dirty="0">
              <a:solidFill>
                <a:prstClr val="white"/>
              </a:solidFill>
              <a:latin typeface="微软雅黑"/>
            </a:endParaRPr>
          </a:p>
        </p:txBody>
      </p:sp>
    </p:spTree>
    <p:extLst>
      <p:ext uri="{BB962C8B-B14F-4D97-AF65-F5344CB8AC3E}">
        <p14:creationId xmlns:p14="http://schemas.microsoft.com/office/powerpoint/2010/main" val="2672921382"/>
      </p:ext>
    </p:extLst>
  </p:cSld>
  <p:clrMapOvr>
    <a:overrideClrMapping bg1="dk1" tx1="lt1" bg2="dk2" tx2="lt2" accent1="accent1" accent2="accent2" accent3="accent3" accent4="accent4" accent5="accent5" accent6="accent6" hlink="hlink" folHlink="folHlink"/>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p:bg>
      <p:bgRef idx="1001">
        <a:schemeClr val="bg2"/>
      </p:bgRef>
    </p:bg>
    <p:spTree>
      <p:nvGrpSpPr>
        <p:cNvPr id="1" name=""/>
        <p:cNvGrpSpPr/>
        <p:nvPr/>
      </p:nvGrpSpPr>
      <p:grpSpPr>
        <a:xfrm>
          <a:off x="0" y="0"/>
          <a:ext cx="0" cy="0"/>
          <a:chOff x="0" y="0"/>
          <a:chExt cx="0" cy="0"/>
        </a:xfrm>
      </p:grpSpPr>
      <p:sp>
        <p:nvSpPr>
          <p:cNvPr id="2" name="Title 1"/>
          <p:cNvSpPr txBox="1">
            <a:spLocks/>
          </p:cNvSpPr>
          <p:nvPr userDrawn="1"/>
        </p:nvSpPr>
        <p:spPr bwMode="white">
          <a:xfrm>
            <a:off x="382588" y="228600"/>
            <a:ext cx="8380412" cy="623248"/>
          </a:xfrm>
          <a:prstGeom prst="rect">
            <a:avLst/>
          </a:prstGeom>
          <a:noFill/>
          <a:ln w="9525">
            <a:noFill/>
            <a:miter lim="800000"/>
            <a:headEnd/>
            <a:tailEnd/>
          </a:ln>
          <a:effectLst/>
        </p:spPr>
        <p:txBody>
          <a:bodyPr>
            <a:scene3d>
              <a:camera prst="orthographicFront"/>
              <a:lightRig rig="threePt" dir="t"/>
            </a:scene3d>
            <a:sp3d extrusionH="6350">
              <a:bevelT w="12700" h="25400" prst="coolSlant"/>
              <a:bevelB w="19050" h="19050"/>
              <a:extrusionClr>
                <a:schemeClr val="bg1"/>
              </a:extrusionClr>
            </a:sp3d>
          </a:bodyPr>
          <a:lstStyle/>
          <a:p>
            <a:pPr defTabSz="914363" eaLnBrk="0" hangingPunct="0">
              <a:lnSpc>
                <a:spcPct val="90000"/>
              </a:lnSpc>
              <a:defRPr/>
            </a:pPr>
            <a:r>
              <a:rPr lang="zh-CN" altLang="en-US" sz="4000" b="1" spc="-125" dirty="0">
                <a:ln w="3175">
                  <a:noFill/>
                </a:ln>
                <a:solidFill>
                  <a:prstClr val="white"/>
                </a:solidFill>
                <a:cs typeface="+mj-cs"/>
              </a:rPr>
              <a:t>请您仔细阅读</a:t>
            </a:r>
            <a:endParaRPr lang="en-US" sz="4000" b="1" spc="-125" dirty="0">
              <a:ln w="3175">
                <a:noFill/>
              </a:ln>
              <a:solidFill>
                <a:prstClr val="white"/>
              </a:solidFill>
              <a:cs typeface="+mj-cs"/>
            </a:endParaRPr>
          </a:p>
        </p:txBody>
      </p:sp>
      <p:sp>
        <p:nvSpPr>
          <p:cNvPr id="3" name="Text Placeholder 2"/>
          <p:cNvSpPr txBox="1">
            <a:spLocks/>
          </p:cNvSpPr>
          <p:nvPr userDrawn="1"/>
        </p:nvSpPr>
        <p:spPr bwMode="white">
          <a:xfrm>
            <a:off x="382588" y="4587875"/>
            <a:ext cx="8380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84175" indent="-384175"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lnSpc>
                <a:spcPct val="90000"/>
              </a:lnSpc>
              <a:spcBef>
                <a:spcPts val="1163"/>
              </a:spcBef>
              <a:spcAft>
                <a:spcPct val="0"/>
              </a:spcAft>
              <a:buFontTx/>
              <a:buBlip>
                <a:blip r:embed="rId3"/>
              </a:buBlip>
              <a:defRPr/>
            </a:pPr>
            <a:endParaRPr lang="en-US" altLang="zh-CN" sz="2200" smtClean="0">
              <a:solidFill>
                <a:prstClr val="white"/>
              </a:solidFill>
              <a:latin typeface="Calibri" pitchFamily="34" charset="0"/>
              <a:ea typeface="微软雅黑" pitchFamily="34" charset="-122"/>
            </a:endParaRPr>
          </a:p>
        </p:txBody>
      </p:sp>
      <p:sp>
        <p:nvSpPr>
          <p:cNvPr id="4" name="Rectangle 3"/>
          <p:cNvSpPr txBox="1">
            <a:spLocks noChangeArrowheads="1"/>
          </p:cNvSpPr>
          <p:nvPr userDrawn="1"/>
        </p:nvSpPr>
        <p:spPr bwMode="white">
          <a:xfrm>
            <a:off x="476250" y="908050"/>
            <a:ext cx="8380413"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84175" indent="-384175" eaLnBrk="0" hangingPunct="0">
              <a:defRPr>
                <a:solidFill>
                  <a:schemeClr val="tx1"/>
                </a:solidFill>
                <a:latin typeface="Arial" pitchFamily="34" charset="0"/>
                <a:ea typeface="宋体" pitchFamily="2" charset="-122"/>
              </a:defRPr>
            </a:lvl1pPr>
            <a:lvl2pPr marL="738188" indent="-3619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ts val="500"/>
              </a:spcBef>
              <a:spcAft>
                <a:spcPct val="0"/>
              </a:spcAft>
              <a:buFontTx/>
              <a:buBlip>
                <a:blip r:embed="rId3"/>
              </a:buBlip>
              <a:defRPr/>
            </a:pPr>
            <a:endParaRPr lang="en-US" altLang="zh-CN" b="1" smtClean="0">
              <a:solidFill>
                <a:srgbClr val="FFFF00"/>
              </a:solidFill>
              <a:latin typeface="Calibri" pitchFamily="34" charset="0"/>
              <a:ea typeface="微软雅黑" pitchFamily="34" charset="-122"/>
            </a:endParaRPr>
          </a:p>
          <a:p>
            <a:pPr fontAlgn="base">
              <a:spcBef>
                <a:spcPts val="500"/>
              </a:spcBef>
              <a:spcAft>
                <a:spcPct val="0"/>
              </a:spcAft>
              <a:defRPr/>
            </a:pPr>
            <a:r>
              <a:rPr lang="zh-CN" altLang="en-US" b="1" smtClean="0">
                <a:solidFill>
                  <a:srgbClr val="FFFF00"/>
                </a:solidFill>
                <a:latin typeface="Calibri" pitchFamily="34" charset="0"/>
                <a:ea typeface="微软雅黑" pitchFamily="34" charset="-122"/>
              </a:rPr>
              <a:t>在您发布</a:t>
            </a:r>
            <a:r>
              <a:rPr lang="en-US" altLang="zh-CN" b="1" smtClean="0">
                <a:solidFill>
                  <a:srgbClr val="FFFF00"/>
                </a:solidFill>
                <a:latin typeface="Calibri" pitchFamily="34" charset="0"/>
                <a:ea typeface="微软雅黑" pitchFamily="34" charset="-122"/>
              </a:rPr>
              <a:t>PPT</a:t>
            </a:r>
            <a:r>
              <a:rPr lang="zh-CN" altLang="en-US" b="1" smtClean="0">
                <a:solidFill>
                  <a:srgbClr val="FFFF00"/>
                </a:solidFill>
                <a:latin typeface="Calibri" pitchFamily="34" charset="0"/>
                <a:ea typeface="微软雅黑" pitchFamily="34" charset="-122"/>
              </a:rPr>
              <a:t>给相关的内容负责人之前，请确保完成以下的步骤</a:t>
            </a:r>
            <a:endParaRPr lang="en-US" altLang="zh-CN" b="1" smtClean="0">
              <a:solidFill>
                <a:srgbClr val="FFFF00"/>
              </a:solidFill>
              <a:latin typeface="Calibri" pitchFamily="34" charset="0"/>
              <a:ea typeface="微软雅黑" pitchFamily="34" charset="-122"/>
            </a:endParaRP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纠正错别字和错误拼写</a:t>
            </a:r>
            <a:endParaRPr lang="en-US" altLang="zh-CN" sz="1400" smtClean="0">
              <a:solidFill>
                <a:prstClr val="white"/>
              </a:solidFill>
              <a:latin typeface="Calibri" pitchFamily="34" charset="0"/>
              <a:ea typeface="微软雅黑" pitchFamily="34" charset="-122"/>
            </a:endParaRP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纠正语法错误</a:t>
            </a: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去掉所有的</a:t>
            </a:r>
            <a:r>
              <a:rPr lang="en-US" altLang="zh-CN" sz="1400" smtClean="0">
                <a:solidFill>
                  <a:prstClr val="white"/>
                </a:solidFill>
                <a:latin typeface="Calibri" pitchFamily="34" charset="0"/>
                <a:ea typeface="微软雅黑" pitchFamily="34" charset="-122"/>
              </a:rPr>
              <a:t>PPT</a:t>
            </a:r>
            <a:r>
              <a:rPr lang="zh-CN" altLang="en-US" sz="1400" smtClean="0">
                <a:solidFill>
                  <a:prstClr val="white"/>
                </a:solidFill>
                <a:latin typeface="Calibri" pitchFamily="34" charset="0"/>
                <a:ea typeface="微软雅黑" pitchFamily="34" charset="-122"/>
              </a:rPr>
              <a:t>注释和演讲者批注</a:t>
            </a:r>
            <a:endParaRPr lang="en-US" altLang="zh-CN" sz="1400" smtClean="0">
              <a:solidFill>
                <a:prstClr val="white"/>
              </a:solidFill>
              <a:latin typeface="Calibri" pitchFamily="34" charset="0"/>
              <a:ea typeface="微软雅黑" pitchFamily="34" charset="-122"/>
            </a:endParaRP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删除所有的隐藏</a:t>
            </a:r>
            <a:r>
              <a:rPr lang="en-US" altLang="zh-CN" sz="1400" smtClean="0">
                <a:solidFill>
                  <a:prstClr val="white"/>
                </a:solidFill>
                <a:latin typeface="Calibri" pitchFamily="34" charset="0"/>
                <a:ea typeface="微软雅黑" pitchFamily="34" charset="-122"/>
              </a:rPr>
              <a:t>PPT</a:t>
            </a: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修改格式以增强</a:t>
            </a:r>
            <a:r>
              <a:rPr lang="en-US" altLang="zh-CN" sz="1400" smtClean="0">
                <a:solidFill>
                  <a:prstClr val="white"/>
                </a:solidFill>
                <a:latin typeface="Calibri" pitchFamily="34" charset="0"/>
                <a:ea typeface="微软雅黑" pitchFamily="34" charset="-122"/>
              </a:rPr>
              <a:t>PPT</a:t>
            </a:r>
            <a:r>
              <a:rPr lang="zh-CN" altLang="en-US" sz="1400" smtClean="0">
                <a:solidFill>
                  <a:prstClr val="white"/>
                </a:solidFill>
                <a:latin typeface="Calibri" pitchFamily="34" charset="0"/>
                <a:ea typeface="微软雅黑" pitchFamily="34" charset="-122"/>
              </a:rPr>
              <a:t>的可读性</a:t>
            </a:r>
          </a:p>
          <a:p>
            <a:pPr lvl="1" fontAlgn="base">
              <a:spcBef>
                <a:spcPts val="500"/>
              </a:spcBef>
              <a:spcAft>
                <a:spcPct val="0"/>
              </a:spcAft>
              <a:buFontTx/>
              <a:buBlip>
                <a:blip r:embed="rId3"/>
              </a:buBlip>
              <a:defRPr/>
            </a:pPr>
            <a:r>
              <a:rPr lang="zh-CN" altLang="en-US" sz="1400" smtClean="0">
                <a:solidFill>
                  <a:prstClr val="white"/>
                </a:solidFill>
                <a:latin typeface="Calibri" pitchFamily="34" charset="0"/>
                <a:ea typeface="微软雅黑" pitchFamily="34" charset="-122"/>
              </a:rPr>
              <a:t>确保所有</a:t>
            </a:r>
            <a:r>
              <a:rPr lang="en-US" altLang="zh-CN" sz="1400" smtClean="0">
                <a:solidFill>
                  <a:prstClr val="white"/>
                </a:solidFill>
                <a:latin typeface="Calibri" pitchFamily="34" charset="0"/>
                <a:ea typeface="微软雅黑" pitchFamily="34" charset="-122"/>
              </a:rPr>
              <a:t>PPT</a:t>
            </a:r>
            <a:r>
              <a:rPr lang="zh-CN" altLang="en-US" sz="1400" smtClean="0">
                <a:solidFill>
                  <a:prstClr val="white"/>
                </a:solidFill>
                <a:latin typeface="Calibri" pitchFamily="34" charset="0"/>
                <a:ea typeface="微软雅黑" pitchFamily="34" charset="-122"/>
              </a:rPr>
              <a:t>在字体、色彩风格、布局等方面的一致性</a:t>
            </a:r>
            <a:endParaRPr lang="en-US" altLang="zh-CN" sz="1400" smtClean="0">
              <a:solidFill>
                <a:prstClr val="white"/>
              </a:solidFill>
              <a:latin typeface="Calibri" pitchFamily="34" charset="0"/>
              <a:ea typeface="微软雅黑" pitchFamily="34" charset="-122"/>
            </a:endParaRPr>
          </a:p>
          <a:p>
            <a:pPr eaLnBrk="1" fontAlgn="base" hangingPunct="1">
              <a:spcBef>
                <a:spcPts val="500"/>
              </a:spcBef>
              <a:spcAft>
                <a:spcPct val="0"/>
              </a:spcAft>
              <a:defRPr/>
            </a:pPr>
            <a:endParaRPr lang="en-US" altLang="zh-CN" b="1" smtClean="0">
              <a:solidFill>
                <a:srgbClr val="FFFF00"/>
              </a:solidFill>
              <a:latin typeface="Calibri" pitchFamily="34" charset="0"/>
              <a:ea typeface="微软雅黑" pitchFamily="34" charset="-122"/>
            </a:endParaRPr>
          </a:p>
          <a:p>
            <a:pPr lvl="1" eaLnBrk="1" fontAlgn="base" hangingPunct="1">
              <a:spcBef>
                <a:spcPts val="500"/>
              </a:spcBef>
              <a:spcAft>
                <a:spcPct val="0"/>
              </a:spcAft>
              <a:defRPr/>
            </a:pPr>
            <a:endParaRPr lang="en-US" altLang="zh-CN" sz="1400" b="1" smtClean="0">
              <a:solidFill>
                <a:srgbClr val="FFFF00"/>
              </a:solidFill>
              <a:latin typeface="Calibri" pitchFamily="34" charset="0"/>
              <a:ea typeface="微软雅黑" pitchFamily="34" charset="-122"/>
            </a:endParaRPr>
          </a:p>
        </p:txBody>
      </p:sp>
      <p:sp>
        <p:nvSpPr>
          <p:cNvPr id="5" name="Rectangle 1"/>
          <p:cNvSpPr>
            <a:spLocks noChangeArrowheads="1"/>
          </p:cNvSpPr>
          <p:nvPr userDrawn="1"/>
        </p:nvSpPr>
        <p:spPr bwMode="auto">
          <a:xfrm>
            <a:off x="534522" y="3567962"/>
            <a:ext cx="8273302" cy="1174677"/>
          </a:xfrm>
          <a:prstGeom prst="rect">
            <a:avLst/>
          </a:prstGeom>
          <a:solidFill>
            <a:srgbClr val="FF0000"/>
          </a:solidFill>
          <a:ln>
            <a:solidFill>
              <a:srgbClr val="FF0000"/>
            </a:solidFill>
            <a:headEnd/>
            <a:tailEnd/>
          </a:ln>
        </p:spPr>
        <p:style>
          <a:lnRef idx="3">
            <a:schemeClr val="lt1"/>
          </a:lnRef>
          <a:fillRef idx="1">
            <a:schemeClr val="accent1"/>
          </a:fillRef>
          <a:effectRef idx="1">
            <a:schemeClr val="accent1"/>
          </a:effectRef>
          <a:fontRef idx="minor">
            <a:schemeClr val="lt1"/>
          </a:fontRef>
        </p:style>
        <p:txBody>
          <a:bodyPr lIns="91436" tIns="45718" rIns="91436" bIns="45718">
            <a:spAutoFit/>
          </a:bodyPr>
          <a:lstStyle/>
          <a:p>
            <a:pPr>
              <a:spcBef>
                <a:spcPts val="500"/>
              </a:spcBef>
              <a:defRPr/>
            </a:pPr>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重要提示</a:t>
            </a:r>
            <a:endPar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77850" indent="-349250">
              <a:spcBef>
                <a:spcPts val="500"/>
              </a:spcBef>
              <a:buFontTx/>
              <a:buBlip>
                <a:blip r:embed="rId4"/>
              </a:buBlip>
              <a:defRPr/>
            </a:pP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请勿使用任何未经授权的图像。提交</a:t>
            </a:r>
            <a:r>
              <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rPr>
              <a:t>PPT</a:t>
            </a: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时</a:t>
            </a:r>
            <a:r>
              <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rPr>
              <a:t>, </a:t>
            </a: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请再次查阅内容是仅限使用来自微软</a:t>
            </a:r>
            <a:r>
              <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rPr>
              <a:t>Media Bank</a:t>
            </a: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的照片或经授权的照片。</a:t>
            </a:r>
            <a:endPar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endParaRPr>
          </a:p>
          <a:p>
            <a:pPr marL="577850" indent="-349250">
              <a:spcBef>
                <a:spcPts val="500"/>
              </a:spcBef>
              <a:buFontTx/>
              <a:buBlip>
                <a:blip r:embed="rId4"/>
              </a:buBlip>
              <a:defRPr/>
            </a:pP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请避免使用须经授权的插图或媒体内容 </a:t>
            </a:r>
            <a:r>
              <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rPr>
              <a:t>(</a:t>
            </a: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如电视广告，平面广告，电影或电视知名人物</a:t>
            </a:r>
            <a:r>
              <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rPr>
              <a:t>)</a:t>
            </a:r>
            <a:r>
              <a:rPr lang="zh-CN" altLang="en-US" sz="1400" dirty="0">
                <a:ln w="3810" cmpd="sng">
                  <a:solidFill>
                    <a:srgbClr val="FFFFFF"/>
                  </a:solidFill>
                  <a:prstDash val="solid"/>
                </a:ln>
                <a:solidFill>
                  <a:srgbClr val="FFFFFF"/>
                </a:solidFill>
                <a:effectLst>
                  <a:outerShdw blurRad="38100" dist="38100" dir="2700000" algn="tl">
                    <a:srgbClr val="000000">
                      <a:alpha val="43137"/>
                    </a:srgbClr>
                  </a:outerShdw>
                </a:effectLst>
              </a:rPr>
              <a:t>。</a:t>
            </a:r>
            <a:endParaRPr lang="en-US" altLang="zh-CN" sz="1400" dirty="0">
              <a:ln w="3810" cmpd="sng">
                <a:solidFill>
                  <a:srgbClr val="FFFFFF"/>
                </a:solidFill>
                <a:prstDash val="solid"/>
              </a:ln>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4620747"/>
      </p:ext>
    </p:extLst>
  </p:cSld>
  <p:clrMapOvr>
    <a:overrideClrMapping bg1="dk1" tx1="lt1" bg2="dk2" tx2="lt2" accent1="accent1" accent2="accent2" accent3="accent3" accent4="accent4" accent5="accent5" accent6="accent6" hlink="hlink" folHlink="folHlink"/>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solidFill>
                <a:prstClr val="black"/>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ea typeface="+mn-ea"/>
              </a:defRPr>
            </a:lvl1pPr>
          </a:lstStyle>
          <a:p>
            <a:pPr>
              <a:defRPr/>
            </a:pPr>
            <a:endParaRPr lang="en-US" altLang="zh-CN">
              <a:solidFill>
                <a:prstClr val="black"/>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微软雅黑" panose="020B0503020204020204" pitchFamily="34" charset="-122"/>
              </a:defRPr>
            </a:lvl1pPr>
          </a:lstStyle>
          <a:p>
            <a:pPr fontAlgn="base">
              <a:spcBef>
                <a:spcPct val="0"/>
              </a:spcBef>
              <a:spcAft>
                <a:spcPct val="0"/>
              </a:spcAft>
            </a:pPr>
            <a:fld id="{CC71C7B7-E33B-4331-B1A4-6A5F9BC6E385}" type="slidenum">
              <a:rPr lang="en-US" altLang="zh-CN" smtClean="0">
                <a:solidFill>
                  <a:prstClr val="black"/>
                </a:solidFill>
              </a:rPr>
              <a:pPr fontAlgn="base">
                <a:spcBef>
                  <a:spcPct val="0"/>
                </a:spcBef>
                <a:spcAft>
                  <a:spcPct val="0"/>
                </a:spcAft>
              </a:pPr>
              <a:t>‹#›</a:t>
            </a:fld>
            <a:endParaRPr lang="en-US" altLang="zh-CN" smtClean="0">
              <a:solidFill>
                <a:prstClr val="black"/>
              </a:solidFill>
            </a:endParaRPr>
          </a:p>
        </p:txBody>
      </p:sp>
    </p:spTree>
    <p:extLst>
      <p:ext uri="{BB962C8B-B14F-4D97-AF65-F5344CB8AC3E}">
        <p14:creationId xmlns:p14="http://schemas.microsoft.com/office/powerpoint/2010/main" val="251341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image" Target="../media/image6.jp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55" r:id="rId6"/>
    <p:sldLayoutId id="2147483656" r:id="rId7"/>
    <p:sldLayoutId id="2147483657" r:id="rId8"/>
    <p:sldLayoutId id="2147483658" r:id="rId9"/>
    <p:sldLayoutId id="2147483659" r:id="rId10"/>
    <p:sldLayoutId id="2147483757" r:id="rId11"/>
    <p:sldLayoutId id="2147483759" r:id="rId12"/>
    <p:sldLayoutId id="21474837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1"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1"/>
            <a:ext cx="8229601"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1"/>
            <a:ext cx="21336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565A8-E17D-4C2A-8025-B2EC17BEB2A8}" type="datetimeFigureOut">
              <a:rPr lang="zh-CN" altLang="en-US" smtClean="0"/>
              <a:pPr/>
              <a:t>2016/4/20</a:t>
            </a:fld>
            <a:endParaRPr lang="zh-CN" altLang="en-US"/>
          </a:p>
        </p:txBody>
      </p:sp>
      <p:sp>
        <p:nvSpPr>
          <p:cNvPr id="5" name="页脚占位符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1"/>
            <a:ext cx="21336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5BCCB-7D67-4E0F-8C74-05D568571DB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5867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fontAlgn="base" latinLnBrk="1">
        <a:spcBef>
          <a:spcPct val="0"/>
        </a:spcBef>
        <a:spcAft>
          <a:spcPct val="0"/>
        </a:spcAft>
        <a:defRPr kumimoji="1" sz="4400" kern="12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2pPr>
      <a:lvl3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3pPr>
      <a:lvl4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4pPr>
      <a:lvl5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5pPr>
      <a:lvl6pPr marL="4572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6pPr>
      <a:lvl7pPr marL="9144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7pPr>
      <a:lvl8pPr marL="13716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8pPr>
      <a:lvl9pPr marL="18288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9pPr>
    </p:titleStyle>
    <p:bodyStyle>
      <a:lvl1pPr marL="342900" indent="-342900" algn="l" rtl="0" fontAlgn="base" latinLnBrk="1">
        <a:spcBef>
          <a:spcPct val="20000"/>
        </a:spcBef>
        <a:spcAft>
          <a:spcPct val="0"/>
        </a:spcAft>
        <a:buChar char="•"/>
        <a:defRPr kumimoji="1" sz="3200" kern="1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kern="1200">
          <a:solidFill>
            <a:schemeClr val="tx1"/>
          </a:solidFill>
          <a:latin typeface="+mn-lt"/>
          <a:ea typeface="+mn-ea"/>
          <a:cs typeface="+mn-cs"/>
        </a:defRPr>
      </a:lvl2pPr>
      <a:lvl3pPr marL="1143000" indent="-228600" algn="l" rtl="0" fontAlgn="base" latinLnBrk="1">
        <a:spcBef>
          <a:spcPct val="20000"/>
        </a:spcBef>
        <a:spcAft>
          <a:spcPct val="0"/>
        </a:spcAft>
        <a:buChar char="•"/>
        <a:defRPr kumimoji="1" sz="2400"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sz="2000"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88C9EC"/>
        </a:solidFill>
        <a:effectLst/>
      </p:bgPr>
    </p:bg>
    <p:spTree>
      <p:nvGrpSpPr>
        <p:cNvPr id="1" name=""/>
        <p:cNvGrpSpPr/>
        <p:nvPr/>
      </p:nvGrpSpPr>
      <p:grpSpPr>
        <a:xfrm>
          <a:off x="0" y="0"/>
          <a:ext cx="0" cy="0"/>
          <a:chOff x="0" y="0"/>
          <a:chExt cx="0" cy="0"/>
        </a:xfrm>
      </p:grpSpPr>
      <p:sp>
        <p:nvSpPr>
          <p:cNvPr id="55306" name="Rectangle 10"/>
          <p:cNvSpPr>
            <a:spLocks noChangeArrowheads="1"/>
          </p:cNvSpPr>
          <p:nvPr/>
        </p:nvSpPr>
        <p:spPr bwMode="auto">
          <a:xfrm>
            <a:off x="0" y="1773238"/>
            <a:ext cx="8893175" cy="3206750"/>
          </a:xfrm>
          <a:prstGeom prst="rect">
            <a:avLst/>
          </a:prstGeom>
          <a:solidFill>
            <a:srgbClr val="00509B"/>
          </a:solidFill>
          <a:ln w="9525">
            <a:noFill/>
            <a:miter lim="800000"/>
            <a:headEnd/>
            <a:tailEnd/>
          </a:ln>
          <a:effectLst/>
        </p:spPr>
        <p:txBody>
          <a:bodyPr wrap="none" anchor="ctr"/>
          <a:lstStyle/>
          <a:p>
            <a:pPr fontAlgn="base">
              <a:spcBef>
                <a:spcPct val="0"/>
              </a:spcBef>
              <a:spcAft>
                <a:spcPct val="0"/>
              </a:spcAft>
              <a:defRPr/>
            </a:pPr>
            <a:endParaRPr lang="zh-CN" altLang="en-US">
              <a:solidFill>
                <a:srgbClr val="000000"/>
              </a:solidFill>
              <a:latin typeface="Arial" pitchFamily="34" charset="0"/>
              <a:ea typeface="宋体" pitchFamily="2" charset="-122"/>
            </a:endParaRPr>
          </a:p>
        </p:txBody>
      </p:sp>
      <p:sp>
        <p:nvSpPr>
          <p:cNvPr id="4099" name="Rectangle 3"/>
          <p:cNvSpPr>
            <a:spLocks noGrp="1" noChangeArrowheads="1"/>
          </p:cNvSpPr>
          <p:nvPr>
            <p:ph type="body" idx="1"/>
          </p:nvPr>
        </p:nvSpPr>
        <p:spPr bwMode="auto">
          <a:xfrm>
            <a:off x="385763" y="2276475"/>
            <a:ext cx="6850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zh-CN" smtClean="0"/>
              <a:t>Click to edit Master text styles</a:t>
            </a:r>
          </a:p>
          <a:p>
            <a:pPr lvl="2"/>
            <a:r>
              <a:rPr lang="en-US" altLang="zh-CN" smtClean="0"/>
              <a:t>Second level</a:t>
            </a:r>
          </a:p>
          <a:p>
            <a:pPr lvl="3"/>
            <a:r>
              <a:rPr lang="en-US" altLang="zh-CN" smtClean="0"/>
              <a:t>Third level</a:t>
            </a:r>
          </a:p>
          <a:p>
            <a:pPr lvl="4"/>
            <a:r>
              <a:rPr lang="en-US" altLang="zh-CN" smtClean="0"/>
              <a:t>Fourth level</a:t>
            </a:r>
          </a:p>
          <a:p>
            <a:pPr lvl="4"/>
            <a:r>
              <a:rPr lang="en-US" altLang="zh-CN" smtClean="0"/>
              <a:t>Fifth level</a:t>
            </a:r>
          </a:p>
        </p:txBody>
      </p:sp>
      <p:sp>
        <p:nvSpPr>
          <p:cNvPr id="55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zh-CN">
              <a:solidFill>
                <a:srgbClr val="000000"/>
              </a:solidFill>
              <a:latin typeface="Arial" pitchFamily="34" charset="0"/>
              <a:ea typeface="宋体" pitchFamily="2" charset="-122"/>
            </a:endParaRPr>
          </a:p>
        </p:txBody>
      </p:sp>
      <p:sp>
        <p:nvSpPr>
          <p:cNvPr id="55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zh-CN">
              <a:solidFill>
                <a:srgbClr val="000000"/>
              </a:solidFill>
              <a:latin typeface="Arial" pitchFamily="34" charset="0"/>
              <a:ea typeface="宋体" pitchFamily="2" charset="-122"/>
            </a:endParaRPr>
          </a:p>
        </p:txBody>
      </p:sp>
      <p:sp>
        <p:nvSpPr>
          <p:cNvPr id="55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215E5D5-F24E-48E3-8D4A-89D430E00E22}" type="slidenum">
              <a:rPr lang="en-US" altLang="zh-CN">
                <a:solidFill>
                  <a:srgbClr val="000000"/>
                </a:solidFill>
                <a:latin typeface="Arial" pitchFamily="34" charset="0"/>
                <a:ea typeface="宋体" pitchFamily="2" charset="-122"/>
              </a:rPr>
              <a:pPr fontAlgn="base">
                <a:spcBef>
                  <a:spcPct val="0"/>
                </a:spcBef>
                <a:spcAft>
                  <a:spcPct val="0"/>
                </a:spcAft>
                <a:defRPr/>
              </a:pPr>
              <a:t>‹#›</a:t>
            </a:fld>
            <a:endParaRPr lang="en-US" altLang="zh-CN">
              <a:solidFill>
                <a:srgbClr val="000000"/>
              </a:solidFill>
              <a:latin typeface="Arial" pitchFamily="34" charset="0"/>
              <a:ea typeface="宋体" pitchFamily="2" charset="-122"/>
            </a:endParaRPr>
          </a:p>
        </p:txBody>
      </p:sp>
    </p:spTree>
    <p:extLst>
      <p:ext uri="{BB962C8B-B14F-4D97-AF65-F5344CB8AC3E}">
        <p14:creationId xmlns:p14="http://schemas.microsoft.com/office/powerpoint/2010/main" val="173728845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Frutiger LT 55 Roman" pitchFamily="34" charset="0"/>
          <a:ea typeface="宋体" pitchFamily="2" charset="-122"/>
        </a:defRPr>
      </a:lvl2pPr>
      <a:lvl3pPr algn="l" rtl="0" eaLnBrk="0" fontAlgn="base" hangingPunct="0">
        <a:spcBef>
          <a:spcPct val="0"/>
        </a:spcBef>
        <a:spcAft>
          <a:spcPct val="0"/>
        </a:spcAft>
        <a:defRPr sz="3600">
          <a:solidFill>
            <a:schemeClr val="bg1"/>
          </a:solidFill>
          <a:latin typeface="Frutiger LT 55 Roman" pitchFamily="34" charset="0"/>
          <a:ea typeface="宋体" pitchFamily="2" charset="-122"/>
        </a:defRPr>
      </a:lvl3pPr>
      <a:lvl4pPr algn="l" rtl="0" eaLnBrk="0" fontAlgn="base" hangingPunct="0">
        <a:spcBef>
          <a:spcPct val="0"/>
        </a:spcBef>
        <a:spcAft>
          <a:spcPct val="0"/>
        </a:spcAft>
        <a:defRPr sz="3600">
          <a:solidFill>
            <a:schemeClr val="bg1"/>
          </a:solidFill>
          <a:latin typeface="Frutiger LT 55 Roman" pitchFamily="34" charset="0"/>
          <a:ea typeface="宋体" pitchFamily="2" charset="-122"/>
        </a:defRPr>
      </a:lvl4pPr>
      <a:lvl5pPr algn="l" rtl="0" eaLnBrk="0" fontAlgn="base" hangingPunct="0">
        <a:spcBef>
          <a:spcPct val="0"/>
        </a:spcBef>
        <a:spcAft>
          <a:spcPct val="0"/>
        </a:spcAft>
        <a:defRPr sz="3600">
          <a:solidFill>
            <a:schemeClr val="bg1"/>
          </a:solidFill>
          <a:latin typeface="Frutiger LT 55 Roman" pitchFamily="34" charset="0"/>
          <a:ea typeface="宋体" pitchFamily="2" charset="-122"/>
        </a:defRPr>
      </a:lvl5pPr>
      <a:lvl6pPr marL="457200" algn="l" rtl="0" fontAlgn="base">
        <a:spcBef>
          <a:spcPct val="0"/>
        </a:spcBef>
        <a:spcAft>
          <a:spcPct val="0"/>
        </a:spcAft>
        <a:defRPr sz="3600">
          <a:solidFill>
            <a:schemeClr val="bg1"/>
          </a:solidFill>
          <a:latin typeface="Frutiger LT 55 Roman" pitchFamily="34" charset="0"/>
          <a:ea typeface="宋体" pitchFamily="2" charset="-122"/>
        </a:defRPr>
      </a:lvl6pPr>
      <a:lvl7pPr marL="914400" algn="l" rtl="0" fontAlgn="base">
        <a:spcBef>
          <a:spcPct val="0"/>
        </a:spcBef>
        <a:spcAft>
          <a:spcPct val="0"/>
        </a:spcAft>
        <a:defRPr sz="3600">
          <a:solidFill>
            <a:schemeClr val="bg1"/>
          </a:solidFill>
          <a:latin typeface="Frutiger LT 55 Roman" pitchFamily="34" charset="0"/>
          <a:ea typeface="宋体" pitchFamily="2" charset="-122"/>
        </a:defRPr>
      </a:lvl7pPr>
      <a:lvl8pPr marL="1371600" algn="l" rtl="0" fontAlgn="base">
        <a:spcBef>
          <a:spcPct val="0"/>
        </a:spcBef>
        <a:spcAft>
          <a:spcPct val="0"/>
        </a:spcAft>
        <a:defRPr sz="3600">
          <a:solidFill>
            <a:schemeClr val="bg1"/>
          </a:solidFill>
          <a:latin typeface="Frutiger LT 55 Roman" pitchFamily="34" charset="0"/>
          <a:ea typeface="宋体" pitchFamily="2" charset="-122"/>
        </a:defRPr>
      </a:lvl8pPr>
      <a:lvl9pPr marL="1828800" algn="l" rtl="0" fontAlgn="base">
        <a:spcBef>
          <a:spcPct val="0"/>
        </a:spcBef>
        <a:spcAft>
          <a:spcPct val="0"/>
        </a:spcAft>
        <a:defRPr sz="3600">
          <a:solidFill>
            <a:schemeClr val="bg1"/>
          </a:solidFill>
          <a:latin typeface="Frutiger LT 55 Roman" pitchFamily="34" charset="0"/>
          <a:ea typeface="宋体" pitchFamily="2" charset="-122"/>
        </a:defRPr>
      </a:lvl9pPr>
    </p:titleStyle>
    <p:bodyStyle>
      <a:lvl1pPr marL="342900" indent="-342900" algn="l" rtl="0" eaLnBrk="0" fontAlgn="base" hangingPunct="0">
        <a:spcBef>
          <a:spcPct val="20000"/>
        </a:spcBef>
        <a:spcAft>
          <a:spcPct val="0"/>
        </a:spcAft>
        <a:defRPr sz="2400">
          <a:solidFill>
            <a:schemeClr val="bg1"/>
          </a:solidFill>
          <a:latin typeface="+mn-lt"/>
          <a:ea typeface="+mn-ea"/>
          <a:cs typeface="+mn-cs"/>
        </a:defRPr>
      </a:lvl1pPr>
      <a:lvl2pPr marL="185738" indent="-6350" algn="l" rtl="0" eaLnBrk="0" fontAlgn="base" hangingPunct="0">
        <a:spcBef>
          <a:spcPct val="0"/>
        </a:spcBef>
        <a:spcAft>
          <a:spcPct val="0"/>
        </a:spcAft>
        <a:defRPr sz="2400">
          <a:solidFill>
            <a:schemeClr val="bg1"/>
          </a:solidFill>
          <a:latin typeface="+mn-lt"/>
          <a:ea typeface="+mn-ea"/>
        </a:defRPr>
      </a:lvl2pPr>
      <a:lvl3pPr marL="1150938" indent="-228600" algn="l" rtl="0" eaLnBrk="0" fontAlgn="base" hangingPunct="0">
        <a:spcBef>
          <a:spcPct val="0"/>
        </a:spcBef>
        <a:spcAft>
          <a:spcPct val="0"/>
        </a:spcAft>
        <a:defRPr sz="2400">
          <a:solidFill>
            <a:schemeClr val="bg1"/>
          </a:solidFill>
          <a:latin typeface="+mn-lt"/>
          <a:ea typeface="+mn-ea"/>
        </a:defRPr>
      </a:lvl3pPr>
      <a:lvl4pPr marL="1600200" indent="-228600" algn="l" rtl="0" eaLnBrk="0" fontAlgn="base" hangingPunct="0">
        <a:spcBef>
          <a:spcPct val="0"/>
        </a:spcBef>
        <a:spcAft>
          <a:spcPct val="0"/>
        </a:spcAft>
        <a:defRPr sz="2400">
          <a:solidFill>
            <a:schemeClr val="bg1"/>
          </a:solidFill>
          <a:latin typeface="+mn-lt"/>
          <a:ea typeface="+mn-ea"/>
        </a:defRPr>
      </a:lvl4pPr>
      <a:lvl5pPr marL="2057400" indent="-228600" algn="l" rtl="0" eaLnBrk="0" fontAlgn="base" hangingPunct="0">
        <a:spcBef>
          <a:spcPct val="0"/>
        </a:spcBef>
        <a:spcAft>
          <a:spcPct val="0"/>
        </a:spcAft>
        <a:defRPr sz="2400">
          <a:solidFill>
            <a:schemeClr val="bg1"/>
          </a:solidFill>
          <a:latin typeface="+mn-lt"/>
          <a:ea typeface="+mn-ea"/>
        </a:defRPr>
      </a:lvl5pPr>
      <a:lvl6pPr marL="2514600" indent="-228600" algn="l" rtl="0" fontAlgn="base">
        <a:spcBef>
          <a:spcPct val="0"/>
        </a:spcBef>
        <a:spcAft>
          <a:spcPct val="0"/>
        </a:spcAft>
        <a:defRPr sz="2400">
          <a:solidFill>
            <a:schemeClr val="bg1"/>
          </a:solidFill>
          <a:latin typeface="+mn-lt"/>
          <a:ea typeface="+mn-ea"/>
        </a:defRPr>
      </a:lvl6pPr>
      <a:lvl7pPr marL="2971800" indent="-228600" algn="l" rtl="0" fontAlgn="base">
        <a:spcBef>
          <a:spcPct val="0"/>
        </a:spcBef>
        <a:spcAft>
          <a:spcPct val="0"/>
        </a:spcAft>
        <a:defRPr sz="2400">
          <a:solidFill>
            <a:schemeClr val="bg1"/>
          </a:solidFill>
          <a:latin typeface="+mn-lt"/>
          <a:ea typeface="+mn-ea"/>
        </a:defRPr>
      </a:lvl7pPr>
      <a:lvl8pPr marL="3429000" indent="-228600" algn="l" rtl="0" fontAlgn="base">
        <a:spcBef>
          <a:spcPct val="0"/>
        </a:spcBef>
        <a:spcAft>
          <a:spcPct val="0"/>
        </a:spcAft>
        <a:defRPr sz="2400">
          <a:solidFill>
            <a:schemeClr val="bg1"/>
          </a:solidFill>
          <a:latin typeface="+mn-lt"/>
          <a:ea typeface="+mn-ea"/>
        </a:defRPr>
      </a:lvl8pPr>
      <a:lvl9pPr marL="3886200" indent="-228600" algn="l" rtl="0" fontAlgn="base">
        <a:spcBef>
          <a:spcPct val="0"/>
        </a:spcBef>
        <a:spcAft>
          <a:spcPct val="0"/>
        </a:spcAft>
        <a:defRPr sz="24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92" name="Rectangle 20"/>
          <p:cNvSpPr>
            <a:spLocks noChangeArrowheads="1"/>
          </p:cNvSpPr>
          <p:nvPr userDrawn="1"/>
        </p:nvSpPr>
        <p:spPr bwMode="auto">
          <a:xfrm>
            <a:off x="0" y="6345238"/>
            <a:ext cx="9144000" cy="512762"/>
          </a:xfrm>
          <a:prstGeom prst="rect">
            <a:avLst/>
          </a:prstGeom>
          <a:solidFill>
            <a:srgbClr val="CDCDC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093" name="Rectangle 21"/>
          <p:cNvSpPr>
            <a:spLocks noChangeArrowheads="1"/>
          </p:cNvSpPr>
          <p:nvPr userDrawn="1"/>
        </p:nvSpPr>
        <p:spPr bwMode="auto">
          <a:xfrm>
            <a:off x="0" y="0"/>
            <a:ext cx="9144000" cy="1125538"/>
          </a:xfrm>
          <a:prstGeom prst="rect">
            <a:avLst/>
          </a:prstGeom>
          <a:solidFill>
            <a:srgbClr val="CDCDCD"/>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grpSp>
        <p:nvGrpSpPr>
          <p:cNvPr id="3094" name="Group 22"/>
          <p:cNvGrpSpPr>
            <a:grpSpLocks/>
          </p:cNvGrpSpPr>
          <p:nvPr userDrawn="1"/>
        </p:nvGrpSpPr>
        <p:grpSpPr bwMode="auto">
          <a:xfrm>
            <a:off x="142875" y="6489700"/>
            <a:ext cx="1871663" cy="217488"/>
            <a:chOff x="90" y="4088"/>
            <a:chExt cx="1179" cy="137"/>
          </a:xfrm>
        </p:grpSpPr>
        <p:sp>
          <p:nvSpPr>
            <p:cNvPr id="3095" name="WordArt 23"/>
            <p:cNvSpPr>
              <a:spLocks noChangeArrowheads="1" noChangeShapeType="1" noTextEdit="1"/>
            </p:cNvSpPr>
            <p:nvPr/>
          </p:nvSpPr>
          <p:spPr bwMode="auto">
            <a:xfrm>
              <a:off x="90" y="4088"/>
              <a:ext cx="387" cy="13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sz="1400" kern="10" spc="-70" smtClean="0">
                  <a:solidFill>
                    <a:srgbClr val="808080"/>
                  </a:solidFill>
                  <a:latin typeface="Impact" panose="020B0806030902050204" pitchFamily="34" charset="0"/>
                </a:rPr>
                <a:t>LOGO</a:t>
              </a:r>
              <a:endParaRPr kumimoji="1" lang="zh-CN" altLang="en-US" sz="1400" kern="10" spc="-70" smtClean="0">
                <a:solidFill>
                  <a:srgbClr val="808080"/>
                </a:solidFill>
                <a:latin typeface="Impact" panose="020B0806030902050204" pitchFamily="34" charset="0"/>
              </a:endParaRPr>
            </a:p>
          </p:txBody>
        </p:sp>
        <p:sp>
          <p:nvSpPr>
            <p:cNvPr id="3096" name="WordArt 24"/>
            <p:cNvSpPr>
              <a:spLocks noChangeArrowheads="1" noChangeShapeType="1" noTextEdit="1"/>
            </p:cNvSpPr>
            <p:nvPr/>
          </p:nvSpPr>
          <p:spPr bwMode="auto">
            <a:xfrm>
              <a:off x="499" y="4178"/>
              <a:ext cx="770" cy="46"/>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fontAlgn="base" latinLnBrk="1">
                <a:spcBef>
                  <a:spcPct val="0"/>
                </a:spcBef>
                <a:spcAft>
                  <a:spcPct val="0"/>
                </a:spcAft>
              </a:pPr>
              <a:r>
                <a:rPr kumimoji="1" lang="en-US" altLang="zh-CN" sz="800" b="1" kern="10" smtClean="0">
                  <a:solidFill>
                    <a:srgbClr val="808080"/>
                  </a:solidFill>
                  <a:latin typeface="Arial" panose="020B0604020202020204" pitchFamily="34" charset="0"/>
                  <a:cs typeface="Arial" panose="020B0604020202020204" pitchFamily="34" charset="0"/>
                </a:rPr>
                <a:t>COMPANY LOGOTYPE INSERT</a:t>
              </a:r>
              <a:endParaRPr kumimoji="1" lang="zh-CN" altLang="en-US" sz="800" b="1" kern="10" smtClean="0">
                <a:solidFill>
                  <a:srgbClr val="80808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210874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fontAlgn="base" latinLnBrk="1">
        <a:spcBef>
          <a:spcPct val="0"/>
        </a:spcBef>
        <a:spcAft>
          <a:spcPct val="0"/>
        </a:spcAft>
        <a:defRPr kumimoji="1" sz="4400" kern="12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2pPr>
      <a:lvl3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3pPr>
      <a:lvl4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4pPr>
      <a:lvl5pPr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5pPr>
      <a:lvl6pPr marL="4572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6pPr>
      <a:lvl7pPr marL="9144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7pPr>
      <a:lvl8pPr marL="13716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8pPr>
      <a:lvl9pPr marL="1828800" algn="ctr" rtl="0" fontAlgn="base" latinLnBrk="1">
        <a:spcBef>
          <a:spcPct val="0"/>
        </a:spcBef>
        <a:spcAft>
          <a:spcPct val="0"/>
        </a:spcAft>
        <a:defRPr kumimoji="1" sz="4400">
          <a:solidFill>
            <a:schemeClr val="tx2"/>
          </a:solidFill>
          <a:latin typeface="굴림" panose="020B0600000101010101" pitchFamily="34" charset="-127"/>
          <a:ea typeface="굴림" panose="020B0600000101010101" pitchFamily="34" charset="-127"/>
        </a:defRPr>
      </a:lvl9pPr>
    </p:titleStyle>
    <p:bodyStyle>
      <a:lvl1pPr marL="342900" indent="-342900" algn="l" rtl="0" fontAlgn="base" latinLnBrk="1">
        <a:spcBef>
          <a:spcPct val="20000"/>
        </a:spcBef>
        <a:spcAft>
          <a:spcPct val="0"/>
        </a:spcAft>
        <a:buChar char="•"/>
        <a:defRPr kumimoji="1" sz="3200" kern="1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kern="1200">
          <a:solidFill>
            <a:schemeClr val="tx1"/>
          </a:solidFill>
          <a:latin typeface="+mn-lt"/>
          <a:ea typeface="+mn-ea"/>
          <a:cs typeface="+mn-cs"/>
        </a:defRPr>
      </a:lvl2pPr>
      <a:lvl3pPr marL="1143000" indent="-228600" algn="l" rtl="0" fontAlgn="base" latinLnBrk="1">
        <a:spcBef>
          <a:spcPct val="20000"/>
        </a:spcBef>
        <a:spcAft>
          <a:spcPct val="0"/>
        </a:spcAft>
        <a:buChar char="•"/>
        <a:defRPr kumimoji="1" sz="2400" kern="1200">
          <a:solidFill>
            <a:schemeClr val="tx1"/>
          </a:solidFill>
          <a:latin typeface="+mn-lt"/>
          <a:ea typeface="+mn-ea"/>
          <a:cs typeface="+mn-cs"/>
        </a:defRPr>
      </a:lvl3pPr>
      <a:lvl4pPr marL="1600200" indent="-228600" algn="l" rtl="0" fontAlgn="base" latinLnBrk="1">
        <a:spcBef>
          <a:spcPct val="20000"/>
        </a:spcBef>
        <a:spcAft>
          <a:spcPct val="0"/>
        </a:spcAft>
        <a:buChar char="–"/>
        <a:defRPr kumimoji="1" sz="2000" kern="1200">
          <a:solidFill>
            <a:schemeClr val="tx1"/>
          </a:solidFill>
          <a:latin typeface="+mn-lt"/>
          <a:ea typeface="+mn-ea"/>
          <a:cs typeface="+mn-cs"/>
        </a:defRPr>
      </a:lvl4pPr>
      <a:lvl5pPr marL="2057400" indent="-228600" algn="l" rtl="0" fontAlgn="base" latinLnBrk="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직사각형 6"/>
          <p:cNvSpPr/>
          <p:nvPr userDrawn="1"/>
        </p:nvSpPr>
        <p:spPr>
          <a:xfrm>
            <a:off x="0" y="0"/>
            <a:ext cx="9144000" cy="1028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prstClr val="white"/>
              </a:solidFill>
            </a:endParaRPr>
          </a:p>
        </p:txBody>
      </p:sp>
    </p:spTree>
    <p:extLst>
      <p:ext uri="{BB962C8B-B14F-4D97-AF65-F5344CB8AC3E}">
        <p14:creationId xmlns:p14="http://schemas.microsoft.com/office/powerpoint/2010/main" val="3834161143"/>
      </p:ext>
    </p:extLst>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2702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1026" name="TextBox 1"/>
          <p:cNvSpPr txBox="1">
            <a:spLocks noChangeArrowheads="1"/>
          </p:cNvSpPr>
          <p:nvPr userDrawn="1"/>
        </p:nvSpPr>
        <p:spPr bwMode="auto">
          <a:xfrm>
            <a:off x="107950" y="644366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en-US" altLang="zh-CN" smtClean="0">
                <a:solidFill>
                  <a:prstClr val="white"/>
                </a:solidFill>
                <a:latin typeface="Calibri" pitchFamily="34" charset="0"/>
                <a:ea typeface="微软雅黑" pitchFamily="34" charset="-122"/>
              </a:rPr>
              <a:t>NEUSOFT</a:t>
            </a:r>
            <a:endParaRPr lang="zh-CN" altLang="en-US" smtClean="0">
              <a:solidFill>
                <a:prstClr val="white"/>
              </a:solidFill>
              <a:latin typeface="Calibri" pitchFamily="34" charset="0"/>
              <a:ea typeface="微软雅黑" pitchFamily="34" charset="-122"/>
            </a:endParaRPr>
          </a:p>
        </p:txBody>
      </p:sp>
    </p:spTree>
    <p:extLst>
      <p:ext uri="{BB962C8B-B14F-4D97-AF65-F5344CB8AC3E}">
        <p14:creationId xmlns:p14="http://schemas.microsoft.com/office/powerpoint/2010/main" val="90321065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微软雅黑" pitchFamily="34" charset="-122"/>
        </a:defRPr>
      </a:lvl2pPr>
      <a:lvl3pPr algn="ctr" rtl="0" eaLnBrk="0" fontAlgn="base" hangingPunct="0">
        <a:spcBef>
          <a:spcPct val="0"/>
        </a:spcBef>
        <a:spcAft>
          <a:spcPct val="0"/>
        </a:spcAft>
        <a:defRPr sz="4400">
          <a:solidFill>
            <a:schemeClr val="tx1"/>
          </a:solidFill>
          <a:latin typeface="Calibri" pitchFamily="34" charset="0"/>
          <a:ea typeface="微软雅黑" pitchFamily="34" charset="-122"/>
        </a:defRPr>
      </a:lvl3pPr>
      <a:lvl4pPr algn="ctr" rtl="0" eaLnBrk="0" fontAlgn="base" hangingPunct="0">
        <a:spcBef>
          <a:spcPct val="0"/>
        </a:spcBef>
        <a:spcAft>
          <a:spcPct val="0"/>
        </a:spcAft>
        <a:defRPr sz="4400">
          <a:solidFill>
            <a:schemeClr val="tx1"/>
          </a:solidFill>
          <a:latin typeface="Calibri" pitchFamily="34" charset="0"/>
          <a:ea typeface="微软雅黑" pitchFamily="34" charset="-122"/>
        </a:defRPr>
      </a:lvl4pPr>
      <a:lvl5pPr algn="ctr" rtl="0" eaLnBrk="0" fontAlgn="base" hangingPunct="0">
        <a:spcBef>
          <a:spcPct val="0"/>
        </a:spcBef>
        <a:spcAft>
          <a:spcPct val="0"/>
        </a:spcAft>
        <a:defRPr sz="4400">
          <a:solidFill>
            <a:schemeClr val="tx1"/>
          </a:solidFill>
          <a:latin typeface="Calibri" pitchFamily="34" charset="0"/>
          <a:ea typeface="微软雅黑" pitchFamily="34" charset="-122"/>
        </a:defRPr>
      </a:lvl5pPr>
      <a:lvl6pPr marL="457200" algn="ctr" rtl="0" fontAlgn="base">
        <a:spcBef>
          <a:spcPct val="0"/>
        </a:spcBef>
        <a:spcAft>
          <a:spcPct val="0"/>
        </a:spcAft>
        <a:defRPr sz="4400">
          <a:solidFill>
            <a:schemeClr val="tx1"/>
          </a:solidFill>
          <a:latin typeface="Calibri" pitchFamily="34" charset="0"/>
          <a:ea typeface="微软雅黑" pitchFamily="34" charset="-122"/>
        </a:defRPr>
      </a:lvl6pPr>
      <a:lvl7pPr marL="914400" algn="ctr" rtl="0" fontAlgn="base">
        <a:spcBef>
          <a:spcPct val="0"/>
        </a:spcBef>
        <a:spcAft>
          <a:spcPct val="0"/>
        </a:spcAft>
        <a:defRPr sz="4400">
          <a:solidFill>
            <a:schemeClr val="tx1"/>
          </a:solidFill>
          <a:latin typeface="Calibri" pitchFamily="34" charset="0"/>
          <a:ea typeface="微软雅黑" pitchFamily="34" charset="-122"/>
        </a:defRPr>
      </a:lvl7pPr>
      <a:lvl8pPr marL="1371600" algn="ctr" rtl="0" fontAlgn="base">
        <a:spcBef>
          <a:spcPct val="0"/>
        </a:spcBef>
        <a:spcAft>
          <a:spcPct val="0"/>
        </a:spcAft>
        <a:defRPr sz="4400">
          <a:solidFill>
            <a:schemeClr val="tx1"/>
          </a:solidFill>
          <a:latin typeface="Calibri" pitchFamily="34" charset="0"/>
          <a:ea typeface="微软雅黑" pitchFamily="34" charset="-122"/>
        </a:defRPr>
      </a:lvl8pPr>
      <a:lvl9pPr marL="1828800" algn="ctr" rtl="0" fontAlgn="base">
        <a:spcBef>
          <a:spcPct val="0"/>
        </a:spcBef>
        <a:spcAft>
          <a:spcPct val="0"/>
        </a:spcAft>
        <a:defRPr sz="4400">
          <a:solidFill>
            <a:schemeClr val="tx1"/>
          </a:solidFill>
          <a:latin typeface="Calibri" pitchFamily="34" charset="0"/>
          <a:ea typeface="微软雅黑"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hemeOverride" Target="../theme/themeOverride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1.xml"/><Relationship Id="rId1" Type="http://schemas.openxmlformats.org/officeDocument/2006/relationships/themeOverride" Target="../theme/themeOverride5.xml"/><Relationship Id="rId5" Type="http://schemas.openxmlformats.org/officeDocument/2006/relationships/image" Target="../media/image47.jp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9.xml"/><Relationship Id="rId1" Type="http://schemas.openxmlformats.org/officeDocument/2006/relationships/slideLayout" Target="../slideLayouts/slideLayout4.xml"/><Relationship Id="rId5" Type="http://schemas.openxmlformats.org/officeDocument/2006/relationships/image" Target="../media/image119.jpeg"/><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slide" Target="slide11.xml"/></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slide" Target="slide11.xml"/></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slide" Target="slide4.xml"/><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31.png"/><Relationship Id="rId2" Type="http://schemas.openxmlformats.org/officeDocument/2006/relationships/slide" Target="slide2.xml"/><Relationship Id="rId16" Type="http://schemas.openxmlformats.org/officeDocument/2006/relationships/image" Target="../media/image117.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5" Type="http://schemas.openxmlformats.org/officeDocument/2006/relationships/slide" Target="slide11.xml"/><Relationship Id="rId10" Type="http://schemas.openxmlformats.org/officeDocument/2006/relationships/image" Target="../media/image129.png"/><Relationship Id="rId4" Type="http://schemas.openxmlformats.org/officeDocument/2006/relationships/slide" Target="slide14.xml"/><Relationship Id="rId9" Type="http://schemas.openxmlformats.org/officeDocument/2006/relationships/slide" Target="slide3.xml"/><Relationship Id="rId1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13.xml"/><Relationship Id="rId1" Type="http://schemas.openxmlformats.org/officeDocument/2006/relationships/slideLayout" Target="../slideLayouts/slideLayout5.xml"/><Relationship Id="rId5" Type="http://schemas.openxmlformats.org/officeDocument/2006/relationships/image" Target="../media/image134.jpe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13.xml"/><Relationship Id="rId1" Type="http://schemas.openxmlformats.org/officeDocument/2006/relationships/slideLayout" Target="../slideLayouts/slideLayout5.xml"/><Relationship Id="rId5" Type="http://schemas.openxmlformats.org/officeDocument/2006/relationships/image" Target="../media/image136.jpeg"/><Relationship Id="rId4" Type="http://schemas.openxmlformats.org/officeDocument/2006/relationships/image" Target="../media/image13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xml"/><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154.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1.xml"/><Relationship Id="rId1" Type="http://schemas.openxmlformats.org/officeDocument/2006/relationships/themeOverride" Target="../theme/themeOverride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7.png"/><Relationship Id="rId7" Type="http://schemas.openxmlformats.org/officeDocument/2006/relationships/image" Target="../media/image161.png"/><Relationship Id="rId2" Type="http://schemas.openxmlformats.org/officeDocument/2006/relationships/slideLayout" Target="../slideLayouts/slideLayout11.xml"/><Relationship Id="rId1" Type="http://schemas.openxmlformats.org/officeDocument/2006/relationships/themeOverride" Target="../theme/themeOverride8.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1.xml"/><Relationship Id="rId1" Type="http://schemas.openxmlformats.org/officeDocument/2006/relationships/themeOverride" Target="../theme/themeOverride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8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47.png"/><Relationship Id="rId7" Type="http://schemas.openxmlformats.org/officeDocument/2006/relationships/image" Target="../media/image169.png"/><Relationship Id="rId2" Type="http://schemas.openxmlformats.org/officeDocument/2006/relationships/slideLayout" Target="../slideLayouts/slideLayout11.xml"/><Relationship Id="rId1" Type="http://schemas.openxmlformats.org/officeDocument/2006/relationships/themeOverride" Target="../theme/themeOverride1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285860"/>
            <a:ext cx="9181684" cy="2169825"/>
          </a:xfrm>
          <a:prstGeom prst="rect">
            <a:avLst/>
          </a:prstGeom>
          <a:noFill/>
        </p:spPr>
        <p:txBody>
          <a:bodyPr wrap="square" rtlCol="0">
            <a:spAutoFit/>
          </a:bodyPr>
          <a:lstStyle/>
          <a:p>
            <a:pPr algn="ctr">
              <a:lnSpc>
                <a:spcPct val="150000"/>
              </a:lnSpc>
            </a:pPr>
            <a:r>
              <a:rPr lang="zh-CN" altLang="en-US" sz="3200" b="1" dirty="0" smtClean="0"/>
              <a:t>东软数字校园平台</a:t>
            </a:r>
            <a:r>
              <a:rPr lang="en-US" altLang="zh-CN" sz="3200" b="1" dirty="0" smtClean="0"/>
              <a:t>V6</a:t>
            </a:r>
            <a:r>
              <a:rPr lang="zh-CN" altLang="en-US" sz="3200" b="1" dirty="0" smtClean="0"/>
              <a:t>版本介绍</a:t>
            </a:r>
            <a:endParaRPr lang="en-US" altLang="zh-CN" sz="3200" b="1" dirty="0" smtClean="0"/>
          </a:p>
          <a:p>
            <a:pPr algn="ctr">
              <a:lnSpc>
                <a:spcPct val="150000"/>
              </a:lnSpc>
            </a:pPr>
            <a:endParaRPr lang="en-US" altLang="zh-CN" sz="3000" b="1" dirty="0"/>
          </a:p>
          <a:p>
            <a:pPr algn="ctr">
              <a:lnSpc>
                <a:spcPct val="150000"/>
              </a:lnSpc>
            </a:pPr>
            <a:r>
              <a:rPr lang="en-US" altLang="zh-CN" sz="2800" b="1" dirty="0"/>
              <a:t>——</a:t>
            </a:r>
            <a:r>
              <a:rPr lang="zh-CN" altLang="en-US" sz="2800" b="1" dirty="0" smtClean="0"/>
              <a:t>以服务为导向，带动未来数字校园建设的业务变革</a:t>
            </a:r>
            <a:endParaRPr lang="zh-CN" altLang="en-US" sz="2800" b="1" dirty="0"/>
          </a:p>
        </p:txBody>
      </p:sp>
      <p:sp>
        <p:nvSpPr>
          <p:cNvPr id="3" name="TextBox 2"/>
          <p:cNvSpPr txBox="1"/>
          <p:nvPr/>
        </p:nvSpPr>
        <p:spPr>
          <a:xfrm>
            <a:off x="1403648" y="4058949"/>
            <a:ext cx="5000660" cy="455253"/>
          </a:xfrm>
          <a:prstGeom prst="rect">
            <a:avLst/>
          </a:prstGeom>
          <a:noFill/>
        </p:spPr>
        <p:txBody>
          <a:bodyPr wrap="square" rtlCol="0">
            <a:spAutoFit/>
          </a:bodyPr>
          <a:lstStyle/>
          <a:p>
            <a:pPr algn="ctr">
              <a:lnSpc>
                <a:spcPct val="150000"/>
              </a:lnSpc>
            </a:pPr>
            <a:r>
              <a:rPr lang="zh-CN" altLang="en-US" b="1" dirty="0" smtClean="0">
                <a:latin typeface="Times New Roman" pitchFamily="18" charset="0"/>
                <a:cs typeface="Times New Roman" pitchFamily="18" charset="0"/>
              </a:rPr>
              <a:t>东软集团</a:t>
            </a:r>
            <a:r>
              <a:rPr lang="zh-CN" altLang="en-US" b="1" dirty="0" smtClean="0">
                <a:latin typeface="Times New Roman" pitchFamily="18" charset="0"/>
                <a:cs typeface="Times New Roman" pitchFamily="18" charset="0"/>
              </a:rPr>
              <a:t>股份有限公司</a:t>
            </a:r>
            <a:endParaRPr lang="en-US" altLang="zh-CN" b="1" dirty="0" smtClean="0">
              <a:latin typeface="Times New Roman" pitchFamily="18" charset="0"/>
              <a:cs typeface="Times New Roman" pitchFamily="18"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67719"/>
          <a:stretch/>
        </p:blipFill>
        <p:spPr>
          <a:xfrm>
            <a:off x="5796136" y="3573085"/>
            <a:ext cx="1656184" cy="1426983"/>
          </a:xfrm>
          <a:prstGeom prst="rect">
            <a:avLst/>
          </a:prstGeom>
        </p:spPr>
      </p:pic>
    </p:spTree>
    <p:extLst>
      <p:ext uri="{BB962C8B-B14F-4D97-AF65-F5344CB8AC3E}">
        <p14:creationId xmlns:p14="http://schemas.microsoft.com/office/powerpoint/2010/main" val="1156219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89529" y="2571744"/>
            <a:ext cx="4786346" cy="2031325"/>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第二部分</a:t>
            </a:r>
            <a:endParaRPr lang="en-US" altLang="zh-CN" sz="2800" b="1" dirty="0">
              <a:latin typeface="Times New Roman" pitchFamily="18" charset="0"/>
              <a:cs typeface="Times New Roman" pitchFamily="18" charset="0"/>
            </a:endParaRPr>
          </a:p>
          <a:p>
            <a:pPr algn="ctr">
              <a:lnSpc>
                <a:spcPct val="150000"/>
              </a:lnSpc>
            </a:pPr>
            <a:r>
              <a:rPr lang="zh-CN" altLang="en-US" sz="2800" b="1" dirty="0">
                <a:latin typeface="Times New Roman" pitchFamily="18" charset="0"/>
                <a:cs typeface="Times New Roman" pitchFamily="18" charset="0"/>
              </a:rPr>
              <a:t>东软数字校园平台</a:t>
            </a:r>
            <a:r>
              <a:rPr lang="en-US" altLang="zh-CN" sz="2800" b="1" dirty="0">
                <a:latin typeface="Times New Roman" pitchFamily="18" charset="0"/>
                <a:cs typeface="Times New Roman" pitchFamily="18" charset="0"/>
              </a:rPr>
              <a:t>V6</a:t>
            </a:r>
            <a:r>
              <a:rPr lang="zh-CN" altLang="en-US" sz="2800" b="1" dirty="0">
                <a:latin typeface="Times New Roman" pitchFamily="18" charset="0"/>
                <a:cs typeface="Times New Roman" pitchFamily="18" charset="0"/>
              </a:rPr>
              <a:t>的超越</a:t>
            </a:r>
          </a:p>
          <a:p>
            <a:pPr algn="ctr">
              <a:lnSpc>
                <a:spcPct val="150000"/>
              </a:lnSpc>
            </a:pP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28379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4"/>
          <p:cNvSpPr>
            <a:spLocks noGrp="1"/>
          </p:cNvSpPr>
          <p:nvPr>
            <p:ph type="title" idx="4294967295"/>
          </p:nvPr>
        </p:nvSpPr>
        <p:spPr>
          <a:xfrm>
            <a:off x="0" y="260648"/>
            <a:ext cx="3890809" cy="646331"/>
          </a:xfrm>
          <a:prstGeom prst="rect">
            <a:avLst/>
          </a:prstGeom>
          <a:noFill/>
        </p:spPr>
        <p:txBody>
          <a:bodyPr wrap="none" rtlCol="0">
            <a:spAutoFit/>
          </a:bodyPr>
          <a:lstStyle/>
          <a:p>
            <a:pPr algn="l"/>
            <a:r>
              <a:rPr lang="zh-CN" altLang="en-US" sz="3600" b="1" dirty="0">
                <a:latin typeface="黑体" pitchFamily="2" charset="-122"/>
                <a:ea typeface="黑体" pitchFamily="2" charset="-122"/>
                <a:cs typeface="+mn-cs"/>
              </a:rPr>
              <a:t>传统平台建设内容</a:t>
            </a:r>
          </a:p>
        </p:txBody>
      </p:sp>
      <p:graphicFrame>
        <p:nvGraphicFramePr>
          <p:cNvPr id="4" name="图示 3"/>
          <p:cNvGraphicFramePr/>
          <p:nvPr>
            <p:extLst/>
          </p:nvPr>
        </p:nvGraphicFramePr>
        <p:xfrm>
          <a:off x="539552" y="980728"/>
          <a:ext cx="8032976" cy="4803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22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3757263832"/>
              </p:ext>
            </p:extLst>
          </p:nvPr>
        </p:nvGraphicFramePr>
        <p:xfrm>
          <a:off x="1403648" y="1412776"/>
          <a:ext cx="6831856" cy="448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4"/>
          <p:cNvSpPr txBox="1">
            <a:spLocks/>
          </p:cNvSpPr>
          <p:nvPr/>
        </p:nvSpPr>
        <p:spPr>
          <a:xfrm>
            <a:off x="0" y="548680"/>
            <a:ext cx="3890809"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a:t>传统平台核心业务</a:t>
            </a:r>
          </a:p>
        </p:txBody>
      </p:sp>
    </p:spTree>
    <p:extLst>
      <p:ext uri="{BB962C8B-B14F-4D97-AF65-F5344CB8AC3E}">
        <p14:creationId xmlns:p14="http://schemas.microsoft.com/office/powerpoint/2010/main" val="3081567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Freeform 4"/>
          <p:cNvSpPr>
            <a:spLocks/>
          </p:cNvSpPr>
          <p:nvPr/>
        </p:nvSpPr>
        <p:spPr bwMode="auto">
          <a:xfrm>
            <a:off x="719138" y="1736725"/>
            <a:ext cx="1573212" cy="1317625"/>
          </a:xfrm>
          <a:custGeom>
            <a:avLst/>
            <a:gdLst>
              <a:gd name="T0" fmla="*/ 0 w 1328"/>
              <a:gd name="T1" fmla="*/ 1112 h 1112"/>
              <a:gd name="T2" fmla="*/ 400 w 1328"/>
              <a:gd name="T3" fmla="*/ 1112 h 1112"/>
              <a:gd name="T4" fmla="*/ 394 w 1328"/>
              <a:gd name="T5" fmla="*/ 1086 h 1112"/>
              <a:gd name="T6" fmla="*/ 392 w 1328"/>
              <a:gd name="T7" fmla="*/ 1060 h 1112"/>
              <a:gd name="T8" fmla="*/ 396 w 1328"/>
              <a:gd name="T9" fmla="*/ 1026 h 1112"/>
              <a:gd name="T10" fmla="*/ 404 w 1328"/>
              <a:gd name="T11" fmla="*/ 996 h 1112"/>
              <a:gd name="T12" fmla="*/ 420 w 1328"/>
              <a:gd name="T13" fmla="*/ 968 h 1112"/>
              <a:gd name="T14" fmla="*/ 440 w 1328"/>
              <a:gd name="T15" fmla="*/ 944 h 1112"/>
              <a:gd name="T16" fmla="*/ 464 w 1328"/>
              <a:gd name="T17" fmla="*/ 924 h 1112"/>
              <a:gd name="T18" fmla="*/ 492 w 1328"/>
              <a:gd name="T19" fmla="*/ 908 h 1112"/>
              <a:gd name="T20" fmla="*/ 522 w 1328"/>
              <a:gd name="T21" fmla="*/ 900 h 1112"/>
              <a:gd name="T22" fmla="*/ 556 w 1328"/>
              <a:gd name="T23" fmla="*/ 896 h 1112"/>
              <a:gd name="T24" fmla="*/ 572 w 1328"/>
              <a:gd name="T25" fmla="*/ 896 h 1112"/>
              <a:gd name="T26" fmla="*/ 604 w 1328"/>
              <a:gd name="T27" fmla="*/ 904 h 1112"/>
              <a:gd name="T28" fmla="*/ 634 w 1328"/>
              <a:gd name="T29" fmla="*/ 916 h 1112"/>
              <a:gd name="T30" fmla="*/ 660 w 1328"/>
              <a:gd name="T31" fmla="*/ 934 h 1112"/>
              <a:gd name="T32" fmla="*/ 682 w 1328"/>
              <a:gd name="T33" fmla="*/ 956 h 1112"/>
              <a:gd name="T34" fmla="*/ 700 w 1328"/>
              <a:gd name="T35" fmla="*/ 982 h 1112"/>
              <a:gd name="T36" fmla="*/ 712 w 1328"/>
              <a:gd name="T37" fmla="*/ 1012 h 1112"/>
              <a:gd name="T38" fmla="*/ 720 w 1328"/>
              <a:gd name="T39" fmla="*/ 1044 h 1112"/>
              <a:gd name="T40" fmla="*/ 720 w 1328"/>
              <a:gd name="T41" fmla="*/ 1060 h 1112"/>
              <a:gd name="T42" fmla="*/ 712 w 1328"/>
              <a:gd name="T43" fmla="*/ 1112 h 1112"/>
              <a:gd name="T44" fmla="*/ 1112 w 1328"/>
              <a:gd name="T45" fmla="*/ 1112 h 1112"/>
              <a:gd name="T46" fmla="*/ 1112 w 1328"/>
              <a:gd name="T47" fmla="*/ 646 h 1112"/>
              <a:gd name="T48" fmla="*/ 1142 w 1328"/>
              <a:gd name="T49" fmla="*/ 664 h 1112"/>
              <a:gd name="T50" fmla="*/ 1172 w 1328"/>
              <a:gd name="T51" fmla="*/ 676 h 1112"/>
              <a:gd name="T52" fmla="*/ 1204 w 1328"/>
              <a:gd name="T53" fmla="*/ 680 h 1112"/>
              <a:gd name="T54" fmla="*/ 1216 w 1328"/>
              <a:gd name="T55" fmla="*/ 680 h 1112"/>
              <a:gd name="T56" fmla="*/ 1240 w 1328"/>
              <a:gd name="T57" fmla="*/ 674 h 1112"/>
              <a:gd name="T58" fmla="*/ 1274 w 1328"/>
              <a:gd name="T59" fmla="*/ 658 h 1112"/>
              <a:gd name="T60" fmla="*/ 1306 w 1328"/>
              <a:gd name="T61" fmla="*/ 626 h 1112"/>
              <a:gd name="T62" fmla="*/ 1322 w 1328"/>
              <a:gd name="T63" fmla="*/ 592 h 1112"/>
              <a:gd name="T64" fmla="*/ 1328 w 1328"/>
              <a:gd name="T65" fmla="*/ 568 h 1112"/>
              <a:gd name="T66" fmla="*/ 1328 w 1328"/>
              <a:gd name="T67" fmla="*/ 556 h 1112"/>
              <a:gd name="T68" fmla="*/ 1326 w 1328"/>
              <a:gd name="T69" fmla="*/ 532 h 1112"/>
              <a:gd name="T70" fmla="*/ 1318 w 1328"/>
              <a:gd name="T71" fmla="*/ 508 h 1112"/>
              <a:gd name="T72" fmla="*/ 1292 w 1328"/>
              <a:gd name="T73" fmla="*/ 468 h 1112"/>
              <a:gd name="T74" fmla="*/ 1252 w 1328"/>
              <a:gd name="T75" fmla="*/ 442 h 1112"/>
              <a:gd name="T76" fmla="*/ 1228 w 1328"/>
              <a:gd name="T77" fmla="*/ 434 h 1112"/>
              <a:gd name="T78" fmla="*/ 1204 w 1328"/>
              <a:gd name="T79" fmla="*/ 432 h 1112"/>
              <a:gd name="T80" fmla="*/ 1188 w 1328"/>
              <a:gd name="T81" fmla="*/ 434 h 1112"/>
              <a:gd name="T82" fmla="*/ 1156 w 1328"/>
              <a:gd name="T83" fmla="*/ 442 h 1112"/>
              <a:gd name="T84" fmla="*/ 1112 w 1328"/>
              <a:gd name="T85" fmla="*/ 466 h 1112"/>
              <a:gd name="T86" fmla="*/ 1112 w 1328"/>
              <a:gd name="T87"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112">
                <a:moveTo>
                  <a:pt x="0" y="0"/>
                </a:moveTo>
                <a:lnTo>
                  <a:pt x="0" y="1112"/>
                </a:lnTo>
                <a:lnTo>
                  <a:pt x="0" y="1112"/>
                </a:lnTo>
                <a:lnTo>
                  <a:pt x="400" y="1112"/>
                </a:lnTo>
                <a:lnTo>
                  <a:pt x="400" y="1112"/>
                </a:lnTo>
                <a:lnTo>
                  <a:pt x="394" y="1086"/>
                </a:lnTo>
                <a:lnTo>
                  <a:pt x="392" y="1060"/>
                </a:lnTo>
                <a:lnTo>
                  <a:pt x="392" y="1060"/>
                </a:lnTo>
                <a:lnTo>
                  <a:pt x="392" y="1044"/>
                </a:lnTo>
                <a:lnTo>
                  <a:pt x="396" y="1026"/>
                </a:lnTo>
                <a:lnTo>
                  <a:pt x="400" y="1012"/>
                </a:lnTo>
                <a:lnTo>
                  <a:pt x="404" y="996"/>
                </a:lnTo>
                <a:lnTo>
                  <a:pt x="412" y="982"/>
                </a:lnTo>
                <a:lnTo>
                  <a:pt x="420" y="968"/>
                </a:lnTo>
                <a:lnTo>
                  <a:pt x="430" y="956"/>
                </a:lnTo>
                <a:lnTo>
                  <a:pt x="440" y="944"/>
                </a:lnTo>
                <a:lnTo>
                  <a:pt x="452" y="934"/>
                </a:lnTo>
                <a:lnTo>
                  <a:pt x="464" y="924"/>
                </a:lnTo>
                <a:lnTo>
                  <a:pt x="478" y="916"/>
                </a:lnTo>
                <a:lnTo>
                  <a:pt x="492" y="908"/>
                </a:lnTo>
                <a:lnTo>
                  <a:pt x="508" y="904"/>
                </a:lnTo>
                <a:lnTo>
                  <a:pt x="522" y="900"/>
                </a:lnTo>
                <a:lnTo>
                  <a:pt x="540" y="896"/>
                </a:lnTo>
                <a:lnTo>
                  <a:pt x="556" y="896"/>
                </a:lnTo>
                <a:lnTo>
                  <a:pt x="556" y="896"/>
                </a:lnTo>
                <a:lnTo>
                  <a:pt x="572" y="896"/>
                </a:lnTo>
                <a:lnTo>
                  <a:pt x="590" y="900"/>
                </a:lnTo>
                <a:lnTo>
                  <a:pt x="604" y="904"/>
                </a:lnTo>
                <a:lnTo>
                  <a:pt x="620" y="908"/>
                </a:lnTo>
                <a:lnTo>
                  <a:pt x="634" y="916"/>
                </a:lnTo>
                <a:lnTo>
                  <a:pt x="648" y="924"/>
                </a:lnTo>
                <a:lnTo>
                  <a:pt x="660" y="934"/>
                </a:lnTo>
                <a:lnTo>
                  <a:pt x="672" y="944"/>
                </a:lnTo>
                <a:lnTo>
                  <a:pt x="682" y="956"/>
                </a:lnTo>
                <a:lnTo>
                  <a:pt x="692" y="968"/>
                </a:lnTo>
                <a:lnTo>
                  <a:pt x="700" y="982"/>
                </a:lnTo>
                <a:lnTo>
                  <a:pt x="708" y="996"/>
                </a:lnTo>
                <a:lnTo>
                  <a:pt x="712" y="1012"/>
                </a:lnTo>
                <a:lnTo>
                  <a:pt x="716" y="1026"/>
                </a:lnTo>
                <a:lnTo>
                  <a:pt x="720" y="1044"/>
                </a:lnTo>
                <a:lnTo>
                  <a:pt x="720" y="1060"/>
                </a:lnTo>
                <a:lnTo>
                  <a:pt x="720" y="1060"/>
                </a:lnTo>
                <a:lnTo>
                  <a:pt x="718" y="1086"/>
                </a:lnTo>
                <a:lnTo>
                  <a:pt x="712" y="1112"/>
                </a:lnTo>
                <a:lnTo>
                  <a:pt x="712" y="1112"/>
                </a:lnTo>
                <a:lnTo>
                  <a:pt x="1112" y="1112"/>
                </a:lnTo>
                <a:lnTo>
                  <a:pt x="1112" y="1112"/>
                </a:lnTo>
                <a:lnTo>
                  <a:pt x="1112" y="646"/>
                </a:lnTo>
                <a:lnTo>
                  <a:pt x="1142" y="664"/>
                </a:lnTo>
                <a:lnTo>
                  <a:pt x="1142" y="664"/>
                </a:lnTo>
                <a:lnTo>
                  <a:pt x="1156" y="670"/>
                </a:lnTo>
                <a:lnTo>
                  <a:pt x="1172" y="676"/>
                </a:lnTo>
                <a:lnTo>
                  <a:pt x="1188" y="678"/>
                </a:lnTo>
                <a:lnTo>
                  <a:pt x="1204" y="680"/>
                </a:lnTo>
                <a:lnTo>
                  <a:pt x="1204" y="680"/>
                </a:lnTo>
                <a:lnTo>
                  <a:pt x="1216" y="680"/>
                </a:lnTo>
                <a:lnTo>
                  <a:pt x="1228" y="678"/>
                </a:lnTo>
                <a:lnTo>
                  <a:pt x="1240" y="674"/>
                </a:lnTo>
                <a:lnTo>
                  <a:pt x="1252" y="670"/>
                </a:lnTo>
                <a:lnTo>
                  <a:pt x="1274" y="658"/>
                </a:lnTo>
                <a:lnTo>
                  <a:pt x="1292" y="644"/>
                </a:lnTo>
                <a:lnTo>
                  <a:pt x="1306" y="626"/>
                </a:lnTo>
                <a:lnTo>
                  <a:pt x="1318" y="604"/>
                </a:lnTo>
                <a:lnTo>
                  <a:pt x="1322" y="592"/>
                </a:lnTo>
                <a:lnTo>
                  <a:pt x="1326" y="580"/>
                </a:lnTo>
                <a:lnTo>
                  <a:pt x="1328" y="568"/>
                </a:lnTo>
                <a:lnTo>
                  <a:pt x="1328" y="556"/>
                </a:lnTo>
                <a:lnTo>
                  <a:pt x="1328" y="556"/>
                </a:lnTo>
                <a:lnTo>
                  <a:pt x="1328" y="544"/>
                </a:lnTo>
                <a:lnTo>
                  <a:pt x="1326" y="532"/>
                </a:lnTo>
                <a:lnTo>
                  <a:pt x="1322" y="520"/>
                </a:lnTo>
                <a:lnTo>
                  <a:pt x="1318" y="508"/>
                </a:lnTo>
                <a:lnTo>
                  <a:pt x="1306" y="486"/>
                </a:lnTo>
                <a:lnTo>
                  <a:pt x="1292" y="468"/>
                </a:lnTo>
                <a:lnTo>
                  <a:pt x="1274" y="454"/>
                </a:lnTo>
                <a:lnTo>
                  <a:pt x="1252" y="442"/>
                </a:lnTo>
                <a:lnTo>
                  <a:pt x="1240" y="438"/>
                </a:lnTo>
                <a:lnTo>
                  <a:pt x="1228" y="434"/>
                </a:lnTo>
                <a:lnTo>
                  <a:pt x="1216" y="432"/>
                </a:lnTo>
                <a:lnTo>
                  <a:pt x="1204" y="432"/>
                </a:lnTo>
                <a:lnTo>
                  <a:pt x="1204" y="432"/>
                </a:lnTo>
                <a:lnTo>
                  <a:pt x="1188" y="434"/>
                </a:lnTo>
                <a:lnTo>
                  <a:pt x="1172" y="436"/>
                </a:lnTo>
                <a:lnTo>
                  <a:pt x="1156" y="442"/>
                </a:lnTo>
                <a:lnTo>
                  <a:pt x="1142" y="448"/>
                </a:lnTo>
                <a:lnTo>
                  <a:pt x="1112" y="466"/>
                </a:lnTo>
                <a:lnTo>
                  <a:pt x="1112" y="466"/>
                </a:lnTo>
                <a:lnTo>
                  <a:pt x="1112" y="0"/>
                </a:lnTo>
                <a:lnTo>
                  <a:pt x="0" y="0"/>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49" name="Freeform 5"/>
          <p:cNvSpPr>
            <a:spLocks/>
          </p:cNvSpPr>
          <p:nvPr/>
        </p:nvSpPr>
        <p:spPr bwMode="auto">
          <a:xfrm>
            <a:off x="719138" y="4221163"/>
            <a:ext cx="1573212" cy="1573212"/>
          </a:xfrm>
          <a:custGeom>
            <a:avLst/>
            <a:gdLst>
              <a:gd name="T0" fmla="*/ 1112 w 1328"/>
              <a:gd name="T1" fmla="*/ 1328 h 1328"/>
              <a:gd name="T2" fmla="*/ 1142 w 1328"/>
              <a:gd name="T3" fmla="*/ 880 h 1328"/>
              <a:gd name="T4" fmla="*/ 1156 w 1328"/>
              <a:gd name="T5" fmla="*/ 886 h 1328"/>
              <a:gd name="T6" fmla="*/ 1188 w 1328"/>
              <a:gd name="T7" fmla="*/ 894 h 1328"/>
              <a:gd name="T8" fmla="*/ 1204 w 1328"/>
              <a:gd name="T9" fmla="*/ 896 h 1328"/>
              <a:gd name="T10" fmla="*/ 1228 w 1328"/>
              <a:gd name="T11" fmla="*/ 894 h 1328"/>
              <a:gd name="T12" fmla="*/ 1252 w 1328"/>
              <a:gd name="T13" fmla="*/ 886 h 1328"/>
              <a:gd name="T14" fmla="*/ 1292 w 1328"/>
              <a:gd name="T15" fmla="*/ 860 h 1328"/>
              <a:gd name="T16" fmla="*/ 1318 w 1328"/>
              <a:gd name="T17" fmla="*/ 820 h 1328"/>
              <a:gd name="T18" fmla="*/ 1326 w 1328"/>
              <a:gd name="T19" fmla="*/ 796 h 1328"/>
              <a:gd name="T20" fmla="*/ 1328 w 1328"/>
              <a:gd name="T21" fmla="*/ 772 h 1328"/>
              <a:gd name="T22" fmla="*/ 1328 w 1328"/>
              <a:gd name="T23" fmla="*/ 760 h 1328"/>
              <a:gd name="T24" fmla="*/ 1322 w 1328"/>
              <a:gd name="T25" fmla="*/ 736 h 1328"/>
              <a:gd name="T26" fmla="*/ 1306 w 1328"/>
              <a:gd name="T27" fmla="*/ 702 h 1328"/>
              <a:gd name="T28" fmla="*/ 1274 w 1328"/>
              <a:gd name="T29" fmla="*/ 670 h 1328"/>
              <a:gd name="T30" fmla="*/ 1240 w 1328"/>
              <a:gd name="T31" fmla="*/ 654 h 1328"/>
              <a:gd name="T32" fmla="*/ 1216 w 1328"/>
              <a:gd name="T33" fmla="*/ 648 h 1328"/>
              <a:gd name="T34" fmla="*/ 1204 w 1328"/>
              <a:gd name="T35" fmla="*/ 648 h 1328"/>
              <a:gd name="T36" fmla="*/ 1172 w 1328"/>
              <a:gd name="T37" fmla="*/ 652 h 1328"/>
              <a:gd name="T38" fmla="*/ 1142 w 1328"/>
              <a:gd name="T39" fmla="*/ 664 h 1328"/>
              <a:gd name="T40" fmla="*/ 1112 w 1328"/>
              <a:gd name="T41" fmla="*/ 682 h 1328"/>
              <a:gd name="T42" fmla="*/ 1112 w 1328"/>
              <a:gd name="T43" fmla="*/ 216 h 1328"/>
              <a:gd name="T44" fmla="*/ 664 w 1328"/>
              <a:gd name="T45" fmla="*/ 186 h 1328"/>
              <a:gd name="T46" fmla="*/ 670 w 1328"/>
              <a:gd name="T47" fmla="*/ 172 h 1328"/>
              <a:gd name="T48" fmla="*/ 678 w 1328"/>
              <a:gd name="T49" fmla="*/ 140 h 1328"/>
              <a:gd name="T50" fmla="*/ 680 w 1328"/>
              <a:gd name="T51" fmla="*/ 124 h 1328"/>
              <a:gd name="T52" fmla="*/ 678 w 1328"/>
              <a:gd name="T53" fmla="*/ 100 h 1328"/>
              <a:gd name="T54" fmla="*/ 670 w 1328"/>
              <a:gd name="T55" fmla="*/ 76 h 1328"/>
              <a:gd name="T56" fmla="*/ 644 w 1328"/>
              <a:gd name="T57" fmla="*/ 36 h 1328"/>
              <a:gd name="T58" fmla="*/ 604 w 1328"/>
              <a:gd name="T59" fmla="*/ 10 h 1328"/>
              <a:gd name="T60" fmla="*/ 580 w 1328"/>
              <a:gd name="T61" fmla="*/ 2 h 1328"/>
              <a:gd name="T62" fmla="*/ 556 w 1328"/>
              <a:gd name="T63" fmla="*/ 0 h 1328"/>
              <a:gd name="T64" fmla="*/ 544 w 1328"/>
              <a:gd name="T65" fmla="*/ 0 h 1328"/>
              <a:gd name="T66" fmla="*/ 520 w 1328"/>
              <a:gd name="T67" fmla="*/ 6 h 1328"/>
              <a:gd name="T68" fmla="*/ 486 w 1328"/>
              <a:gd name="T69" fmla="*/ 22 h 1328"/>
              <a:gd name="T70" fmla="*/ 454 w 1328"/>
              <a:gd name="T71" fmla="*/ 54 h 1328"/>
              <a:gd name="T72" fmla="*/ 438 w 1328"/>
              <a:gd name="T73" fmla="*/ 88 h 1328"/>
              <a:gd name="T74" fmla="*/ 432 w 1328"/>
              <a:gd name="T75" fmla="*/ 112 h 1328"/>
              <a:gd name="T76" fmla="*/ 432 w 1328"/>
              <a:gd name="T77" fmla="*/ 124 h 1328"/>
              <a:gd name="T78" fmla="*/ 436 w 1328"/>
              <a:gd name="T79" fmla="*/ 156 h 1328"/>
              <a:gd name="T80" fmla="*/ 448 w 1328"/>
              <a:gd name="T81" fmla="*/ 186 h 1328"/>
              <a:gd name="T82" fmla="*/ 432 w 1328"/>
              <a:gd name="T83" fmla="*/ 216 h 1328"/>
              <a:gd name="T84" fmla="*/ 0 w 1328"/>
              <a:gd name="T85" fmla="*/ 216 h 1328"/>
              <a:gd name="T86" fmla="*/ 1112 w 1328"/>
              <a:gd name="T87" fmla="*/ 13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1328"/>
                </a:lnTo>
                <a:lnTo>
                  <a:pt x="1112" y="1328"/>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0" name="Freeform 6"/>
          <p:cNvSpPr>
            <a:spLocks/>
          </p:cNvSpPr>
          <p:nvPr/>
        </p:nvSpPr>
        <p:spPr bwMode="auto">
          <a:xfrm>
            <a:off x="4824413" y="4221163"/>
            <a:ext cx="1317625" cy="1574800"/>
          </a:xfrm>
          <a:custGeom>
            <a:avLst/>
            <a:gdLst>
              <a:gd name="T0" fmla="*/ 1112 w 1112"/>
              <a:gd name="T1" fmla="*/ 216 h 1328"/>
              <a:gd name="T2" fmla="*/ 664 w 1112"/>
              <a:gd name="T3" fmla="*/ 186 h 1328"/>
              <a:gd name="T4" fmla="*/ 670 w 1112"/>
              <a:gd name="T5" fmla="*/ 172 h 1328"/>
              <a:gd name="T6" fmla="*/ 678 w 1112"/>
              <a:gd name="T7" fmla="*/ 140 h 1328"/>
              <a:gd name="T8" fmla="*/ 680 w 1112"/>
              <a:gd name="T9" fmla="*/ 124 h 1328"/>
              <a:gd name="T10" fmla="*/ 678 w 1112"/>
              <a:gd name="T11" fmla="*/ 100 h 1328"/>
              <a:gd name="T12" fmla="*/ 670 w 1112"/>
              <a:gd name="T13" fmla="*/ 76 h 1328"/>
              <a:gd name="T14" fmla="*/ 644 w 1112"/>
              <a:gd name="T15" fmla="*/ 36 h 1328"/>
              <a:gd name="T16" fmla="*/ 604 w 1112"/>
              <a:gd name="T17" fmla="*/ 10 h 1328"/>
              <a:gd name="T18" fmla="*/ 580 w 1112"/>
              <a:gd name="T19" fmla="*/ 2 h 1328"/>
              <a:gd name="T20" fmla="*/ 556 w 1112"/>
              <a:gd name="T21" fmla="*/ 0 h 1328"/>
              <a:gd name="T22" fmla="*/ 544 w 1112"/>
              <a:gd name="T23" fmla="*/ 0 h 1328"/>
              <a:gd name="T24" fmla="*/ 520 w 1112"/>
              <a:gd name="T25" fmla="*/ 6 h 1328"/>
              <a:gd name="T26" fmla="*/ 486 w 1112"/>
              <a:gd name="T27" fmla="*/ 22 h 1328"/>
              <a:gd name="T28" fmla="*/ 454 w 1112"/>
              <a:gd name="T29" fmla="*/ 54 h 1328"/>
              <a:gd name="T30" fmla="*/ 438 w 1112"/>
              <a:gd name="T31" fmla="*/ 88 h 1328"/>
              <a:gd name="T32" fmla="*/ 432 w 1112"/>
              <a:gd name="T33" fmla="*/ 112 h 1328"/>
              <a:gd name="T34" fmla="*/ 432 w 1112"/>
              <a:gd name="T35" fmla="*/ 124 h 1328"/>
              <a:gd name="T36" fmla="*/ 436 w 1112"/>
              <a:gd name="T37" fmla="*/ 156 h 1328"/>
              <a:gd name="T38" fmla="*/ 448 w 1112"/>
              <a:gd name="T39" fmla="*/ 186 h 1328"/>
              <a:gd name="T40" fmla="*/ 432 w 1112"/>
              <a:gd name="T41" fmla="*/ 216 h 1328"/>
              <a:gd name="T42" fmla="*/ 0 w 1112"/>
              <a:gd name="T43" fmla="*/ 216 h 1328"/>
              <a:gd name="T44" fmla="*/ 0 w 1112"/>
              <a:gd name="T45" fmla="*/ 616 h 1328"/>
              <a:gd name="T46" fmla="*/ 26 w 1112"/>
              <a:gd name="T47" fmla="*/ 610 h 1328"/>
              <a:gd name="T48" fmla="*/ 52 w 1112"/>
              <a:gd name="T49" fmla="*/ 608 h 1328"/>
              <a:gd name="T50" fmla="*/ 86 w 1112"/>
              <a:gd name="T51" fmla="*/ 612 h 1328"/>
              <a:gd name="T52" fmla="*/ 116 w 1112"/>
              <a:gd name="T53" fmla="*/ 620 h 1328"/>
              <a:gd name="T54" fmla="*/ 144 w 1112"/>
              <a:gd name="T55" fmla="*/ 636 h 1328"/>
              <a:gd name="T56" fmla="*/ 168 w 1112"/>
              <a:gd name="T57" fmla="*/ 656 h 1328"/>
              <a:gd name="T58" fmla="*/ 188 w 1112"/>
              <a:gd name="T59" fmla="*/ 680 h 1328"/>
              <a:gd name="T60" fmla="*/ 204 w 1112"/>
              <a:gd name="T61" fmla="*/ 708 h 1328"/>
              <a:gd name="T62" fmla="*/ 212 w 1112"/>
              <a:gd name="T63" fmla="*/ 738 h 1328"/>
              <a:gd name="T64" fmla="*/ 216 w 1112"/>
              <a:gd name="T65" fmla="*/ 772 h 1328"/>
              <a:gd name="T66" fmla="*/ 216 w 1112"/>
              <a:gd name="T67" fmla="*/ 788 h 1328"/>
              <a:gd name="T68" fmla="*/ 208 w 1112"/>
              <a:gd name="T69" fmla="*/ 820 h 1328"/>
              <a:gd name="T70" fmla="*/ 196 w 1112"/>
              <a:gd name="T71" fmla="*/ 850 h 1328"/>
              <a:gd name="T72" fmla="*/ 178 w 1112"/>
              <a:gd name="T73" fmla="*/ 876 h 1328"/>
              <a:gd name="T74" fmla="*/ 156 w 1112"/>
              <a:gd name="T75" fmla="*/ 898 h 1328"/>
              <a:gd name="T76" fmla="*/ 130 w 1112"/>
              <a:gd name="T77" fmla="*/ 916 h 1328"/>
              <a:gd name="T78" fmla="*/ 100 w 1112"/>
              <a:gd name="T79" fmla="*/ 928 h 1328"/>
              <a:gd name="T80" fmla="*/ 68 w 1112"/>
              <a:gd name="T81" fmla="*/ 936 h 1328"/>
              <a:gd name="T82" fmla="*/ 52 w 1112"/>
              <a:gd name="T83" fmla="*/ 936 h 1328"/>
              <a:gd name="T84" fmla="*/ 0 w 1112"/>
              <a:gd name="T85" fmla="*/ 928 h 1328"/>
              <a:gd name="T86" fmla="*/ 0 w 1112"/>
              <a:gd name="T87" fmla="*/ 1328 h 1328"/>
              <a:gd name="T88" fmla="*/ 1112 w 1112"/>
              <a:gd name="T89" fmla="*/ 21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2" h="1328">
                <a:moveTo>
                  <a:pt x="1112" y="216"/>
                </a:move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lnTo>
                  <a:pt x="1112" y="216"/>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1" name="Freeform 7"/>
          <p:cNvSpPr>
            <a:spLocks/>
          </p:cNvSpPr>
          <p:nvPr/>
        </p:nvSpPr>
        <p:spPr bwMode="auto">
          <a:xfrm>
            <a:off x="4824413" y="1736725"/>
            <a:ext cx="1317625" cy="1317625"/>
          </a:xfrm>
          <a:custGeom>
            <a:avLst/>
            <a:gdLst>
              <a:gd name="T0" fmla="*/ 0 w 1112"/>
              <a:gd name="T1" fmla="*/ 0 h 1112"/>
              <a:gd name="T2" fmla="*/ 0 w 1112"/>
              <a:gd name="T3" fmla="*/ 400 h 1112"/>
              <a:gd name="T4" fmla="*/ 26 w 1112"/>
              <a:gd name="T5" fmla="*/ 394 h 1112"/>
              <a:gd name="T6" fmla="*/ 52 w 1112"/>
              <a:gd name="T7" fmla="*/ 392 h 1112"/>
              <a:gd name="T8" fmla="*/ 86 w 1112"/>
              <a:gd name="T9" fmla="*/ 396 h 1112"/>
              <a:gd name="T10" fmla="*/ 116 w 1112"/>
              <a:gd name="T11" fmla="*/ 404 h 1112"/>
              <a:gd name="T12" fmla="*/ 144 w 1112"/>
              <a:gd name="T13" fmla="*/ 420 h 1112"/>
              <a:gd name="T14" fmla="*/ 168 w 1112"/>
              <a:gd name="T15" fmla="*/ 440 h 1112"/>
              <a:gd name="T16" fmla="*/ 188 w 1112"/>
              <a:gd name="T17" fmla="*/ 464 h 1112"/>
              <a:gd name="T18" fmla="*/ 204 w 1112"/>
              <a:gd name="T19" fmla="*/ 492 h 1112"/>
              <a:gd name="T20" fmla="*/ 212 w 1112"/>
              <a:gd name="T21" fmla="*/ 522 h 1112"/>
              <a:gd name="T22" fmla="*/ 216 w 1112"/>
              <a:gd name="T23" fmla="*/ 556 h 1112"/>
              <a:gd name="T24" fmla="*/ 216 w 1112"/>
              <a:gd name="T25" fmla="*/ 572 h 1112"/>
              <a:gd name="T26" fmla="*/ 208 w 1112"/>
              <a:gd name="T27" fmla="*/ 604 h 1112"/>
              <a:gd name="T28" fmla="*/ 196 w 1112"/>
              <a:gd name="T29" fmla="*/ 634 h 1112"/>
              <a:gd name="T30" fmla="*/ 178 w 1112"/>
              <a:gd name="T31" fmla="*/ 660 h 1112"/>
              <a:gd name="T32" fmla="*/ 156 w 1112"/>
              <a:gd name="T33" fmla="*/ 682 h 1112"/>
              <a:gd name="T34" fmla="*/ 130 w 1112"/>
              <a:gd name="T35" fmla="*/ 700 h 1112"/>
              <a:gd name="T36" fmla="*/ 100 w 1112"/>
              <a:gd name="T37" fmla="*/ 712 h 1112"/>
              <a:gd name="T38" fmla="*/ 68 w 1112"/>
              <a:gd name="T39" fmla="*/ 720 h 1112"/>
              <a:gd name="T40" fmla="*/ 52 w 1112"/>
              <a:gd name="T41" fmla="*/ 720 h 1112"/>
              <a:gd name="T42" fmla="*/ 0 w 1112"/>
              <a:gd name="T43" fmla="*/ 712 h 1112"/>
              <a:gd name="T44" fmla="*/ 0 w 1112"/>
              <a:gd name="T45" fmla="*/ 1112 h 1112"/>
              <a:gd name="T46" fmla="*/ 400 w 1112"/>
              <a:gd name="T47" fmla="*/ 1112 h 1112"/>
              <a:gd name="T48" fmla="*/ 394 w 1112"/>
              <a:gd name="T49" fmla="*/ 1086 h 1112"/>
              <a:gd name="T50" fmla="*/ 392 w 1112"/>
              <a:gd name="T51" fmla="*/ 1060 h 1112"/>
              <a:gd name="T52" fmla="*/ 396 w 1112"/>
              <a:gd name="T53" fmla="*/ 1026 h 1112"/>
              <a:gd name="T54" fmla="*/ 404 w 1112"/>
              <a:gd name="T55" fmla="*/ 996 h 1112"/>
              <a:gd name="T56" fmla="*/ 420 w 1112"/>
              <a:gd name="T57" fmla="*/ 968 h 1112"/>
              <a:gd name="T58" fmla="*/ 440 w 1112"/>
              <a:gd name="T59" fmla="*/ 944 h 1112"/>
              <a:gd name="T60" fmla="*/ 464 w 1112"/>
              <a:gd name="T61" fmla="*/ 924 h 1112"/>
              <a:gd name="T62" fmla="*/ 492 w 1112"/>
              <a:gd name="T63" fmla="*/ 908 h 1112"/>
              <a:gd name="T64" fmla="*/ 522 w 1112"/>
              <a:gd name="T65" fmla="*/ 900 h 1112"/>
              <a:gd name="T66" fmla="*/ 556 w 1112"/>
              <a:gd name="T67" fmla="*/ 896 h 1112"/>
              <a:gd name="T68" fmla="*/ 572 w 1112"/>
              <a:gd name="T69" fmla="*/ 896 h 1112"/>
              <a:gd name="T70" fmla="*/ 604 w 1112"/>
              <a:gd name="T71" fmla="*/ 904 h 1112"/>
              <a:gd name="T72" fmla="*/ 634 w 1112"/>
              <a:gd name="T73" fmla="*/ 916 h 1112"/>
              <a:gd name="T74" fmla="*/ 660 w 1112"/>
              <a:gd name="T75" fmla="*/ 934 h 1112"/>
              <a:gd name="T76" fmla="*/ 682 w 1112"/>
              <a:gd name="T77" fmla="*/ 956 h 1112"/>
              <a:gd name="T78" fmla="*/ 700 w 1112"/>
              <a:gd name="T79" fmla="*/ 982 h 1112"/>
              <a:gd name="T80" fmla="*/ 712 w 1112"/>
              <a:gd name="T81" fmla="*/ 1012 h 1112"/>
              <a:gd name="T82" fmla="*/ 720 w 1112"/>
              <a:gd name="T83" fmla="*/ 1044 h 1112"/>
              <a:gd name="T84" fmla="*/ 720 w 1112"/>
              <a:gd name="T85" fmla="*/ 1060 h 1112"/>
              <a:gd name="T86" fmla="*/ 712 w 1112"/>
              <a:gd name="T87" fmla="*/ 1112 h 1112"/>
              <a:gd name="T88" fmla="*/ 1112 w 1112"/>
              <a:gd name="T89" fmla="*/ 1112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2" h="1112">
                <a:moveTo>
                  <a:pt x="1112" y="0"/>
                </a:moveTo>
                <a:lnTo>
                  <a:pt x="0" y="0"/>
                </a:lnTo>
                <a:lnTo>
                  <a:pt x="0" y="0"/>
                </a:lnTo>
                <a:lnTo>
                  <a:pt x="0" y="400"/>
                </a:lnTo>
                <a:lnTo>
                  <a:pt x="0" y="400"/>
                </a:lnTo>
                <a:lnTo>
                  <a:pt x="26" y="394"/>
                </a:lnTo>
                <a:lnTo>
                  <a:pt x="52" y="392"/>
                </a:lnTo>
                <a:lnTo>
                  <a:pt x="52" y="392"/>
                </a:lnTo>
                <a:lnTo>
                  <a:pt x="68" y="392"/>
                </a:lnTo>
                <a:lnTo>
                  <a:pt x="86" y="396"/>
                </a:lnTo>
                <a:lnTo>
                  <a:pt x="100" y="400"/>
                </a:lnTo>
                <a:lnTo>
                  <a:pt x="116" y="404"/>
                </a:lnTo>
                <a:lnTo>
                  <a:pt x="130" y="412"/>
                </a:lnTo>
                <a:lnTo>
                  <a:pt x="144" y="420"/>
                </a:lnTo>
                <a:lnTo>
                  <a:pt x="156" y="430"/>
                </a:lnTo>
                <a:lnTo>
                  <a:pt x="168" y="440"/>
                </a:lnTo>
                <a:lnTo>
                  <a:pt x="178" y="452"/>
                </a:lnTo>
                <a:lnTo>
                  <a:pt x="188" y="464"/>
                </a:lnTo>
                <a:lnTo>
                  <a:pt x="196" y="478"/>
                </a:lnTo>
                <a:lnTo>
                  <a:pt x="204" y="492"/>
                </a:lnTo>
                <a:lnTo>
                  <a:pt x="208" y="508"/>
                </a:lnTo>
                <a:lnTo>
                  <a:pt x="212" y="522"/>
                </a:lnTo>
                <a:lnTo>
                  <a:pt x="216" y="540"/>
                </a:lnTo>
                <a:lnTo>
                  <a:pt x="216" y="556"/>
                </a:lnTo>
                <a:lnTo>
                  <a:pt x="216" y="556"/>
                </a:lnTo>
                <a:lnTo>
                  <a:pt x="216" y="572"/>
                </a:lnTo>
                <a:lnTo>
                  <a:pt x="212" y="590"/>
                </a:lnTo>
                <a:lnTo>
                  <a:pt x="208" y="604"/>
                </a:lnTo>
                <a:lnTo>
                  <a:pt x="204" y="620"/>
                </a:lnTo>
                <a:lnTo>
                  <a:pt x="196" y="634"/>
                </a:lnTo>
                <a:lnTo>
                  <a:pt x="188" y="648"/>
                </a:lnTo>
                <a:lnTo>
                  <a:pt x="178" y="660"/>
                </a:lnTo>
                <a:lnTo>
                  <a:pt x="168" y="672"/>
                </a:lnTo>
                <a:lnTo>
                  <a:pt x="156" y="682"/>
                </a:lnTo>
                <a:lnTo>
                  <a:pt x="144" y="692"/>
                </a:lnTo>
                <a:lnTo>
                  <a:pt x="130" y="700"/>
                </a:lnTo>
                <a:lnTo>
                  <a:pt x="116" y="708"/>
                </a:lnTo>
                <a:lnTo>
                  <a:pt x="100" y="712"/>
                </a:lnTo>
                <a:lnTo>
                  <a:pt x="86" y="716"/>
                </a:lnTo>
                <a:lnTo>
                  <a:pt x="68" y="720"/>
                </a:lnTo>
                <a:lnTo>
                  <a:pt x="52" y="720"/>
                </a:lnTo>
                <a:lnTo>
                  <a:pt x="52" y="720"/>
                </a:lnTo>
                <a:lnTo>
                  <a:pt x="26" y="718"/>
                </a:lnTo>
                <a:lnTo>
                  <a:pt x="0" y="712"/>
                </a:lnTo>
                <a:lnTo>
                  <a:pt x="0" y="712"/>
                </a:lnTo>
                <a:lnTo>
                  <a:pt x="0" y="1112"/>
                </a:lnTo>
                <a:lnTo>
                  <a:pt x="0" y="1112"/>
                </a:lnTo>
                <a:lnTo>
                  <a:pt x="400" y="1112"/>
                </a:lnTo>
                <a:lnTo>
                  <a:pt x="400" y="1112"/>
                </a:lnTo>
                <a:lnTo>
                  <a:pt x="394" y="1086"/>
                </a:lnTo>
                <a:lnTo>
                  <a:pt x="392" y="1060"/>
                </a:lnTo>
                <a:lnTo>
                  <a:pt x="392" y="1060"/>
                </a:lnTo>
                <a:lnTo>
                  <a:pt x="392" y="1044"/>
                </a:lnTo>
                <a:lnTo>
                  <a:pt x="396" y="1026"/>
                </a:lnTo>
                <a:lnTo>
                  <a:pt x="400" y="1012"/>
                </a:lnTo>
                <a:lnTo>
                  <a:pt x="404" y="996"/>
                </a:lnTo>
                <a:lnTo>
                  <a:pt x="412" y="982"/>
                </a:lnTo>
                <a:lnTo>
                  <a:pt x="420" y="968"/>
                </a:lnTo>
                <a:lnTo>
                  <a:pt x="430" y="956"/>
                </a:lnTo>
                <a:lnTo>
                  <a:pt x="440" y="944"/>
                </a:lnTo>
                <a:lnTo>
                  <a:pt x="452" y="934"/>
                </a:lnTo>
                <a:lnTo>
                  <a:pt x="464" y="924"/>
                </a:lnTo>
                <a:lnTo>
                  <a:pt x="478" y="916"/>
                </a:lnTo>
                <a:lnTo>
                  <a:pt x="492" y="908"/>
                </a:lnTo>
                <a:lnTo>
                  <a:pt x="508" y="904"/>
                </a:lnTo>
                <a:lnTo>
                  <a:pt x="522" y="900"/>
                </a:lnTo>
                <a:lnTo>
                  <a:pt x="540" y="896"/>
                </a:lnTo>
                <a:lnTo>
                  <a:pt x="556" y="896"/>
                </a:lnTo>
                <a:lnTo>
                  <a:pt x="556" y="896"/>
                </a:lnTo>
                <a:lnTo>
                  <a:pt x="572" y="896"/>
                </a:lnTo>
                <a:lnTo>
                  <a:pt x="590" y="900"/>
                </a:lnTo>
                <a:lnTo>
                  <a:pt x="604" y="904"/>
                </a:lnTo>
                <a:lnTo>
                  <a:pt x="620" y="908"/>
                </a:lnTo>
                <a:lnTo>
                  <a:pt x="634" y="916"/>
                </a:lnTo>
                <a:lnTo>
                  <a:pt x="648" y="924"/>
                </a:lnTo>
                <a:lnTo>
                  <a:pt x="660" y="934"/>
                </a:lnTo>
                <a:lnTo>
                  <a:pt x="672" y="944"/>
                </a:lnTo>
                <a:lnTo>
                  <a:pt x="682" y="956"/>
                </a:lnTo>
                <a:lnTo>
                  <a:pt x="692" y="968"/>
                </a:lnTo>
                <a:lnTo>
                  <a:pt x="700" y="982"/>
                </a:lnTo>
                <a:lnTo>
                  <a:pt x="708" y="996"/>
                </a:lnTo>
                <a:lnTo>
                  <a:pt x="712" y="1012"/>
                </a:lnTo>
                <a:lnTo>
                  <a:pt x="716" y="1026"/>
                </a:lnTo>
                <a:lnTo>
                  <a:pt x="720" y="1044"/>
                </a:lnTo>
                <a:lnTo>
                  <a:pt x="720" y="1060"/>
                </a:lnTo>
                <a:lnTo>
                  <a:pt x="720" y="1060"/>
                </a:lnTo>
                <a:lnTo>
                  <a:pt x="718" y="1086"/>
                </a:lnTo>
                <a:lnTo>
                  <a:pt x="712" y="1112"/>
                </a:lnTo>
                <a:lnTo>
                  <a:pt x="712" y="1112"/>
                </a:lnTo>
                <a:lnTo>
                  <a:pt x="1112" y="1112"/>
                </a:lnTo>
                <a:lnTo>
                  <a:pt x="1112" y="0"/>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2" name="Freeform 8"/>
          <p:cNvSpPr>
            <a:spLocks/>
          </p:cNvSpPr>
          <p:nvPr/>
        </p:nvSpPr>
        <p:spPr bwMode="auto">
          <a:xfrm>
            <a:off x="2087563" y="2852738"/>
            <a:ext cx="1573212" cy="1573212"/>
          </a:xfrm>
          <a:custGeom>
            <a:avLst/>
            <a:gdLst>
              <a:gd name="T0" fmla="*/ 1188 w 1328"/>
              <a:gd name="T1" fmla="*/ 650 h 1328"/>
              <a:gd name="T2" fmla="*/ 1142 w 1328"/>
              <a:gd name="T3" fmla="*/ 664 h 1328"/>
              <a:gd name="T4" fmla="*/ 1112 w 1328"/>
              <a:gd name="T5" fmla="*/ 216 h 1328"/>
              <a:gd name="T6" fmla="*/ 664 w 1328"/>
              <a:gd name="T7" fmla="*/ 186 h 1328"/>
              <a:gd name="T8" fmla="*/ 676 w 1328"/>
              <a:gd name="T9" fmla="*/ 156 h 1328"/>
              <a:gd name="T10" fmla="*/ 680 w 1328"/>
              <a:gd name="T11" fmla="*/ 124 h 1328"/>
              <a:gd name="T12" fmla="*/ 674 w 1328"/>
              <a:gd name="T13" fmla="*/ 88 h 1328"/>
              <a:gd name="T14" fmla="*/ 644 w 1328"/>
              <a:gd name="T15" fmla="*/ 36 h 1328"/>
              <a:gd name="T16" fmla="*/ 592 w 1328"/>
              <a:gd name="T17" fmla="*/ 6 h 1328"/>
              <a:gd name="T18" fmla="*/ 556 w 1328"/>
              <a:gd name="T19" fmla="*/ 0 h 1328"/>
              <a:gd name="T20" fmla="*/ 532 w 1328"/>
              <a:gd name="T21" fmla="*/ 2 h 1328"/>
              <a:gd name="T22" fmla="*/ 486 w 1328"/>
              <a:gd name="T23" fmla="*/ 22 h 1328"/>
              <a:gd name="T24" fmla="*/ 442 w 1328"/>
              <a:gd name="T25" fmla="*/ 76 h 1328"/>
              <a:gd name="T26" fmla="*/ 432 w 1328"/>
              <a:gd name="T27" fmla="*/ 112 h 1328"/>
              <a:gd name="T28" fmla="*/ 434 w 1328"/>
              <a:gd name="T29" fmla="*/ 140 h 1328"/>
              <a:gd name="T30" fmla="*/ 448 w 1328"/>
              <a:gd name="T31" fmla="*/ 186 h 1328"/>
              <a:gd name="T32" fmla="*/ 432 w 1328"/>
              <a:gd name="T33" fmla="*/ 216 h 1328"/>
              <a:gd name="T34" fmla="*/ 0 w 1328"/>
              <a:gd name="T35" fmla="*/ 616 h 1328"/>
              <a:gd name="T36" fmla="*/ 52 w 1328"/>
              <a:gd name="T37" fmla="*/ 608 h 1328"/>
              <a:gd name="T38" fmla="*/ 86 w 1328"/>
              <a:gd name="T39" fmla="*/ 612 h 1328"/>
              <a:gd name="T40" fmla="*/ 130 w 1328"/>
              <a:gd name="T41" fmla="*/ 628 h 1328"/>
              <a:gd name="T42" fmla="*/ 168 w 1328"/>
              <a:gd name="T43" fmla="*/ 656 h 1328"/>
              <a:gd name="T44" fmla="*/ 196 w 1328"/>
              <a:gd name="T45" fmla="*/ 694 h 1328"/>
              <a:gd name="T46" fmla="*/ 212 w 1328"/>
              <a:gd name="T47" fmla="*/ 738 h 1328"/>
              <a:gd name="T48" fmla="*/ 216 w 1328"/>
              <a:gd name="T49" fmla="*/ 772 h 1328"/>
              <a:gd name="T50" fmla="*/ 208 w 1328"/>
              <a:gd name="T51" fmla="*/ 820 h 1328"/>
              <a:gd name="T52" fmla="*/ 188 w 1328"/>
              <a:gd name="T53" fmla="*/ 864 h 1328"/>
              <a:gd name="T54" fmla="*/ 156 w 1328"/>
              <a:gd name="T55" fmla="*/ 898 h 1328"/>
              <a:gd name="T56" fmla="*/ 116 w 1328"/>
              <a:gd name="T57" fmla="*/ 924 h 1328"/>
              <a:gd name="T58" fmla="*/ 68 w 1328"/>
              <a:gd name="T59" fmla="*/ 936 h 1328"/>
              <a:gd name="T60" fmla="*/ 26 w 1328"/>
              <a:gd name="T61" fmla="*/ 934 h 1328"/>
              <a:gd name="T62" fmla="*/ 0 w 1328"/>
              <a:gd name="T63" fmla="*/ 1328 h 1328"/>
              <a:gd name="T64" fmla="*/ 400 w 1328"/>
              <a:gd name="T65" fmla="*/ 1328 h 1328"/>
              <a:gd name="T66" fmla="*/ 392 w 1328"/>
              <a:gd name="T67" fmla="*/ 1276 h 1328"/>
              <a:gd name="T68" fmla="*/ 400 w 1328"/>
              <a:gd name="T69" fmla="*/ 1228 h 1328"/>
              <a:gd name="T70" fmla="*/ 420 w 1328"/>
              <a:gd name="T71" fmla="*/ 1184 h 1328"/>
              <a:gd name="T72" fmla="*/ 452 w 1328"/>
              <a:gd name="T73" fmla="*/ 1150 h 1328"/>
              <a:gd name="T74" fmla="*/ 492 w 1328"/>
              <a:gd name="T75" fmla="*/ 1124 h 1328"/>
              <a:gd name="T76" fmla="*/ 540 w 1328"/>
              <a:gd name="T77" fmla="*/ 1112 h 1328"/>
              <a:gd name="T78" fmla="*/ 572 w 1328"/>
              <a:gd name="T79" fmla="*/ 1112 h 1328"/>
              <a:gd name="T80" fmla="*/ 620 w 1328"/>
              <a:gd name="T81" fmla="*/ 1124 h 1328"/>
              <a:gd name="T82" fmla="*/ 660 w 1328"/>
              <a:gd name="T83" fmla="*/ 1150 h 1328"/>
              <a:gd name="T84" fmla="*/ 692 w 1328"/>
              <a:gd name="T85" fmla="*/ 1184 h 1328"/>
              <a:gd name="T86" fmla="*/ 712 w 1328"/>
              <a:gd name="T87" fmla="*/ 1228 h 1328"/>
              <a:gd name="T88" fmla="*/ 720 w 1328"/>
              <a:gd name="T89" fmla="*/ 1276 h 1328"/>
              <a:gd name="T90" fmla="*/ 712 w 1328"/>
              <a:gd name="T91" fmla="*/ 1328 h 1328"/>
              <a:gd name="T92" fmla="*/ 1112 w 1328"/>
              <a:gd name="T93" fmla="*/ 1328 h 1328"/>
              <a:gd name="T94" fmla="*/ 1142 w 1328"/>
              <a:gd name="T95" fmla="*/ 880 h 1328"/>
              <a:gd name="T96" fmla="*/ 1188 w 1328"/>
              <a:gd name="T97" fmla="*/ 894 h 1328"/>
              <a:gd name="T98" fmla="*/ 1216 w 1328"/>
              <a:gd name="T99" fmla="*/ 896 h 1328"/>
              <a:gd name="T100" fmla="*/ 1252 w 1328"/>
              <a:gd name="T101" fmla="*/ 886 h 1328"/>
              <a:gd name="T102" fmla="*/ 1306 w 1328"/>
              <a:gd name="T103" fmla="*/ 842 h 1328"/>
              <a:gd name="T104" fmla="*/ 1326 w 1328"/>
              <a:gd name="T105" fmla="*/ 796 h 1328"/>
              <a:gd name="T106" fmla="*/ 1328 w 1328"/>
              <a:gd name="T107" fmla="*/ 772 h 1328"/>
              <a:gd name="T108" fmla="*/ 1322 w 1328"/>
              <a:gd name="T109" fmla="*/ 736 h 1328"/>
              <a:gd name="T110" fmla="*/ 1292 w 1328"/>
              <a:gd name="T111" fmla="*/ 684 h 1328"/>
              <a:gd name="T112" fmla="*/ 1240 w 1328"/>
              <a:gd name="T113" fmla="*/ 654 h 1328"/>
              <a:gd name="T114" fmla="*/ 1204 w 1328"/>
              <a:gd name="T115" fmla="*/ 64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8" h="1328">
                <a:moveTo>
                  <a:pt x="1204" y="648"/>
                </a:move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close/>
              </a:path>
            </a:pathLst>
          </a:custGeom>
          <a:gradFill rotWithShape="1">
            <a:gsLst>
              <a:gs pos="0">
                <a:srgbClr val="00C8FF"/>
              </a:gs>
              <a:gs pos="100000">
                <a:srgbClr val="004B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3" name="Freeform 9"/>
          <p:cNvSpPr>
            <a:spLocks/>
          </p:cNvSpPr>
          <p:nvPr/>
        </p:nvSpPr>
        <p:spPr bwMode="auto">
          <a:xfrm>
            <a:off x="4824413" y="2852738"/>
            <a:ext cx="1317625" cy="1573212"/>
          </a:xfrm>
          <a:custGeom>
            <a:avLst/>
            <a:gdLst>
              <a:gd name="T0" fmla="*/ 646 w 1112"/>
              <a:gd name="T1" fmla="*/ 216 h 1328"/>
              <a:gd name="T2" fmla="*/ 670 w 1112"/>
              <a:gd name="T3" fmla="*/ 172 h 1328"/>
              <a:gd name="T4" fmla="*/ 680 w 1112"/>
              <a:gd name="T5" fmla="*/ 124 h 1328"/>
              <a:gd name="T6" fmla="*/ 678 w 1112"/>
              <a:gd name="T7" fmla="*/ 100 h 1328"/>
              <a:gd name="T8" fmla="*/ 658 w 1112"/>
              <a:gd name="T9" fmla="*/ 54 h 1328"/>
              <a:gd name="T10" fmla="*/ 604 w 1112"/>
              <a:gd name="T11" fmla="*/ 10 h 1328"/>
              <a:gd name="T12" fmla="*/ 568 w 1112"/>
              <a:gd name="T13" fmla="*/ 0 h 1328"/>
              <a:gd name="T14" fmla="*/ 544 w 1112"/>
              <a:gd name="T15" fmla="*/ 0 h 1328"/>
              <a:gd name="T16" fmla="*/ 508 w 1112"/>
              <a:gd name="T17" fmla="*/ 10 h 1328"/>
              <a:gd name="T18" fmla="*/ 454 w 1112"/>
              <a:gd name="T19" fmla="*/ 54 h 1328"/>
              <a:gd name="T20" fmla="*/ 434 w 1112"/>
              <a:gd name="T21" fmla="*/ 100 h 1328"/>
              <a:gd name="T22" fmla="*/ 432 w 1112"/>
              <a:gd name="T23" fmla="*/ 124 h 1328"/>
              <a:gd name="T24" fmla="*/ 442 w 1112"/>
              <a:gd name="T25" fmla="*/ 172 h 1328"/>
              <a:gd name="T26" fmla="*/ 432 w 1112"/>
              <a:gd name="T27" fmla="*/ 216 h 1328"/>
              <a:gd name="T28" fmla="*/ 0 w 1112"/>
              <a:gd name="T29" fmla="*/ 216 h 1328"/>
              <a:gd name="T30" fmla="*/ 26 w 1112"/>
              <a:gd name="T31" fmla="*/ 610 h 1328"/>
              <a:gd name="T32" fmla="*/ 68 w 1112"/>
              <a:gd name="T33" fmla="*/ 608 h 1328"/>
              <a:gd name="T34" fmla="*/ 116 w 1112"/>
              <a:gd name="T35" fmla="*/ 620 h 1328"/>
              <a:gd name="T36" fmla="*/ 156 w 1112"/>
              <a:gd name="T37" fmla="*/ 646 h 1328"/>
              <a:gd name="T38" fmla="*/ 188 w 1112"/>
              <a:gd name="T39" fmla="*/ 680 h 1328"/>
              <a:gd name="T40" fmla="*/ 208 w 1112"/>
              <a:gd name="T41" fmla="*/ 724 h 1328"/>
              <a:gd name="T42" fmla="*/ 216 w 1112"/>
              <a:gd name="T43" fmla="*/ 772 h 1328"/>
              <a:gd name="T44" fmla="*/ 212 w 1112"/>
              <a:gd name="T45" fmla="*/ 806 h 1328"/>
              <a:gd name="T46" fmla="*/ 196 w 1112"/>
              <a:gd name="T47" fmla="*/ 850 h 1328"/>
              <a:gd name="T48" fmla="*/ 168 w 1112"/>
              <a:gd name="T49" fmla="*/ 888 h 1328"/>
              <a:gd name="T50" fmla="*/ 130 w 1112"/>
              <a:gd name="T51" fmla="*/ 916 h 1328"/>
              <a:gd name="T52" fmla="*/ 86 w 1112"/>
              <a:gd name="T53" fmla="*/ 932 h 1328"/>
              <a:gd name="T54" fmla="*/ 52 w 1112"/>
              <a:gd name="T55" fmla="*/ 936 h 1328"/>
              <a:gd name="T56" fmla="*/ 0 w 1112"/>
              <a:gd name="T57" fmla="*/ 928 h 1328"/>
              <a:gd name="T58" fmla="*/ 400 w 1112"/>
              <a:gd name="T59" fmla="*/ 1328 h 1328"/>
              <a:gd name="T60" fmla="*/ 392 w 1112"/>
              <a:gd name="T61" fmla="*/ 1276 h 1328"/>
              <a:gd name="T62" fmla="*/ 396 w 1112"/>
              <a:gd name="T63" fmla="*/ 1242 h 1328"/>
              <a:gd name="T64" fmla="*/ 412 w 1112"/>
              <a:gd name="T65" fmla="*/ 1198 h 1328"/>
              <a:gd name="T66" fmla="*/ 440 w 1112"/>
              <a:gd name="T67" fmla="*/ 1160 h 1328"/>
              <a:gd name="T68" fmla="*/ 478 w 1112"/>
              <a:gd name="T69" fmla="*/ 1132 h 1328"/>
              <a:gd name="T70" fmla="*/ 522 w 1112"/>
              <a:gd name="T71" fmla="*/ 1116 h 1328"/>
              <a:gd name="T72" fmla="*/ 556 w 1112"/>
              <a:gd name="T73" fmla="*/ 1112 h 1328"/>
              <a:gd name="T74" fmla="*/ 604 w 1112"/>
              <a:gd name="T75" fmla="*/ 1120 h 1328"/>
              <a:gd name="T76" fmla="*/ 648 w 1112"/>
              <a:gd name="T77" fmla="*/ 1140 h 1328"/>
              <a:gd name="T78" fmla="*/ 682 w 1112"/>
              <a:gd name="T79" fmla="*/ 1172 h 1328"/>
              <a:gd name="T80" fmla="*/ 708 w 1112"/>
              <a:gd name="T81" fmla="*/ 1212 h 1328"/>
              <a:gd name="T82" fmla="*/ 720 w 1112"/>
              <a:gd name="T83" fmla="*/ 1260 h 1328"/>
              <a:gd name="T84" fmla="*/ 718 w 1112"/>
              <a:gd name="T85" fmla="*/ 1302 h 1328"/>
              <a:gd name="T86" fmla="*/ 1112 w 1112"/>
              <a:gd name="T87" fmla="*/ 13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2" h="1328">
                <a:moveTo>
                  <a:pt x="1112" y="216"/>
                </a:move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216"/>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4" name="Freeform 10"/>
          <p:cNvSpPr>
            <a:spLocks/>
          </p:cNvSpPr>
          <p:nvPr/>
        </p:nvSpPr>
        <p:spPr bwMode="auto">
          <a:xfrm>
            <a:off x="2084388" y="4221163"/>
            <a:ext cx="1573212" cy="1573212"/>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5" name="Freeform 11"/>
          <p:cNvSpPr>
            <a:spLocks/>
          </p:cNvSpPr>
          <p:nvPr/>
        </p:nvSpPr>
        <p:spPr bwMode="auto">
          <a:xfrm>
            <a:off x="2087563" y="1736725"/>
            <a:ext cx="1573212" cy="1317625"/>
          </a:xfrm>
          <a:custGeom>
            <a:avLst/>
            <a:gdLst>
              <a:gd name="T0" fmla="*/ 0 w 1328"/>
              <a:gd name="T1" fmla="*/ 400 h 1112"/>
              <a:gd name="T2" fmla="*/ 52 w 1328"/>
              <a:gd name="T3" fmla="*/ 392 h 1112"/>
              <a:gd name="T4" fmla="*/ 86 w 1328"/>
              <a:gd name="T5" fmla="*/ 396 h 1112"/>
              <a:gd name="T6" fmla="*/ 130 w 1328"/>
              <a:gd name="T7" fmla="*/ 412 h 1112"/>
              <a:gd name="T8" fmla="*/ 168 w 1328"/>
              <a:gd name="T9" fmla="*/ 440 h 1112"/>
              <a:gd name="T10" fmla="*/ 196 w 1328"/>
              <a:gd name="T11" fmla="*/ 478 h 1112"/>
              <a:gd name="T12" fmla="*/ 212 w 1328"/>
              <a:gd name="T13" fmla="*/ 522 h 1112"/>
              <a:gd name="T14" fmla="*/ 216 w 1328"/>
              <a:gd name="T15" fmla="*/ 556 h 1112"/>
              <a:gd name="T16" fmla="*/ 208 w 1328"/>
              <a:gd name="T17" fmla="*/ 604 h 1112"/>
              <a:gd name="T18" fmla="*/ 188 w 1328"/>
              <a:gd name="T19" fmla="*/ 648 h 1112"/>
              <a:gd name="T20" fmla="*/ 156 w 1328"/>
              <a:gd name="T21" fmla="*/ 682 h 1112"/>
              <a:gd name="T22" fmla="*/ 116 w 1328"/>
              <a:gd name="T23" fmla="*/ 708 h 1112"/>
              <a:gd name="T24" fmla="*/ 68 w 1328"/>
              <a:gd name="T25" fmla="*/ 720 h 1112"/>
              <a:gd name="T26" fmla="*/ 26 w 1328"/>
              <a:gd name="T27" fmla="*/ 718 h 1112"/>
              <a:gd name="T28" fmla="*/ 0 w 1328"/>
              <a:gd name="T29" fmla="*/ 1112 h 1112"/>
              <a:gd name="T30" fmla="*/ 400 w 1328"/>
              <a:gd name="T31" fmla="*/ 1112 h 1112"/>
              <a:gd name="T32" fmla="*/ 392 w 1328"/>
              <a:gd name="T33" fmla="*/ 1060 h 1112"/>
              <a:gd name="T34" fmla="*/ 400 w 1328"/>
              <a:gd name="T35" fmla="*/ 1012 h 1112"/>
              <a:gd name="T36" fmla="*/ 420 w 1328"/>
              <a:gd name="T37" fmla="*/ 968 h 1112"/>
              <a:gd name="T38" fmla="*/ 452 w 1328"/>
              <a:gd name="T39" fmla="*/ 934 h 1112"/>
              <a:gd name="T40" fmla="*/ 492 w 1328"/>
              <a:gd name="T41" fmla="*/ 908 h 1112"/>
              <a:gd name="T42" fmla="*/ 540 w 1328"/>
              <a:gd name="T43" fmla="*/ 896 h 1112"/>
              <a:gd name="T44" fmla="*/ 572 w 1328"/>
              <a:gd name="T45" fmla="*/ 896 h 1112"/>
              <a:gd name="T46" fmla="*/ 620 w 1328"/>
              <a:gd name="T47" fmla="*/ 908 h 1112"/>
              <a:gd name="T48" fmla="*/ 660 w 1328"/>
              <a:gd name="T49" fmla="*/ 934 h 1112"/>
              <a:gd name="T50" fmla="*/ 692 w 1328"/>
              <a:gd name="T51" fmla="*/ 968 h 1112"/>
              <a:gd name="T52" fmla="*/ 712 w 1328"/>
              <a:gd name="T53" fmla="*/ 1012 h 1112"/>
              <a:gd name="T54" fmla="*/ 720 w 1328"/>
              <a:gd name="T55" fmla="*/ 1060 h 1112"/>
              <a:gd name="T56" fmla="*/ 712 w 1328"/>
              <a:gd name="T57" fmla="*/ 1112 h 1112"/>
              <a:gd name="T58" fmla="*/ 1112 w 1328"/>
              <a:gd name="T59" fmla="*/ 1112 h 1112"/>
              <a:gd name="T60" fmla="*/ 1142 w 1328"/>
              <a:gd name="T61" fmla="*/ 664 h 1112"/>
              <a:gd name="T62" fmla="*/ 1188 w 1328"/>
              <a:gd name="T63" fmla="*/ 678 h 1112"/>
              <a:gd name="T64" fmla="*/ 1216 w 1328"/>
              <a:gd name="T65" fmla="*/ 680 h 1112"/>
              <a:gd name="T66" fmla="*/ 1252 w 1328"/>
              <a:gd name="T67" fmla="*/ 670 h 1112"/>
              <a:gd name="T68" fmla="*/ 1306 w 1328"/>
              <a:gd name="T69" fmla="*/ 626 h 1112"/>
              <a:gd name="T70" fmla="*/ 1326 w 1328"/>
              <a:gd name="T71" fmla="*/ 580 h 1112"/>
              <a:gd name="T72" fmla="*/ 1328 w 1328"/>
              <a:gd name="T73" fmla="*/ 556 h 1112"/>
              <a:gd name="T74" fmla="*/ 1322 w 1328"/>
              <a:gd name="T75" fmla="*/ 520 h 1112"/>
              <a:gd name="T76" fmla="*/ 1292 w 1328"/>
              <a:gd name="T77" fmla="*/ 468 h 1112"/>
              <a:gd name="T78" fmla="*/ 1240 w 1328"/>
              <a:gd name="T79" fmla="*/ 438 h 1112"/>
              <a:gd name="T80" fmla="*/ 1204 w 1328"/>
              <a:gd name="T81" fmla="*/ 432 h 1112"/>
              <a:gd name="T82" fmla="*/ 1172 w 1328"/>
              <a:gd name="T83" fmla="*/ 436 h 1112"/>
              <a:gd name="T84" fmla="*/ 1112 w 1328"/>
              <a:gd name="T85" fmla="*/ 466 h 1112"/>
              <a:gd name="T86" fmla="*/ 0 w 1328"/>
              <a:gd name="T87"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112">
                <a:moveTo>
                  <a:pt x="0" y="0"/>
                </a:moveTo>
                <a:lnTo>
                  <a:pt x="0" y="0"/>
                </a:lnTo>
                <a:lnTo>
                  <a:pt x="0" y="400"/>
                </a:lnTo>
                <a:lnTo>
                  <a:pt x="0" y="400"/>
                </a:lnTo>
                <a:lnTo>
                  <a:pt x="26" y="394"/>
                </a:lnTo>
                <a:lnTo>
                  <a:pt x="52" y="392"/>
                </a:lnTo>
                <a:lnTo>
                  <a:pt x="52" y="392"/>
                </a:lnTo>
                <a:lnTo>
                  <a:pt x="68" y="392"/>
                </a:lnTo>
                <a:lnTo>
                  <a:pt x="86" y="396"/>
                </a:lnTo>
                <a:lnTo>
                  <a:pt x="100" y="400"/>
                </a:lnTo>
                <a:lnTo>
                  <a:pt x="116" y="404"/>
                </a:lnTo>
                <a:lnTo>
                  <a:pt x="130" y="412"/>
                </a:lnTo>
                <a:lnTo>
                  <a:pt x="144" y="420"/>
                </a:lnTo>
                <a:lnTo>
                  <a:pt x="156" y="430"/>
                </a:lnTo>
                <a:lnTo>
                  <a:pt x="168" y="440"/>
                </a:lnTo>
                <a:lnTo>
                  <a:pt x="178" y="452"/>
                </a:lnTo>
                <a:lnTo>
                  <a:pt x="188" y="464"/>
                </a:lnTo>
                <a:lnTo>
                  <a:pt x="196" y="478"/>
                </a:lnTo>
                <a:lnTo>
                  <a:pt x="204" y="492"/>
                </a:lnTo>
                <a:lnTo>
                  <a:pt x="208" y="508"/>
                </a:lnTo>
                <a:lnTo>
                  <a:pt x="212" y="522"/>
                </a:lnTo>
                <a:lnTo>
                  <a:pt x="216" y="540"/>
                </a:lnTo>
                <a:lnTo>
                  <a:pt x="216" y="556"/>
                </a:lnTo>
                <a:lnTo>
                  <a:pt x="216" y="556"/>
                </a:lnTo>
                <a:lnTo>
                  <a:pt x="216" y="572"/>
                </a:lnTo>
                <a:lnTo>
                  <a:pt x="212" y="590"/>
                </a:lnTo>
                <a:lnTo>
                  <a:pt x="208" y="604"/>
                </a:lnTo>
                <a:lnTo>
                  <a:pt x="204" y="620"/>
                </a:lnTo>
                <a:lnTo>
                  <a:pt x="196" y="634"/>
                </a:lnTo>
                <a:lnTo>
                  <a:pt x="188" y="648"/>
                </a:lnTo>
                <a:lnTo>
                  <a:pt x="178" y="660"/>
                </a:lnTo>
                <a:lnTo>
                  <a:pt x="168" y="672"/>
                </a:lnTo>
                <a:lnTo>
                  <a:pt x="156" y="682"/>
                </a:lnTo>
                <a:lnTo>
                  <a:pt x="144" y="692"/>
                </a:lnTo>
                <a:lnTo>
                  <a:pt x="130" y="700"/>
                </a:lnTo>
                <a:lnTo>
                  <a:pt x="116" y="708"/>
                </a:lnTo>
                <a:lnTo>
                  <a:pt x="100" y="712"/>
                </a:lnTo>
                <a:lnTo>
                  <a:pt x="86" y="716"/>
                </a:lnTo>
                <a:lnTo>
                  <a:pt x="68" y="720"/>
                </a:lnTo>
                <a:lnTo>
                  <a:pt x="52" y="720"/>
                </a:lnTo>
                <a:lnTo>
                  <a:pt x="52" y="720"/>
                </a:lnTo>
                <a:lnTo>
                  <a:pt x="26" y="718"/>
                </a:lnTo>
                <a:lnTo>
                  <a:pt x="0" y="712"/>
                </a:lnTo>
                <a:lnTo>
                  <a:pt x="0" y="712"/>
                </a:lnTo>
                <a:lnTo>
                  <a:pt x="0" y="1112"/>
                </a:lnTo>
                <a:lnTo>
                  <a:pt x="0" y="1112"/>
                </a:lnTo>
                <a:lnTo>
                  <a:pt x="400" y="1112"/>
                </a:lnTo>
                <a:lnTo>
                  <a:pt x="400" y="1112"/>
                </a:lnTo>
                <a:lnTo>
                  <a:pt x="394" y="1086"/>
                </a:lnTo>
                <a:lnTo>
                  <a:pt x="392" y="1060"/>
                </a:lnTo>
                <a:lnTo>
                  <a:pt x="392" y="1060"/>
                </a:lnTo>
                <a:lnTo>
                  <a:pt x="392" y="1044"/>
                </a:lnTo>
                <a:lnTo>
                  <a:pt x="396" y="1026"/>
                </a:lnTo>
                <a:lnTo>
                  <a:pt x="400" y="1012"/>
                </a:lnTo>
                <a:lnTo>
                  <a:pt x="404" y="996"/>
                </a:lnTo>
                <a:lnTo>
                  <a:pt x="412" y="982"/>
                </a:lnTo>
                <a:lnTo>
                  <a:pt x="420" y="968"/>
                </a:lnTo>
                <a:lnTo>
                  <a:pt x="430" y="956"/>
                </a:lnTo>
                <a:lnTo>
                  <a:pt x="440" y="944"/>
                </a:lnTo>
                <a:lnTo>
                  <a:pt x="452" y="934"/>
                </a:lnTo>
                <a:lnTo>
                  <a:pt x="464" y="924"/>
                </a:lnTo>
                <a:lnTo>
                  <a:pt x="478" y="916"/>
                </a:lnTo>
                <a:lnTo>
                  <a:pt x="492" y="908"/>
                </a:lnTo>
                <a:lnTo>
                  <a:pt x="508" y="904"/>
                </a:lnTo>
                <a:lnTo>
                  <a:pt x="522" y="900"/>
                </a:lnTo>
                <a:lnTo>
                  <a:pt x="540" y="896"/>
                </a:lnTo>
                <a:lnTo>
                  <a:pt x="556" y="896"/>
                </a:lnTo>
                <a:lnTo>
                  <a:pt x="556" y="896"/>
                </a:lnTo>
                <a:lnTo>
                  <a:pt x="572" y="896"/>
                </a:lnTo>
                <a:lnTo>
                  <a:pt x="590" y="900"/>
                </a:lnTo>
                <a:lnTo>
                  <a:pt x="604" y="904"/>
                </a:lnTo>
                <a:lnTo>
                  <a:pt x="620" y="908"/>
                </a:lnTo>
                <a:lnTo>
                  <a:pt x="634" y="916"/>
                </a:lnTo>
                <a:lnTo>
                  <a:pt x="648" y="924"/>
                </a:lnTo>
                <a:lnTo>
                  <a:pt x="660" y="934"/>
                </a:lnTo>
                <a:lnTo>
                  <a:pt x="672" y="944"/>
                </a:lnTo>
                <a:lnTo>
                  <a:pt x="682" y="956"/>
                </a:lnTo>
                <a:lnTo>
                  <a:pt x="692" y="968"/>
                </a:lnTo>
                <a:lnTo>
                  <a:pt x="700" y="982"/>
                </a:lnTo>
                <a:lnTo>
                  <a:pt x="708" y="996"/>
                </a:lnTo>
                <a:lnTo>
                  <a:pt x="712" y="1012"/>
                </a:lnTo>
                <a:lnTo>
                  <a:pt x="716" y="1026"/>
                </a:lnTo>
                <a:lnTo>
                  <a:pt x="720" y="1044"/>
                </a:lnTo>
                <a:lnTo>
                  <a:pt x="720" y="1060"/>
                </a:lnTo>
                <a:lnTo>
                  <a:pt x="720" y="1060"/>
                </a:lnTo>
                <a:lnTo>
                  <a:pt x="718" y="1086"/>
                </a:lnTo>
                <a:lnTo>
                  <a:pt x="712" y="1112"/>
                </a:lnTo>
                <a:lnTo>
                  <a:pt x="712" y="1112"/>
                </a:lnTo>
                <a:lnTo>
                  <a:pt x="1112" y="1112"/>
                </a:lnTo>
                <a:lnTo>
                  <a:pt x="1112" y="1112"/>
                </a:lnTo>
                <a:lnTo>
                  <a:pt x="1112" y="646"/>
                </a:lnTo>
                <a:lnTo>
                  <a:pt x="1142" y="664"/>
                </a:lnTo>
                <a:lnTo>
                  <a:pt x="1142" y="664"/>
                </a:lnTo>
                <a:lnTo>
                  <a:pt x="1156" y="670"/>
                </a:lnTo>
                <a:lnTo>
                  <a:pt x="1172" y="676"/>
                </a:lnTo>
                <a:lnTo>
                  <a:pt x="1188" y="678"/>
                </a:lnTo>
                <a:lnTo>
                  <a:pt x="1204" y="680"/>
                </a:lnTo>
                <a:lnTo>
                  <a:pt x="1204" y="680"/>
                </a:lnTo>
                <a:lnTo>
                  <a:pt x="1216" y="680"/>
                </a:lnTo>
                <a:lnTo>
                  <a:pt x="1228" y="678"/>
                </a:lnTo>
                <a:lnTo>
                  <a:pt x="1240" y="674"/>
                </a:lnTo>
                <a:lnTo>
                  <a:pt x="1252" y="670"/>
                </a:lnTo>
                <a:lnTo>
                  <a:pt x="1274" y="658"/>
                </a:lnTo>
                <a:lnTo>
                  <a:pt x="1292" y="644"/>
                </a:lnTo>
                <a:lnTo>
                  <a:pt x="1306" y="626"/>
                </a:lnTo>
                <a:lnTo>
                  <a:pt x="1318" y="604"/>
                </a:lnTo>
                <a:lnTo>
                  <a:pt x="1322" y="592"/>
                </a:lnTo>
                <a:lnTo>
                  <a:pt x="1326" y="580"/>
                </a:lnTo>
                <a:lnTo>
                  <a:pt x="1328" y="568"/>
                </a:lnTo>
                <a:lnTo>
                  <a:pt x="1328" y="556"/>
                </a:lnTo>
                <a:lnTo>
                  <a:pt x="1328" y="556"/>
                </a:lnTo>
                <a:lnTo>
                  <a:pt x="1328" y="544"/>
                </a:lnTo>
                <a:lnTo>
                  <a:pt x="1326" y="532"/>
                </a:lnTo>
                <a:lnTo>
                  <a:pt x="1322" y="520"/>
                </a:lnTo>
                <a:lnTo>
                  <a:pt x="1318" y="508"/>
                </a:lnTo>
                <a:lnTo>
                  <a:pt x="1306" y="486"/>
                </a:lnTo>
                <a:lnTo>
                  <a:pt x="1292" y="468"/>
                </a:lnTo>
                <a:lnTo>
                  <a:pt x="1274" y="454"/>
                </a:lnTo>
                <a:lnTo>
                  <a:pt x="1252" y="442"/>
                </a:lnTo>
                <a:lnTo>
                  <a:pt x="1240" y="438"/>
                </a:lnTo>
                <a:lnTo>
                  <a:pt x="1228" y="434"/>
                </a:lnTo>
                <a:lnTo>
                  <a:pt x="1216" y="432"/>
                </a:lnTo>
                <a:lnTo>
                  <a:pt x="1204" y="432"/>
                </a:lnTo>
                <a:lnTo>
                  <a:pt x="1204" y="432"/>
                </a:lnTo>
                <a:lnTo>
                  <a:pt x="1188" y="434"/>
                </a:lnTo>
                <a:lnTo>
                  <a:pt x="1172" y="436"/>
                </a:lnTo>
                <a:lnTo>
                  <a:pt x="1156" y="442"/>
                </a:lnTo>
                <a:lnTo>
                  <a:pt x="1142" y="448"/>
                </a:lnTo>
                <a:lnTo>
                  <a:pt x="1112" y="466"/>
                </a:lnTo>
                <a:lnTo>
                  <a:pt x="1112" y="466"/>
                </a:lnTo>
                <a:lnTo>
                  <a:pt x="1112" y="0"/>
                </a:lnTo>
                <a:lnTo>
                  <a:pt x="0" y="0"/>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6" name="Freeform 12"/>
          <p:cNvSpPr>
            <a:spLocks/>
          </p:cNvSpPr>
          <p:nvPr/>
        </p:nvSpPr>
        <p:spPr bwMode="auto">
          <a:xfrm>
            <a:off x="719138" y="2854325"/>
            <a:ext cx="1573212" cy="1573213"/>
          </a:xfrm>
          <a:custGeom>
            <a:avLst/>
            <a:gdLst>
              <a:gd name="T0" fmla="*/ 400 w 1328"/>
              <a:gd name="T1" fmla="*/ 1328 h 1328"/>
              <a:gd name="T2" fmla="*/ 392 w 1328"/>
              <a:gd name="T3" fmla="*/ 1276 h 1328"/>
              <a:gd name="T4" fmla="*/ 396 w 1328"/>
              <a:gd name="T5" fmla="*/ 1242 h 1328"/>
              <a:gd name="T6" fmla="*/ 412 w 1328"/>
              <a:gd name="T7" fmla="*/ 1198 h 1328"/>
              <a:gd name="T8" fmla="*/ 440 w 1328"/>
              <a:gd name="T9" fmla="*/ 1160 h 1328"/>
              <a:gd name="T10" fmla="*/ 478 w 1328"/>
              <a:gd name="T11" fmla="*/ 1132 h 1328"/>
              <a:gd name="T12" fmla="*/ 522 w 1328"/>
              <a:gd name="T13" fmla="*/ 1116 h 1328"/>
              <a:gd name="T14" fmla="*/ 556 w 1328"/>
              <a:gd name="T15" fmla="*/ 1112 h 1328"/>
              <a:gd name="T16" fmla="*/ 604 w 1328"/>
              <a:gd name="T17" fmla="*/ 1120 h 1328"/>
              <a:gd name="T18" fmla="*/ 648 w 1328"/>
              <a:gd name="T19" fmla="*/ 1140 h 1328"/>
              <a:gd name="T20" fmla="*/ 682 w 1328"/>
              <a:gd name="T21" fmla="*/ 1172 h 1328"/>
              <a:gd name="T22" fmla="*/ 708 w 1328"/>
              <a:gd name="T23" fmla="*/ 1212 h 1328"/>
              <a:gd name="T24" fmla="*/ 720 w 1328"/>
              <a:gd name="T25" fmla="*/ 1260 h 1328"/>
              <a:gd name="T26" fmla="*/ 718 w 1328"/>
              <a:gd name="T27" fmla="*/ 1302 h 1328"/>
              <a:gd name="T28" fmla="*/ 1112 w 1328"/>
              <a:gd name="T29" fmla="*/ 1328 h 1328"/>
              <a:gd name="T30" fmla="*/ 1142 w 1328"/>
              <a:gd name="T31" fmla="*/ 880 h 1328"/>
              <a:gd name="T32" fmla="*/ 1172 w 1328"/>
              <a:gd name="T33" fmla="*/ 892 h 1328"/>
              <a:gd name="T34" fmla="*/ 1204 w 1328"/>
              <a:gd name="T35" fmla="*/ 896 h 1328"/>
              <a:gd name="T36" fmla="*/ 1240 w 1328"/>
              <a:gd name="T37" fmla="*/ 890 h 1328"/>
              <a:gd name="T38" fmla="*/ 1292 w 1328"/>
              <a:gd name="T39" fmla="*/ 860 h 1328"/>
              <a:gd name="T40" fmla="*/ 1322 w 1328"/>
              <a:gd name="T41" fmla="*/ 808 h 1328"/>
              <a:gd name="T42" fmla="*/ 1328 w 1328"/>
              <a:gd name="T43" fmla="*/ 772 h 1328"/>
              <a:gd name="T44" fmla="*/ 1326 w 1328"/>
              <a:gd name="T45" fmla="*/ 748 h 1328"/>
              <a:gd name="T46" fmla="*/ 1306 w 1328"/>
              <a:gd name="T47" fmla="*/ 702 h 1328"/>
              <a:gd name="T48" fmla="*/ 1252 w 1328"/>
              <a:gd name="T49" fmla="*/ 658 h 1328"/>
              <a:gd name="T50" fmla="*/ 1216 w 1328"/>
              <a:gd name="T51" fmla="*/ 648 h 1328"/>
              <a:gd name="T52" fmla="*/ 1188 w 1328"/>
              <a:gd name="T53" fmla="*/ 650 h 1328"/>
              <a:gd name="T54" fmla="*/ 1142 w 1328"/>
              <a:gd name="T55" fmla="*/ 664 h 1328"/>
              <a:gd name="T56" fmla="*/ 1112 w 1328"/>
              <a:gd name="T57" fmla="*/ 216 h 1328"/>
              <a:gd name="T58" fmla="*/ 664 w 1328"/>
              <a:gd name="T59" fmla="*/ 186 h 1328"/>
              <a:gd name="T60" fmla="*/ 676 w 1328"/>
              <a:gd name="T61" fmla="*/ 156 h 1328"/>
              <a:gd name="T62" fmla="*/ 680 w 1328"/>
              <a:gd name="T63" fmla="*/ 124 h 1328"/>
              <a:gd name="T64" fmla="*/ 674 w 1328"/>
              <a:gd name="T65" fmla="*/ 88 h 1328"/>
              <a:gd name="T66" fmla="*/ 644 w 1328"/>
              <a:gd name="T67" fmla="*/ 36 h 1328"/>
              <a:gd name="T68" fmla="*/ 592 w 1328"/>
              <a:gd name="T69" fmla="*/ 6 h 1328"/>
              <a:gd name="T70" fmla="*/ 556 w 1328"/>
              <a:gd name="T71" fmla="*/ 0 h 1328"/>
              <a:gd name="T72" fmla="*/ 532 w 1328"/>
              <a:gd name="T73" fmla="*/ 2 h 1328"/>
              <a:gd name="T74" fmla="*/ 486 w 1328"/>
              <a:gd name="T75" fmla="*/ 22 h 1328"/>
              <a:gd name="T76" fmla="*/ 442 w 1328"/>
              <a:gd name="T77" fmla="*/ 76 h 1328"/>
              <a:gd name="T78" fmla="*/ 432 w 1328"/>
              <a:gd name="T79" fmla="*/ 112 h 1328"/>
              <a:gd name="T80" fmla="*/ 434 w 1328"/>
              <a:gd name="T81" fmla="*/ 140 h 1328"/>
              <a:gd name="T82" fmla="*/ 448 w 1328"/>
              <a:gd name="T83" fmla="*/ 186 h 1328"/>
              <a:gd name="T84" fmla="*/ 432 w 1328"/>
              <a:gd name="T85" fmla="*/ 21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0" y="1328"/>
                </a:move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1328"/>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7" name="Freeform 13"/>
          <p:cNvSpPr>
            <a:spLocks/>
          </p:cNvSpPr>
          <p:nvPr/>
        </p:nvSpPr>
        <p:spPr bwMode="auto">
          <a:xfrm>
            <a:off x="3459163" y="2852738"/>
            <a:ext cx="1573212" cy="1573212"/>
          </a:xfrm>
          <a:custGeom>
            <a:avLst/>
            <a:gdLst>
              <a:gd name="T0" fmla="*/ 1188 w 1328"/>
              <a:gd name="T1" fmla="*/ 650 h 1328"/>
              <a:gd name="T2" fmla="*/ 1142 w 1328"/>
              <a:gd name="T3" fmla="*/ 664 h 1328"/>
              <a:gd name="T4" fmla="*/ 1112 w 1328"/>
              <a:gd name="T5" fmla="*/ 216 h 1328"/>
              <a:gd name="T6" fmla="*/ 664 w 1328"/>
              <a:gd name="T7" fmla="*/ 186 h 1328"/>
              <a:gd name="T8" fmla="*/ 676 w 1328"/>
              <a:gd name="T9" fmla="*/ 156 h 1328"/>
              <a:gd name="T10" fmla="*/ 680 w 1328"/>
              <a:gd name="T11" fmla="*/ 124 h 1328"/>
              <a:gd name="T12" fmla="*/ 674 w 1328"/>
              <a:gd name="T13" fmla="*/ 88 h 1328"/>
              <a:gd name="T14" fmla="*/ 644 w 1328"/>
              <a:gd name="T15" fmla="*/ 36 h 1328"/>
              <a:gd name="T16" fmla="*/ 592 w 1328"/>
              <a:gd name="T17" fmla="*/ 6 h 1328"/>
              <a:gd name="T18" fmla="*/ 556 w 1328"/>
              <a:gd name="T19" fmla="*/ 0 h 1328"/>
              <a:gd name="T20" fmla="*/ 532 w 1328"/>
              <a:gd name="T21" fmla="*/ 2 h 1328"/>
              <a:gd name="T22" fmla="*/ 486 w 1328"/>
              <a:gd name="T23" fmla="*/ 22 h 1328"/>
              <a:gd name="T24" fmla="*/ 442 w 1328"/>
              <a:gd name="T25" fmla="*/ 76 h 1328"/>
              <a:gd name="T26" fmla="*/ 432 w 1328"/>
              <a:gd name="T27" fmla="*/ 112 h 1328"/>
              <a:gd name="T28" fmla="*/ 434 w 1328"/>
              <a:gd name="T29" fmla="*/ 140 h 1328"/>
              <a:gd name="T30" fmla="*/ 448 w 1328"/>
              <a:gd name="T31" fmla="*/ 186 h 1328"/>
              <a:gd name="T32" fmla="*/ 432 w 1328"/>
              <a:gd name="T33" fmla="*/ 216 h 1328"/>
              <a:gd name="T34" fmla="*/ 0 w 1328"/>
              <a:gd name="T35" fmla="*/ 616 h 1328"/>
              <a:gd name="T36" fmla="*/ 52 w 1328"/>
              <a:gd name="T37" fmla="*/ 608 h 1328"/>
              <a:gd name="T38" fmla="*/ 86 w 1328"/>
              <a:gd name="T39" fmla="*/ 612 h 1328"/>
              <a:gd name="T40" fmla="*/ 130 w 1328"/>
              <a:gd name="T41" fmla="*/ 628 h 1328"/>
              <a:gd name="T42" fmla="*/ 168 w 1328"/>
              <a:gd name="T43" fmla="*/ 656 h 1328"/>
              <a:gd name="T44" fmla="*/ 196 w 1328"/>
              <a:gd name="T45" fmla="*/ 694 h 1328"/>
              <a:gd name="T46" fmla="*/ 212 w 1328"/>
              <a:gd name="T47" fmla="*/ 738 h 1328"/>
              <a:gd name="T48" fmla="*/ 216 w 1328"/>
              <a:gd name="T49" fmla="*/ 772 h 1328"/>
              <a:gd name="T50" fmla="*/ 208 w 1328"/>
              <a:gd name="T51" fmla="*/ 820 h 1328"/>
              <a:gd name="T52" fmla="*/ 188 w 1328"/>
              <a:gd name="T53" fmla="*/ 864 h 1328"/>
              <a:gd name="T54" fmla="*/ 156 w 1328"/>
              <a:gd name="T55" fmla="*/ 898 h 1328"/>
              <a:gd name="T56" fmla="*/ 116 w 1328"/>
              <a:gd name="T57" fmla="*/ 924 h 1328"/>
              <a:gd name="T58" fmla="*/ 68 w 1328"/>
              <a:gd name="T59" fmla="*/ 936 h 1328"/>
              <a:gd name="T60" fmla="*/ 26 w 1328"/>
              <a:gd name="T61" fmla="*/ 934 h 1328"/>
              <a:gd name="T62" fmla="*/ 0 w 1328"/>
              <a:gd name="T63" fmla="*/ 1328 h 1328"/>
              <a:gd name="T64" fmla="*/ 400 w 1328"/>
              <a:gd name="T65" fmla="*/ 1328 h 1328"/>
              <a:gd name="T66" fmla="*/ 392 w 1328"/>
              <a:gd name="T67" fmla="*/ 1276 h 1328"/>
              <a:gd name="T68" fmla="*/ 400 w 1328"/>
              <a:gd name="T69" fmla="*/ 1228 h 1328"/>
              <a:gd name="T70" fmla="*/ 420 w 1328"/>
              <a:gd name="T71" fmla="*/ 1184 h 1328"/>
              <a:gd name="T72" fmla="*/ 452 w 1328"/>
              <a:gd name="T73" fmla="*/ 1150 h 1328"/>
              <a:gd name="T74" fmla="*/ 492 w 1328"/>
              <a:gd name="T75" fmla="*/ 1124 h 1328"/>
              <a:gd name="T76" fmla="*/ 540 w 1328"/>
              <a:gd name="T77" fmla="*/ 1112 h 1328"/>
              <a:gd name="T78" fmla="*/ 572 w 1328"/>
              <a:gd name="T79" fmla="*/ 1112 h 1328"/>
              <a:gd name="T80" fmla="*/ 620 w 1328"/>
              <a:gd name="T81" fmla="*/ 1124 h 1328"/>
              <a:gd name="T82" fmla="*/ 660 w 1328"/>
              <a:gd name="T83" fmla="*/ 1150 h 1328"/>
              <a:gd name="T84" fmla="*/ 692 w 1328"/>
              <a:gd name="T85" fmla="*/ 1184 h 1328"/>
              <a:gd name="T86" fmla="*/ 712 w 1328"/>
              <a:gd name="T87" fmla="*/ 1228 h 1328"/>
              <a:gd name="T88" fmla="*/ 720 w 1328"/>
              <a:gd name="T89" fmla="*/ 1276 h 1328"/>
              <a:gd name="T90" fmla="*/ 712 w 1328"/>
              <a:gd name="T91" fmla="*/ 1328 h 1328"/>
              <a:gd name="T92" fmla="*/ 1112 w 1328"/>
              <a:gd name="T93" fmla="*/ 1328 h 1328"/>
              <a:gd name="T94" fmla="*/ 1142 w 1328"/>
              <a:gd name="T95" fmla="*/ 880 h 1328"/>
              <a:gd name="T96" fmla="*/ 1188 w 1328"/>
              <a:gd name="T97" fmla="*/ 894 h 1328"/>
              <a:gd name="T98" fmla="*/ 1216 w 1328"/>
              <a:gd name="T99" fmla="*/ 896 h 1328"/>
              <a:gd name="T100" fmla="*/ 1252 w 1328"/>
              <a:gd name="T101" fmla="*/ 886 h 1328"/>
              <a:gd name="T102" fmla="*/ 1306 w 1328"/>
              <a:gd name="T103" fmla="*/ 842 h 1328"/>
              <a:gd name="T104" fmla="*/ 1326 w 1328"/>
              <a:gd name="T105" fmla="*/ 796 h 1328"/>
              <a:gd name="T106" fmla="*/ 1328 w 1328"/>
              <a:gd name="T107" fmla="*/ 772 h 1328"/>
              <a:gd name="T108" fmla="*/ 1322 w 1328"/>
              <a:gd name="T109" fmla="*/ 736 h 1328"/>
              <a:gd name="T110" fmla="*/ 1292 w 1328"/>
              <a:gd name="T111" fmla="*/ 684 h 1328"/>
              <a:gd name="T112" fmla="*/ 1240 w 1328"/>
              <a:gd name="T113" fmla="*/ 654 h 1328"/>
              <a:gd name="T114" fmla="*/ 1204 w 1328"/>
              <a:gd name="T115" fmla="*/ 64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8" h="1328">
                <a:moveTo>
                  <a:pt x="1204" y="648"/>
                </a:move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close/>
              </a:path>
            </a:pathLst>
          </a:custGeom>
          <a:gradFill rotWithShape="1">
            <a:gsLst>
              <a:gs pos="0">
                <a:srgbClr val="FFC800"/>
              </a:gs>
              <a:gs pos="100000">
                <a:srgbClr val="FF6400"/>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8" name="Freeform 14"/>
          <p:cNvSpPr>
            <a:spLocks/>
          </p:cNvSpPr>
          <p:nvPr/>
        </p:nvSpPr>
        <p:spPr bwMode="auto">
          <a:xfrm>
            <a:off x="3455988" y="4221163"/>
            <a:ext cx="1573212" cy="1573212"/>
          </a:xfrm>
          <a:custGeom>
            <a:avLst/>
            <a:gdLst>
              <a:gd name="T0" fmla="*/ 1112 w 1328"/>
              <a:gd name="T1" fmla="*/ 862 h 1328"/>
              <a:gd name="T2" fmla="*/ 1156 w 1328"/>
              <a:gd name="T3" fmla="*/ 886 h 1328"/>
              <a:gd name="T4" fmla="*/ 1204 w 1328"/>
              <a:gd name="T5" fmla="*/ 896 h 1328"/>
              <a:gd name="T6" fmla="*/ 1228 w 1328"/>
              <a:gd name="T7" fmla="*/ 894 h 1328"/>
              <a:gd name="T8" fmla="*/ 1274 w 1328"/>
              <a:gd name="T9" fmla="*/ 874 h 1328"/>
              <a:gd name="T10" fmla="*/ 1318 w 1328"/>
              <a:gd name="T11" fmla="*/ 820 h 1328"/>
              <a:gd name="T12" fmla="*/ 1328 w 1328"/>
              <a:gd name="T13" fmla="*/ 784 h 1328"/>
              <a:gd name="T14" fmla="*/ 1328 w 1328"/>
              <a:gd name="T15" fmla="*/ 760 h 1328"/>
              <a:gd name="T16" fmla="*/ 1318 w 1328"/>
              <a:gd name="T17" fmla="*/ 724 h 1328"/>
              <a:gd name="T18" fmla="*/ 1274 w 1328"/>
              <a:gd name="T19" fmla="*/ 670 h 1328"/>
              <a:gd name="T20" fmla="*/ 1228 w 1328"/>
              <a:gd name="T21" fmla="*/ 650 h 1328"/>
              <a:gd name="T22" fmla="*/ 1204 w 1328"/>
              <a:gd name="T23" fmla="*/ 648 h 1328"/>
              <a:gd name="T24" fmla="*/ 1156 w 1328"/>
              <a:gd name="T25" fmla="*/ 658 h 1328"/>
              <a:gd name="T26" fmla="*/ 1112 w 1328"/>
              <a:gd name="T27" fmla="*/ 682 h 1328"/>
              <a:gd name="T28" fmla="*/ 646 w 1328"/>
              <a:gd name="T29" fmla="*/ 216 h 1328"/>
              <a:gd name="T30" fmla="*/ 670 w 1328"/>
              <a:gd name="T31" fmla="*/ 172 h 1328"/>
              <a:gd name="T32" fmla="*/ 680 w 1328"/>
              <a:gd name="T33" fmla="*/ 124 h 1328"/>
              <a:gd name="T34" fmla="*/ 678 w 1328"/>
              <a:gd name="T35" fmla="*/ 100 h 1328"/>
              <a:gd name="T36" fmla="*/ 658 w 1328"/>
              <a:gd name="T37" fmla="*/ 54 h 1328"/>
              <a:gd name="T38" fmla="*/ 604 w 1328"/>
              <a:gd name="T39" fmla="*/ 10 h 1328"/>
              <a:gd name="T40" fmla="*/ 568 w 1328"/>
              <a:gd name="T41" fmla="*/ 0 h 1328"/>
              <a:gd name="T42" fmla="*/ 544 w 1328"/>
              <a:gd name="T43" fmla="*/ 0 h 1328"/>
              <a:gd name="T44" fmla="*/ 508 w 1328"/>
              <a:gd name="T45" fmla="*/ 10 h 1328"/>
              <a:gd name="T46" fmla="*/ 454 w 1328"/>
              <a:gd name="T47" fmla="*/ 54 h 1328"/>
              <a:gd name="T48" fmla="*/ 434 w 1328"/>
              <a:gd name="T49" fmla="*/ 100 h 1328"/>
              <a:gd name="T50" fmla="*/ 432 w 1328"/>
              <a:gd name="T51" fmla="*/ 124 h 1328"/>
              <a:gd name="T52" fmla="*/ 442 w 1328"/>
              <a:gd name="T53" fmla="*/ 172 h 1328"/>
              <a:gd name="T54" fmla="*/ 432 w 1328"/>
              <a:gd name="T55" fmla="*/ 216 h 1328"/>
              <a:gd name="T56" fmla="*/ 0 w 1328"/>
              <a:gd name="T57" fmla="*/ 216 h 1328"/>
              <a:gd name="T58" fmla="*/ 26 w 1328"/>
              <a:gd name="T59" fmla="*/ 610 h 1328"/>
              <a:gd name="T60" fmla="*/ 68 w 1328"/>
              <a:gd name="T61" fmla="*/ 608 h 1328"/>
              <a:gd name="T62" fmla="*/ 116 w 1328"/>
              <a:gd name="T63" fmla="*/ 620 h 1328"/>
              <a:gd name="T64" fmla="*/ 156 w 1328"/>
              <a:gd name="T65" fmla="*/ 646 h 1328"/>
              <a:gd name="T66" fmla="*/ 188 w 1328"/>
              <a:gd name="T67" fmla="*/ 680 h 1328"/>
              <a:gd name="T68" fmla="*/ 208 w 1328"/>
              <a:gd name="T69" fmla="*/ 724 h 1328"/>
              <a:gd name="T70" fmla="*/ 216 w 1328"/>
              <a:gd name="T71" fmla="*/ 772 h 1328"/>
              <a:gd name="T72" fmla="*/ 212 w 1328"/>
              <a:gd name="T73" fmla="*/ 806 h 1328"/>
              <a:gd name="T74" fmla="*/ 196 w 1328"/>
              <a:gd name="T75" fmla="*/ 850 h 1328"/>
              <a:gd name="T76" fmla="*/ 168 w 1328"/>
              <a:gd name="T77" fmla="*/ 888 h 1328"/>
              <a:gd name="T78" fmla="*/ 130 w 1328"/>
              <a:gd name="T79" fmla="*/ 916 h 1328"/>
              <a:gd name="T80" fmla="*/ 86 w 1328"/>
              <a:gd name="T81" fmla="*/ 932 h 1328"/>
              <a:gd name="T82" fmla="*/ 52 w 1328"/>
              <a:gd name="T83" fmla="*/ 936 h 1328"/>
              <a:gd name="T84" fmla="*/ 0 w 1328"/>
              <a:gd name="T85" fmla="*/ 92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8" h="1328">
                <a:moveTo>
                  <a:pt x="1112" y="1328"/>
                </a:move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1112" y="1328"/>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59" name="Freeform 15"/>
          <p:cNvSpPr>
            <a:spLocks/>
          </p:cNvSpPr>
          <p:nvPr/>
        </p:nvSpPr>
        <p:spPr bwMode="auto">
          <a:xfrm>
            <a:off x="3459163" y="1736725"/>
            <a:ext cx="1573212" cy="1317625"/>
          </a:xfrm>
          <a:custGeom>
            <a:avLst/>
            <a:gdLst>
              <a:gd name="T0" fmla="*/ 0 w 1328"/>
              <a:gd name="T1" fmla="*/ 400 h 1112"/>
              <a:gd name="T2" fmla="*/ 52 w 1328"/>
              <a:gd name="T3" fmla="*/ 392 h 1112"/>
              <a:gd name="T4" fmla="*/ 86 w 1328"/>
              <a:gd name="T5" fmla="*/ 396 h 1112"/>
              <a:gd name="T6" fmla="*/ 130 w 1328"/>
              <a:gd name="T7" fmla="*/ 412 h 1112"/>
              <a:gd name="T8" fmla="*/ 168 w 1328"/>
              <a:gd name="T9" fmla="*/ 440 h 1112"/>
              <a:gd name="T10" fmla="*/ 196 w 1328"/>
              <a:gd name="T11" fmla="*/ 478 h 1112"/>
              <a:gd name="T12" fmla="*/ 212 w 1328"/>
              <a:gd name="T13" fmla="*/ 522 h 1112"/>
              <a:gd name="T14" fmla="*/ 216 w 1328"/>
              <a:gd name="T15" fmla="*/ 556 h 1112"/>
              <a:gd name="T16" fmla="*/ 208 w 1328"/>
              <a:gd name="T17" fmla="*/ 604 h 1112"/>
              <a:gd name="T18" fmla="*/ 188 w 1328"/>
              <a:gd name="T19" fmla="*/ 648 h 1112"/>
              <a:gd name="T20" fmla="*/ 156 w 1328"/>
              <a:gd name="T21" fmla="*/ 682 h 1112"/>
              <a:gd name="T22" fmla="*/ 116 w 1328"/>
              <a:gd name="T23" fmla="*/ 708 h 1112"/>
              <a:gd name="T24" fmla="*/ 68 w 1328"/>
              <a:gd name="T25" fmla="*/ 720 h 1112"/>
              <a:gd name="T26" fmla="*/ 26 w 1328"/>
              <a:gd name="T27" fmla="*/ 718 h 1112"/>
              <a:gd name="T28" fmla="*/ 0 w 1328"/>
              <a:gd name="T29" fmla="*/ 1112 h 1112"/>
              <a:gd name="T30" fmla="*/ 400 w 1328"/>
              <a:gd name="T31" fmla="*/ 1112 h 1112"/>
              <a:gd name="T32" fmla="*/ 392 w 1328"/>
              <a:gd name="T33" fmla="*/ 1060 h 1112"/>
              <a:gd name="T34" fmla="*/ 400 w 1328"/>
              <a:gd name="T35" fmla="*/ 1012 h 1112"/>
              <a:gd name="T36" fmla="*/ 420 w 1328"/>
              <a:gd name="T37" fmla="*/ 968 h 1112"/>
              <a:gd name="T38" fmla="*/ 452 w 1328"/>
              <a:gd name="T39" fmla="*/ 934 h 1112"/>
              <a:gd name="T40" fmla="*/ 492 w 1328"/>
              <a:gd name="T41" fmla="*/ 908 h 1112"/>
              <a:gd name="T42" fmla="*/ 540 w 1328"/>
              <a:gd name="T43" fmla="*/ 896 h 1112"/>
              <a:gd name="T44" fmla="*/ 572 w 1328"/>
              <a:gd name="T45" fmla="*/ 896 h 1112"/>
              <a:gd name="T46" fmla="*/ 620 w 1328"/>
              <a:gd name="T47" fmla="*/ 908 h 1112"/>
              <a:gd name="T48" fmla="*/ 660 w 1328"/>
              <a:gd name="T49" fmla="*/ 934 h 1112"/>
              <a:gd name="T50" fmla="*/ 692 w 1328"/>
              <a:gd name="T51" fmla="*/ 968 h 1112"/>
              <a:gd name="T52" fmla="*/ 712 w 1328"/>
              <a:gd name="T53" fmla="*/ 1012 h 1112"/>
              <a:gd name="T54" fmla="*/ 720 w 1328"/>
              <a:gd name="T55" fmla="*/ 1060 h 1112"/>
              <a:gd name="T56" fmla="*/ 712 w 1328"/>
              <a:gd name="T57" fmla="*/ 1112 h 1112"/>
              <a:gd name="T58" fmla="*/ 1112 w 1328"/>
              <a:gd name="T59" fmla="*/ 1112 h 1112"/>
              <a:gd name="T60" fmla="*/ 1142 w 1328"/>
              <a:gd name="T61" fmla="*/ 664 h 1112"/>
              <a:gd name="T62" fmla="*/ 1188 w 1328"/>
              <a:gd name="T63" fmla="*/ 678 h 1112"/>
              <a:gd name="T64" fmla="*/ 1216 w 1328"/>
              <a:gd name="T65" fmla="*/ 680 h 1112"/>
              <a:gd name="T66" fmla="*/ 1252 w 1328"/>
              <a:gd name="T67" fmla="*/ 670 h 1112"/>
              <a:gd name="T68" fmla="*/ 1306 w 1328"/>
              <a:gd name="T69" fmla="*/ 626 h 1112"/>
              <a:gd name="T70" fmla="*/ 1326 w 1328"/>
              <a:gd name="T71" fmla="*/ 580 h 1112"/>
              <a:gd name="T72" fmla="*/ 1328 w 1328"/>
              <a:gd name="T73" fmla="*/ 556 h 1112"/>
              <a:gd name="T74" fmla="*/ 1322 w 1328"/>
              <a:gd name="T75" fmla="*/ 520 h 1112"/>
              <a:gd name="T76" fmla="*/ 1292 w 1328"/>
              <a:gd name="T77" fmla="*/ 468 h 1112"/>
              <a:gd name="T78" fmla="*/ 1240 w 1328"/>
              <a:gd name="T79" fmla="*/ 438 h 1112"/>
              <a:gd name="T80" fmla="*/ 1204 w 1328"/>
              <a:gd name="T81" fmla="*/ 432 h 1112"/>
              <a:gd name="T82" fmla="*/ 1172 w 1328"/>
              <a:gd name="T83" fmla="*/ 436 h 1112"/>
              <a:gd name="T84" fmla="*/ 1112 w 1328"/>
              <a:gd name="T85" fmla="*/ 466 h 1112"/>
              <a:gd name="T86" fmla="*/ 0 w 1328"/>
              <a:gd name="T87" fmla="*/ 0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8" h="1112">
                <a:moveTo>
                  <a:pt x="0" y="0"/>
                </a:moveTo>
                <a:lnTo>
                  <a:pt x="0" y="0"/>
                </a:lnTo>
                <a:lnTo>
                  <a:pt x="0" y="400"/>
                </a:lnTo>
                <a:lnTo>
                  <a:pt x="0" y="400"/>
                </a:lnTo>
                <a:lnTo>
                  <a:pt x="26" y="394"/>
                </a:lnTo>
                <a:lnTo>
                  <a:pt x="52" y="392"/>
                </a:lnTo>
                <a:lnTo>
                  <a:pt x="52" y="392"/>
                </a:lnTo>
                <a:lnTo>
                  <a:pt x="68" y="392"/>
                </a:lnTo>
                <a:lnTo>
                  <a:pt x="86" y="396"/>
                </a:lnTo>
                <a:lnTo>
                  <a:pt x="100" y="400"/>
                </a:lnTo>
                <a:lnTo>
                  <a:pt x="116" y="404"/>
                </a:lnTo>
                <a:lnTo>
                  <a:pt x="130" y="412"/>
                </a:lnTo>
                <a:lnTo>
                  <a:pt x="144" y="420"/>
                </a:lnTo>
                <a:lnTo>
                  <a:pt x="156" y="430"/>
                </a:lnTo>
                <a:lnTo>
                  <a:pt x="168" y="440"/>
                </a:lnTo>
                <a:lnTo>
                  <a:pt x="178" y="452"/>
                </a:lnTo>
                <a:lnTo>
                  <a:pt x="188" y="464"/>
                </a:lnTo>
                <a:lnTo>
                  <a:pt x="196" y="478"/>
                </a:lnTo>
                <a:lnTo>
                  <a:pt x="204" y="492"/>
                </a:lnTo>
                <a:lnTo>
                  <a:pt x="208" y="508"/>
                </a:lnTo>
                <a:lnTo>
                  <a:pt x="212" y="522"/>
                </a:lnTo>
                <a:lnTo>
                  <a:pt x="216" y="540"/>
                </a:lnTo>
                <a:lnTo>
                  <a:pt x="216" y="556"/>
                </a:lnTo>
                <a:lnTo>
                  <a:pt x="216" y="556"/>
                </a:lnTo>
                <a:lnTo>
                  <a:pt x="216" y="572"/>
                </a:lnTo>
                <a:lnTo>
                  <a:pt x="212" y="590"/>
                </a:lnTo>
                <a:lnTo>
                  <a:pt x="208" y="604"/>
                </a:lnTo>
                <a:lnTo>
                  <a:pt x="204" y="620"/>
                </a:lnTo>
                <a:lnTo>
                  <a:pt x="196" y="634"/>
                </a:lnTo>
                <a:lnTo>
                  <a:pt x="188" y="648"/>
                </a:lnTo>
                <a:lnTo>
                  <a:pt x="178" y="660"/>
                </a:lnTo>
                <a:lnTo>
                  <a:pt x="168" y="672"/>
                </a:lnTo>
                <a:lnTo>
                  <a:pt x="156" y="682"/>
                </a:lnTo>
                <a:lnTo>
                  <a:pt x="144" y="692"/>
                </a:lnTo>
                <a:lnTo>
                  <a:pt x="130" y="700"/>
                </a:lnTo>
                <a:lnTo>
                  <a:pt x="116" y="708"/>
                </a:lnTo>
                <a:lnTo>
                  <a:pt x="100" y="712"/>
                </a:lnTo>
                <a:lnTo>
                  <a:pt x="86" y="716"/>
                </a:lnTo>
                <a:lnTo>
                  <a:pt x="68" y="720"/>
                </a:lnTo>
                <a:lnTo>
                  <a:pt x="52" y="720"/>
                </a:lnTo>
                <a:lnTo>
                  <a:pt x="52" y="720"/>
                </a:lnTo>
                <a:lnTo>
                  <a:pt x="26" y="718"/>
                </a:lnTo>
                <a:lnTo>
                  <a:pt x="0" y="712"/>
                </a:lnTo>
                <a:lnTo>
                  <a:pt x="0" y="712"/>
                </a:lnTo>
                <a:lnTo>
                  <a:pt x="0" y="1112"/>
                </a:lnTo>
                <a:lnTo>
                  <a:pt x="0" y="1112"/>
                </a:lnTo>
                <a:lnTo>
                  <a:pt x="400" y="1112"/>
                </a:lnTo>
                <a:lnTo>
                  <a:pt x="400" y="1112"/>
                </a:lnTo>
                <a:lnTo>
                  <a:pt x="394" y="1086"/>
                </a:lnTo>
                <a:lnTo>
                  <a:pt x="392" y="1060"/>
                </a:lnTo>
                <a:lnTo>
                  <a:pt x="392" y="1060"/>
                </a:lnTo>
                <a:lnTo>
                  <a:pt x="392" y="1044"/>
                </a:lnTo>
                <a:lnTo>
                  <a:pt x="396" y="1026"/>
                </a:lnTo>
                <a:lnTo>
                  <a:pt x="400" y="1012"/>
                </a:lnTo>
                <a:lnTo>
                  <a:pt x="404" y="996"/>
                </a:lnTo>
                <a:lnTo>
                  <a:pt x="412" y="982"/>
                </a:lnTo>
                <a:lnTo>
                  <a:pt x="420" y="968"/>
                </a:lnTo>
                <a:lnTo>
                  <a:pt x="430" y="956"/>
                </a:lnTo>
                <a:lnTo>
                  <a:pt x="440" y="944"/>
                </a:lnTo>
                <a:lnTo>
                  <a:pt x="452" y="934"/>
                </a:lnTo>
                <a:lnTo>
                  <a:pt x="464" y="924"/>
                </a:lnTo>
                <a:lnTo>
                  <a:pt x="478" y="916"/>
                </a:lnTo>
                <a:lnTo>
                  <a:pt x="492" y="908"/>
                </a:lnTo>
                <a:lnTo>
                  <a:pt x="508" y="904"/>
                </a:lnTo>
                <a:lnTo>
                  <a:pt x="522" y="900"/>
                </a:lnTo>
                <a:lnTo>
                  <a:pt x="540" y="896"/>
                </a:lnTo>
                <a:lnTo>
                  <a:pt x="556" y="896"/>
                </a:lnTo>
                <a:lnTo>
                  <a:pt x="556" y="896"/>
                </a:lnTo>
                <a:lnTo>
                  <a:pt x="572" y="896"/>
                </a:lnTo>
                <a:lnTo>
                  <a:pt x="590" y="900"/>
                </a:lnTo>
                <a:lnTo>
                  <a:pt x="604" y="904"/>
                </a:lnTo>
                <a:lnTo>
                  <a:pt x="620" y="908"/>
                </a:lnTo>
                <a:lnTo>
                  <a:pt x="634" y="916"/>
                </a:lnTo>
                <a:lnTo>
                  <a:pt x="648" y="924"/>
                </a:lnTo>
                <a:lnTo>
                  <a:pt x="660" y="934"/>
                </a:lnTo>
                <a:lnTo>
                  <a:pt x="672" y="944"/>
                </a:lnTo>
                <a:lnTo>
                  <a:pt x="682" y="956"/>
                </a:lnTo>
                <a:lnTo>
                  <a:pt x="692" y="968"/>
                </a:lnTo>
                <a:lnTo>
                  <a:pt x="700" y="982"/>
                </a:lnTo>
                <a:lnTo>
                  <a:pt x="708" y="996"/>
                </a:lnTo>
                <a:lnTo>
                  <a:pt x="712" y="1012"/>
                </a:lnTo>
                <a:lnTo>
                  <a:pt x="716" y="1026"/>
                </a:lnTo>
                <a:lnTo>
                  <a:pt x="720" y="1044"/>
                </a:lnTo>
                <a:lnTo>
                  <a:pt x="720" y="1060"/>
                </a:lnTo>
                <a:lnTo>
                  <a:pt x="720" y="1060"/>
                </a:lnTo>
                <a:lnTo>
                  <a:pt x="718" y="1086"/>
                </a:lnTo>
                <a:lnTo>
                  <a:pt x="712" y="1112"/>
                </a:lnTo>
                <a:lnTo>
                  <a:pt x="712" y="1112"/>
                </a:lnTo>
                <a:lnTo>
                  <a:pt x="1112" y="1112"/>
                </a:lnTo>
                <a:lnTo>
                  <a:pt x="1112" y="1112"/>
                </a:lnTo>
                <a:lnTo>
                  <a:pt x="1112" y="646"/>
                </a:lnTo>
                <a:lnTo>
                  <a:pt x="1142" y="664"/>
                </a:lnTo>
                <a:lnTo>
                  <a:pt x="1142" y="664"/>
                </a:lnTo>
                <a:lnTo>
                  <a:pt x="1156" y="670"/>
                </a:lnTo>
                <a:lnTo>
                  <a:pt x="1172" y="676"/>
                </a:lnTo>
                <a:lnTo>
                  <a:pt x="1188" y="678"/>
                </a:lnTo>
                <a:lnTo>
                  <a:pt x="1204" y="680"/>
                </a:lnTo>
                <a:lnTo>
                  <a:pt x="1204" y="680"/>
                </a:lnTo>
                <a:lnTo>
                  <a:pt x="1216" y="680"/>
                </a:lnTo>
                <a:lnTo>
                  <a:pt x="1228" y="678"/>
                </a:lnTo>
                <a:lnTo>
                  <a:pt x="1240" y="674"/>
                </a:lnTo>
                <a:lnTo>
                  <a:pt x="1252" y="670"/>
                </a:lnTo>
                <a:lnTo>
                  <a:pt x="1274" y="658"/>
                </a:lnTo>
                <a:lnTo>
                  <a:pt x="1292" y="644"/>
                </a:lnTo>
                <a:lnTo>
                  <a:pt x="1306" y="626"/>
                </a:lnTo>
                <a:lnTo>
                  <a:pt x="1318" y="604"/>
                </a:lnTo>
                <a:lnTo>
                  <a:pt x="1322" y="592"/>
                </a:lnTo>
                <a:lnTo>
                  <a:pt x="1326" y="580"/>
                </a:lnTo>
                <a:lnTo>
                  <a:pt x="1328" y="568"/>
                </a:lnTo>
                <a:lnTo>
                  <a:pt x="1328" y="556"/>
                </a:lnTo>
                <a:lnTo>
                  <a:pt x="1328" y="556"/>
                </a:lnTo>
                <a:lnTo>
                  <a:pt x="1328" y="544"/>
                </a:lnTo>
                <a:lnTo>
                  <a:pt x="1326" y="532"/>
                </a:lnTo>
                <a:lnTo>
                  <a:pt x="1322" y="520"/>
                </a:lnTo>
                <a:lnTo>
                  <a:pt x="1318" y="508"/>
                </a:lnTo>
                <a:lnTo>
                  <a:pt x="1306" y="486"/>
                </a:lnTo>
                <a:lnTo>
                  <a:pt x="1292" y="468"/>
                </a:lnTo>
                <a:lnTo>
                  <a:pt x="1274" y="454"/>
                </a:lnTo>
                <a:lnTo>
                  <a:pt x="1252" y="442"/>
                </a:lnTo>
                <a:lnTo>
                  <a:pt x="1240" y="438"/>
                </a:lnTo>
                <a:lnTo>
                  <a:pt x="1228" y="434"/>
                </a:lnTo>
                <a:lnTo>
                  <a:pt x="1216" y="432"/>
                </a:lnTo>
                <a:lnTo>
                  <a:pt x="1204" y="432"/>
                </a:lnTo>
                <a:lnTo>
                  <a:pt x="1204" y="432"/>
                </a:lnTo>
                <a:lnTo>
                  <a:pt x="1188" y="434"/>
                </a:lnTo>
                <a:lnTo>
                  <a:pt x="1172" y="436"/>
                </a:lnTo>
                <a:lnTo>
                  <a:pt x="1156" y="442"/>
                </a:lnTo>
                <a:lnTo>
                  <a:pt x="1142" y="448"/>
                </a:lnTo>
                <a:lnTo>
                  <a:pt x="1112" y="466"/>
                </a:lnTo>
                <a:lnTo>
                  <a:pt x="1112" y="466"/>
                </a:lnTo>
                <a:lnTo>
                  <a:pt x="1112" y="0"/>
                </a:lnTo>
                <a:lnTo>
                  <a:pt x="0" y="0"/>
                </a:lnTo>
                <a:close/>
              </a:path>
            </a:pathLst>
          </a:custGeom>
          <a:solidFill>
            <a:schemeClr val="tx1">
              <a:alpha val="14999"/>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60" name="Text Box 16"/>
          <p:cNvSpPr txBox="1">
            <a:spLocks noChangeArrowheads="1"/>
          </p:cNvSpPr>
          <p:nvPr/>
        </p:nvSpPr>
        <p:spPr bwMode="auto">
          <a:xfrm>
            <a:off x="968317" y="4905375"/>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支持集群</a:t>
            </a:r>
            <a:endParaRPr kumimoji="1" lang="en-US" altLang="ko-KR" sz="1200" b="1" dirty="0" smtClean="0">
              <a:solidFill>
                <a:srgbClr val="000000"/>
              </a:solidFill>
              <a:latin typeface="Arial Black" panose="020B0A04020102020204" pitchFamily="34" charset="0"/>
            </a:endParaRPr>
          </a:p>
        </p:txBody>
      </p:sp>
      <p:sp>
        <p:nvSpPr>
          <p:cNvPr id="364561" name="Text Box 17"/>
          <p:cNvSpPr txBox="1">
            <a:spLocks noChangeArrowheads="1"/>
          </p:cNvSpPr>
          <p:nvPr/>
        </p:nvSpPr>
        <p:spPr bwMode="auto">
          <a:xfrm>
            <a:off x="3803590" y="3500438"/>
            <a:ext cx="800219" cy="46166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dirty="0" smtClean="0">
                <a:solidFill>
                  <a:srgbClr val="FFFFFF"/>
                </a:solidFill>
                <a:latin typeface="Arial Black" panose="020B0A04020102020204" pitchFamily="34" charset="0"/>
              </a:rPr>
              <a:t>综合信息</a:t>
            </a:r>
            <a:endParaRPr kumimoji="1" lang="en-US" altLang="zh-CN" sz="1200" dirty="0" smtClean="0">
              <a:solidFill>
                <a:srgbClr val="FFFFFF"/>
              </a:solidFill>
              <a:latin typeface="Arial Black" panose="020B0A04020102020204" pitchFamily="34" charset="0"/>
            </a:endParaRPr>
          </a:p>
          <a:p>
            <a:pPr algn="ctr" fontAlgn="base" latinLnBrk="1">
              <a:spcBef>
                <a:spcPct val="0"/>
              </a:spcBef>
              <a:spcAft>
                <a:spcPct val="0"/>
              </a:spcAft>
            </a:pPr>
            <a:r>
              <a:rPr kumimoji="1" lang="zh-CN" altLang="en-US" sz="1200" dirty="0" smtClean="0">
                <a:solidFill>
                  <a:srgbClr val="FFFFFF"/>
                </a:solidFill>
                <a:latin typeface="Arial Black" panose="020B0A04020102020204" pitchFamily="34" charset="0"/>
              </a:rPr>
              <a:t>门户平台</a:t>
            </a:r>
            <a:endParaRPr kumimoji="1" lang="en-US" altLang="ko-KR" sz="1200" dirty="0" smtClean="0">
              <a:solidFill>
                <a:srgbClr val="FFFFFF"/>
              </a:solidFill>
              <a:latin typeface="Arial Black" panose="020B0A04020102020204" pitchFamily="34" charset="0"/>
            </a:endParaRPr>
          </a:p>
        </p:txBody>
      </p:sp>
      <p:sp>
        <p:nvSpPr>
          <p:cNvPr id="364562" name="Text Box 18"/>
          <p:cNvSpPr txBox="1">
            <a:spLocks noChangeArrowheads="1"/>
          </p:cNvSpPr>
          <p:nvPr/>
        </p:nvSpPr>
        <p:spPr bwMode="auto">
          <a:xfrm>
            <a:off x="2255876" y="3489050"/>
            <a:ext cx="1107997" cy="46166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dirty="0" smtClean="0">
                <a:solidFill>
                  <a:srgbClr val="FFFFFF"/>
                </a:solidFill>
                <a:latin typeface="Arial Black" panose="020B0A04020102020204" pitchFamily="34" charset="0"/>
              </a:rPr>
              <a:t>身份识别与</a:t>
            </a:r>
            <a:endParaRPr kumimoji="1" lang="en-US" altLang="zh-CN" sz="1200" dirty="0" smtClean="0">
              <a:solidFill>
                <a:srgbClr val="FFFFFF"/>
              </a:solidFill>
              <a:latin typeface="Arial Black" panose="020B0A04020102020204" pitchFamily="34" charset="0"/>
            </a:endParaRPr>
          </a:p>
          <a:p>
            <a:pPr algn="ctr" fontAlgn="base" latinLnBrk="1">
              <a:spcBef>
                <a:spcPct val="0"/>
              </a:spcBef>
              <a:spcAft>
                <a:spcPct val="0"/>
              </a:spcAft>
            </a:pPr>
            <a:r>
              <a:rPr kumimoji="1" lang="zh-CN" altLang="en-US" sz="1200" dirty="0" smtClean="0">
                <a:solidFill>
                  <a:srgbClr val="FFFFFF"/>
                </a:solidFill>
                <a:latin typeface="Arial Black" panose="020B0A04020102020204" pitchFamily="34" charset="0"/>
              </a:rPr>
              <a:t>访问控制平台</a:t>
            </a:r>
            <a:endParaRPr kumimoji="1" lang="en-US" altLang="ko-KR" sz="1200" dirty="0" smtClean="0">
              <a:solidFill>
                <a:srgbClr val="FFFFFF"/>
              </a:solidFill>
              <a:latin typeface="Arial Black" panose="020B0A04020102020204" pitchFamily="34" charset="0"/>
            </a:endParaRPr>
          </a:p>
        </p:txBody>
      </p:sp>
      <p:sp>
        <p:nvSpPr>
          <p:cNvPr id="364563" name="Text Box 19"/>
          <p:cNvSpPr txBox="1">
            <a:spLocks noChangeArrowheads="1"/>
          </p:cNvSpPr>
          <p:nvPr/>
        </p:nvSpPr>
        <p:spPr bwMode="auto">
          <a:xfrm>
            <a:off x="984192" y="3500438"/>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掌上门户</a:t>
            </a:r>
            <a:endParaRPr kumimoji="1" lang="en-US" altLang="ko-KR" sz="1200" b="1" dirty="0" smtClean="0">
              <a:solidFill>
                <a:srgbClr val="000000"/>
              </a:solidFill>
              <a:latin typeface="Arial Black" panose="020B0A04020102020204" pitchFamily="34" charset="0"/>
            </a:endParaRPr>
          </a:p>
        </p:txBody>
      </p:sp>
      <p:sp>
        <p:nvSpPr>
          <p:cNvPr id="364564" name="Text Box 20"/>
          <p:cNvSpPr txBox="1">
            <a:spLocks noChangeArrowheads="1"/>
          </p:cNvSpPr>
          <p:nvPr/>
        </p:nvSpPr>
        <p:spPr bwMode="auto">
          <a:xfrm>
            <a:off x="5132329" y="2133600"/>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资源中心</a:t>
            </a:r>
            <a:endParaRPr kumimoji="1" lang="en-US" altLang="ko-KR" sz="1200" b="1" dirty="0" smtClean="0">
              <a:solidFill>
                <a:srgbClr val="000000"/>
              </a:solidFill>
              <a:latin typeface="Arial Black" panose="020B0A04020102020204" pitchFamily="34" charset="0"/>
            </a:endParaRPr>
          </a:p>
        </p:txBody>
      </p:sp>
      <p:sp>
        <p:nvSpPr>
          <p:cNvPr id="364565" name="Text Box 21"/>
          <p:cNvSpPr txBox="1">
            <a:spLocks noChangeArrowheads="1"/>
          </p:cNvSpPr>
          <p:nvPr/>
        </p:nvSpPr>
        <p:spPr bwMode="auto">
          <a:xfrm>
            <a:off x="2370128" y="2133600"/>
            <a:ext cx="954107" cy="46166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系统与内容</a:t>
            </a:r>
            <a:endParaRPr kumimoji="1" lang="en-US" altLang="zh-CN" sz="1200" b="1" dirty="0" smtClean="0">
              <a:solidFill>
                <a:srgbClr val="000000"/>
              </a:solidFill>
              <a:latin typeface="Arial Black" panose="020B0A04020102020204" pitchFamily="34" charset="0"/>
            </a:endParaRPr>
          </a:p>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监控</a:t>
            </a:r>
            <a:endParaRPr kumimoji="1" lang="en-US" altLang="ko-KR" sz="1200" b="1" dirty="0" smtClean="0">
              <a:solidFill>
                <a:srgbClr val="000000"/>
              </a:solidFill>
              <a:latin typeface="Arial Black" panose="020B0A04020102020204" pitchFamily="34" charset="0"/>
            </a:endParaRPr>
          </a:p>
        </p:txBody>
      </p:sp>
      <p:sp>
        <p:nvSpPr>
          <p:cNvPr id="364566" name="Text Box 22"/>
          <p:cNvSpPr txBox="1">
            <a:spLocks noChangeArrowheads="1"/>
          </p:cNvSpPr>
          <p:nvPr/>
        </p:nvSpPr>
        <p:spPr bwMode="auto">
          <a:xfrm>
            <a:off x="3792478" y="2133600"/>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办公应用</a:t>
            </a:r>
            <a:endParaRPr kumimoji="1" lang="en-US" altLang="ko-KR" sz="1200" b="1" dirty="0" smtClean="0">
              <a:solidFill>
                <a:srgbClr val="000000"/>
              </a:solidFill>
              <a:latin typeface="Arial Black" panose="020B0A04020102020204" pitchFamily="34" charset="0"/>
            </a:endParaRPr>
          </a:p>
        </p:txBody>
      </p:sp>
      <p:sp>
        <p:nvSpPr>
          <p:cNvPr id="364567" name="Text Box 23"/>
          <p:cNvSpPr txBox="1">
            <a:spLocks noChangeArrowheads="1"/>
          </p:cNvSpPr>
          <p:nvPr/>
        </p:nvSpPr>
        <p:spPr bwMode="auto">
          <a:xfrm>
            <a:off x="873115" y="2143125"/>
            <a:ext cx="954107" cy="46166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应用</a:t>
            </a:r>
            <a:endParaRPr kumimoji="1" lang="en-US" altLang="zh-CN" sz="1200" b="1" dirty="0" smtClean="0">
              <a:solidFill>
                <a:srgbClr val="000000"/>
              </a:solidFill>
              <a:latin typeface="Arial Black" panose="020B0A04020102020204" pitchFamily="34" charset="0"/>
            </a:endParaRPr>
          </a:p>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分布式部署</a:t>
            </a:r>
            <a:endParaRPr kumimoji="1" lang="en-US" altLang="ko-KR" sz="1200" b="1" dirty="0" smtClean="0">
              <a:solidFill>
                <a:srgbClr val="000000"/>
              </a:solidFill>
              <a:latin typeface="Arial Black" panose="020B0A04020102020204" pitchFamily="34" charset="0"/>
            </a:endParaRPr>
          </a:p>
        </p:txBody>
      </p:sp>
      <p:sp>
        <p:nvSpPr>
          <p:cNvPr id="364568" name="Text Box 24"/>
          <p:cNvSpPr txBox="1">
            <a:spLocks noChangeArrowheads="1"/>
          </p:cNvSpPr>
          <p:nvPr/>
        </p:nvSpPr>
        <p:spPr bwMode="auto">
          <a:xfrm>
            <a:off x="2409768" y="4905375"/>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主题管理</a:t>
            </a:r>
            <a:endParaRPr kumimoji="1" lang="en-US" altLang="ko-KR" sz="1200" b="1" dirty="0" smtClean="0">
              <a:solidFill>
                <a:srgbClr val="000000"/>
              </a:solidFill>
              <a:latin typeface="Arial Black" panose="020B0A04020102020204" pitchFamily="34" charset="0"/>
            </a:endParaRPr>
          </a:p>
        </p:txBody>
      </p:sp>
      <p:sp>
        <p:nvSpPr>
          <p:cNvPr id="364569" name="Text Box 25"/>
          <p:cNvSpPr txBox="1">
            <a:spLocks noChangeArrowheads="1"/>
          </p:cNvSpPr>
          <p:nvPr/>
        </p:nvSpPr>
        <p:spPr bwMode="auto">
          <a:xfrm>
            <a:off x="3777398" y="4905375"/>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接口管理</a:t>
            </a:r>
            <a:endParaRPr kumimoji="1" lang="en-US" altLang="ko-KR" sz="1200" b="1" dirty="0" smtClean="0">
              <a:solidFill>
                <a:srgbClr val="000000"/>
              </a:solidFill>
              <a:latin typeface="Arial Black" panose="020B0A04020102020204" pitchFamily="34" charset="0"/>
            </a:endParaRPr>
          </a:p>
        </p:txBody>
      </p:sp>
      <p:sp>
        <p:nvSpPr>
          <p:cNvPr id="364570" name="Text Box 26"/>
          <p:cNvSpPr txBox="1">
            <a:spLocks noChangeArrowheads="1"/>
          </p:cNvSpPr>
          <p:nvPr/>
        </p:nvSpPr>
        <p:spPr bwMode="auto">
          <a:xfrm>
            <a:off x="5145028" y="4905375"/>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积分管理</a:t>
            </a:r>
            <a:endParaRPr kumimoji="1" lang="en-US" altLang="ko-KR" sz="1200" b="1" dirty="0" smtClean="0">
              <a:solidFill>
                <a:srgbClr val="000000"/>
              </a:solidFill>
              <a:latin typeface="Arial Black" panose="020B0A04020102020204" pitchFamily="34" charset="0"/>
            </a:endParaRPr>
          </a:p>
        </p:txBody>
      </p:sp>
      <p:sp>
        <p:nvSpPr>
          <p:cNvPr id="364571" name="Text Box 27"/>
          <p:cNvSpPr txBox="1">
            <a:spLocks noChangeArrowheads="1"/>
          </p:cNvSpPr>
          <p:nvPr/>
        </p:nvSpPr>
        <p:spPr bwMode="auto">
          <a:xfrm>
            <a:off x="5151379" y="3500438"/>
            <a:ext cx="800219" cy="276999"/>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latinLnBrk="1">
              <a:spcBef>
                <a:spcPct val="0"/>
              </a:spcBef>
              <a:spcAft>
                <a:spcPct val="0"/>
              </a:spcAft>
            </a:pPr>
            <a:r>
              <a:rPr kumimoji="1" lang="zh-CN" altLang="en-US" sz="1200" b="1" dirty="0" smtClean="0">
                <a:solidFill>
                  <a:srgbClr val="000000"/>
                </a:solidFill>
                <a:latin typeface="Arial Black" panose="020B0A04020102020204" pitchFamily="34" charset="0"/>
              </a:rPr>
              <a:t>数据中心</a:t>
            </a:r>
            <a:endParaRPr kumimoji="1" lang="en-US" altLang="ko-KR" sz="1200" b="1" dirty="0" smtClean="0">
              <a:solidFill>
                <a:srgbClr val="000000"/>
              </a:solidFill>
              <a:latin typeface="Arial Black" panose="020B0A04020102020204" pitchFamily="34" charset="0"/>
            </a:endParaRPr>
          </a:p>
        </p:txBody>
      </p:sp>
      <p:sp>
        <p:nvSpPr>
          <p:cNvPr id="364572" name="Freeform 28"/>
          <p:cNvSpPr>
            <a:spLocks/>
          </p:cNvSpPr>
          <p:nvPr/>
        </p:nvSpPr>
        <p:spPr bwMode="auto">
          <a:xfrm>
            <a:off x="6408738" y="1665288"/>
            <a:ext cx="525462" cy="525462"/>
          </a:xfrm>
          <a:custGeom>
            <a:avLst/>
            <a:gdLst>
              <a:gd name="T0" fmla="*/ 1188 w 1328"/>
              <a:gd name="T1" fmla="*/ 650 h 1328"/>
              <a:gd name="T2" fmla="*/ 1142 w 1328"/>
              <a:gd name="T3" fmla="*/ 664 h 1328"/>
              <a:gd name="T4" fmla="*/ 1112 w 1328"/>
              <a:gd name="T5" fmla="*/ 216 h 1328"/>
              <a:gd name="T6" fmla="*/ 664 w 1328"/>
              <a:gd name="T7" fmla="*/ 186 h 1328"/>
              <a:gd name="T8" fmla="*/ 676 w 1328"/>
              <a:gd name="T9" fmla="*/ 156 h 1328"/>
              <a:gd name="T10" fmla="*/ 680 w 1328"/>
              <a:gd name="T11" fmla="*/ 124 h 1328"/>
              <a:gd name="T12" fmla="*/ 674 w 1328"/>
              <a:gd name="T13" fmla="*/ 88 h 1328"/>
              <a:gd name="T14" fmla="*/ 644 w 1328"/>
              <a:gd name="T15" fmla="*/ 36 h 1328"/>
              <a:gd name="T16" fmla="*/ 592 w 1328"/>
              <a:gd name="T17" fmla="*/ 6 h 1328"/>
              <a:gd name="T18" fmla="*/ 556 w 1328"/>
              <a:gd name="T19" fmla="*/ 0 h 1328"/>
              <a:gd name="T20" fmla="*/ 532 w 1328"/>
              <a:gd name="T21" fmla="*/ 2 h 1328"/>
              <a:gd name="T22" fmla="*/ 486 w 1328"/>
              <a:gd name="T23" fmla="*/ 22 h 1328"/>
              <a:gd name="T24" fmla="*/ 442 w 1328"/>
              <a:gd name="T25" fmla="*/ 76 h 1328"/>
              <a:gd name="T26" fmla="*/ 432 w 1328"/>
              <a:gd name="T27" fmla="*/ 112 h 1328"/>
              <a:gd name="T28" fmla="*/ 434 w 1328"/>
              <a:gd name="T29" fmla="*/ 140 h 1328"/>
              <a:gd name="T30" fmla="*/ 448 w 1328"/>
              <a:gd name="T31" fmla="*/ 186 h 1328"/>
              <a:gd name="T32" fmla="*/ 432 w 1328"/>
              <a:gd name="T33" fmla="*/ 216 h 1328"/>
              <a:gd name="T34" fmla="*/ 0 w 1328"/>
              <a:gd name="T35" fmla="*/ 616 h 1328"/>
              <a:gd name="T36" fmla="*/ 52 w 1328"/>
              <a:gd name="T37" fmla="*/ 608 h 1328"/>
              <a:gd name="T38" fmla="*/ 86 w 1328"/>
              <a:gd name="T39" fmla="*/ 612 h 1328"/>
              <a:gd name="T40" fmla="*/ 130 w 1328"/>
              <a:gd name="T41" fmla="*/ 628 h 1328"/>
              <a:gd name="T42" fmla="*/ 168 w 1328"/>
              <a:gd name="T43" fmla="*/ 656 h 1328"/>
              <a:gd name="T44" fmla="*/ 196 w 1328"/>
              <a:gd name="T45" fmla="*/ 694 h 1328"/>
              <a:gd name="T46" fmla="*/ 212 w 1328"/>
              <a:gd name="T47" fmla="*/ 738 h 1328"/>
              <a:gd name="T48" fmla="*/ 216 w 1328"/>
              <a:gd name="T49" fmla="*/ 772 h 1328"/>
              <a:gd name="T50" fmla="*/ 208 w 1328"/>
              <a:gd name="T51" fmla="*/ 820 h 1328"/>
              <a:gd name="T52" fmla="*/ 188 w 1328"/>
              <a:gd name="T53" fmla="*/ 864 h 1328"/>
              <a:gd name="T54" fmla="*/ 156 w 1328"/>
              <a:gd name="T55" fmla="*/ 898 h 1328"/>
              <a:gd name="T56" fmla="*/ 116 w 1328"/>
              <a:gd name="T57" fmla="*/ 924 h 1328"/>
              <a:gd name="T58" fmla="*/ 68 w 1328"/>
              <a:gd name="T59" fmla="*/ 936 h 1328"/>
              <a:gd name="T60" fmla="*/ 26 w 1328"/>
              <a:gd name="T61" fmla="*/ 934 h 1328"/>
              <a:gd name="T62" fmla="*/ 0 w 1328"/>
              <a:gd name="T63" fmla="*/ 1328 h 1328"/>
              <a:gd name="T64" fmla="*/ 400 w 1328"/>
              <a:gd name="T65" fmla="*/ 1328 h 1328"/>
              <a:gd name="T66" fmla="*/ 392 w 1328"/>
              <a:gd name="T67" fmla="*/ 1276 h 1328"/>
              <a:gd name="T68" fmla="*/ 400 w 1328"/>
              <a:gd name="T69" fmla="*/ 1228 h 1328"/>
              <a:gd name="T70" fmla="*/ 420 w 1328"/>
              <a:gd name="T71" fmla="*/ 1184 h 1328"/>
              <a:gd name="T72" fmla="*/ 452 w 1328"/>
              <a:gd name="T73" fmla="*/ 1150 h 1328"/>
              <a:gd name="T74" fmla="*/ 492 w 1328"/>
              <a:gd name="T75" fmla="*/ 1124 h 1328"/>
              <a:gd name="T76" fmla="*/ 540 w 1328"/>
              <a:gd name="T77" fmla="*/ 1112 h 1328"/>
              <a:gd name="T78" fmla="*/ 572 w 1328"/>
              <a:gd name="T79" fmla="*/ 1112 h 1328"/>
              <a:gd name="T80" fmla="*/ 620 w 1328"/>
              <a:gd name="T81" fmla="*/ 1124 h 1328"/>
              <a:gd name="T82" fmla="*/ 660 w 1328"/>
              <a:gd name="T83" fmla="*/ 1150 h 1328"/>
              <a:gd name="T84" fmla="*/ 692 w 1328"/>
              <a:gd name="T85" fmla="*/ 1184 h 1328"/>
              <a:gd name="T86" fmla="*/ 712 w 1328"/>
              <a:gd name="T87" fmla="*/ 1228 h 1328"/>
              <a:gd name="T88" fmla="*/ 720 w 1328"/>
              <a:gd name="T89" fmla="*/ 1276 h 1328"/>
              <a:gd name="T90" fmla="*/ 712 w 1328"/>
              <a:gd name="T91" fmla="*/ 1328 h 1328"/>
              <a:gd name="T92" fmla="*/ 1112 w 1328"/>
              <a:gd name="T93" fmla="*/ 1328 h 1328"/>
              <a:gd name="T94" fmla="*/ 1142 w 1328"/>
              <a:gd name="T95" fmla="*/ 880 h 1328"/>
              <a:gd name="T96" fmla="*/ 1188 w 1328"/>
              <a:gd name="T97" fmla="*/ 894 h 1328"/>
              <a:gd name="T98" fmla="*/ 1216 w 1328"/>
              <a:gd name="T99" fmla="*/ 896 h 1328"/>
              <a:gd name="T100" fmla="*/ 1252 w 1328"/>
              <a:gd name="T101" fmla="*/ 886 h 1328"/>
              <a:gd name="T102" fmla="*/ 1306 w 1328"/>
              <a:gd name="T103" fmla="*/ 842 h 1328"/>
              <a:gd name="T104" fmla="*/ 1326 w 1328"/>
              <a:gd name="T105" fmla="*/ 796 h 1328"/>
              <a:gd name="T106" fmla="*/ 1328 w 1328"/>
              <a:gd name="T107" fmla="*/ 772 h 1328"/>
              <a:gd name="T108" fmla="*/ 1322 w 1328"/>
              <a:gd name="T109" fmla="*/ 736 h 1328"/>
              <a:gd name="T110" fmla="*/ 1292 w 1328"/>
              <a:gd name="T111" fmla="*/ 684 h 1328"/>
              <a:gd name="T112" fmla="*/ 1240 w 1328"/>
              <a:gd name="T113" fmla="*/ 654 h 1328"/>
              <a:gd name="T114" fmla="*/ 1204 w 1328"/>
              <a:gd name="T115" fmla="*/ 64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8" h="1328">
                <a:moveTo>
                  <a:pt x="1204" y="648"/>
                </a:move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close/>
              </a:path>
            </a:pathLst>
          </a:custGeom>
          <a:gradFill rotWithShape="1">
            <a:gsLst>
              <a:gs pos="0">
                <a:srgbClr val="00C8FF"/>
              </a:gs>
              <a:gs pos="100000">
                <a:srgbClr val="004B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73" name="Freeform 29"/>
          <p:cNvSpPr>
            <a:spLocks/>
          </p:cNvSpPr>
          <p:nvPr/>
        </p:nvSpPr>
        <p:spPr bwMode="auto">
          <a:xfrm>
            <a:off x="6408738" y="3536950"/>
            <a:ext cx="525462" cy="525463"/>
          </a:xfrm>
          <a:custGeom>
            <a:avLst/>
            <a:gdLst>
              <a:gd name="T0" fmla="*/ 1188 w 1328"/>
              <a:gd name="T1" fmla="*/ 650 h 1328"/>
              <a:gd name="T2" fmla="*/ 1142 w 1328"/>
              <a:gd name="T3" fmla="*/ 664 h 1328"/>
              <a:gd name="T4" fmla="*/ 1112 w 1328"/>
              <a:gd name="T5" fmla="*/ 216 h 1328"/>
              <a:gd name="T6" fmla="*/ 664 w 1328"/>
              <a:gd name="T7" fmla="*/ 186 h 1328"/>
              <a:gd name="T8" fmla="*/ 676 w 1328"/>
              <a:gd name="T9" fmla="*/ 156 h 1328"/>
              <a:gd name="T10" fmla="*/ 680 w 1328"/>
              <a:gd name="T11" fmla="*/ 124 h 1328"/>
              <a:gd name="T12" fmla="*/ 674 w 1328"/>
              <a:gd name="T13" fmla="*/ 88 h 1328"/>
              <a:gd name="T14" fmla="*/ 644 w 1328"/>
              <a:gd name="T15" fmla="*/ 36 h 1328"/>
              <a:gd name="T16" fmla="*/ 592 w 1328"/>
              <a:gd name="T17" fmla="*/ 6 h 1328"/>
              <a:gd name="T18" fmla="*/ 556 w 1328"/>
              <a:gd name="T19" fmla="*/ 0 h 1328"/>
              <a:gd name="T20" fmla="*/ 532 w 1328"/>
              <a:gd name="T21" fmla="*/ 2 h 1328"/>
              <a:gd name="T22" fmla="*/ 486 w 1328"/>
              <a:gd name="T23" fmla="*/ 22 h 1328"/>
              <a:gd name="T24" fmla="*/ 442 w 1328"/>
              <a:gd name="T25" fmla="*/ 76 h 1328"/>
              <a:gd name="T26" fmla="*/ 432 w 1328"/>
              <a:gd name="T27" fmla="*/ 112 h 1328"/>
              <a:gd name="T28" fmla="*/ 434 w 1328"/>
              <a:gd name="T29" fmla="*/ 140 h 1328"/>
              <a:gd name="T30" fmla="*/ 448 w 1328"/>
              <a:gd name="T31" fmla="*/ 186 h 1328"/>
              <a:gd name="T32" fmla="*/ 432 w 1328"/>
              <a:gd name="T33" fmla="*/ 216 h 1328"/>
              <a:gd name="T34" fmla="*/ 0 w 1328"/>
              <a:gd name="T35" fmla="*/ 616 h 1328"/>
              <a:gd name="T36" fmla="*/ 52 w 1328"/>
              <a:gd name="T37" fmla="*/ 608 h 1328"/>
              <a:gd name="T38" fmla="*/ 86 w 1328"/>
              <a:gd name="T39" fmla="*/ 612 h 1328"/>
              <a:gd name="T40" fmla="*/ 130 w 1328"/>
              <a:gd name="T41" fmla="*/ 628 h 1328"/>
              <a:gd name="T42" fmla="*/ 168 w 1328"/>
              <a:gd name="T43" fmla="*/ 656 h 1328"/>
              <a:gd name="T44" fmla="*/ 196 w 1328"/>
              <a:gd name="T45" fmla="*/ 694 h 1328"/>
              <a:gd name="T46" fmla="*/ 212 w 1328"/>
              <a:gd name="T47" fmla="*/ 738 h 1328"/>
              <a:gd name="T48" fmla="*/ 216 w 1328"/>
              <a:gd name="T49" fmla="*/ 772 h 1328"/>
              <a:gd name="T50" fmla="*/ 208 w 1328"/>
              <a:gd name="T51" fmla="*/ 820 h 1328"/>
              <a:gd name="T52" fmla="*/ 188 w 1328"/>
              <a:gd name="T53" fmla="*/ 864 h 1328"/>
              <a:gd name="T54" fmla="*/ 156 w 1328"/>
              <a:gd name="T55" fmla="*/ 898 h 1328"/>
              <a:gd name="T56" fmla="*/ 116 w 1328"/>
              <a:gd name="T57" fmla="*/ 924 h 1328"/>
              <a:gd name="T58" fmla="*/ 68 w 1328"/>
              <a:gd name="T59" fmla="*/ 936 h 1328"/>
              <a:gd name="T60" fmla="*/ 26 w 1328"/>
              <a:gd name="T61" fmla="*/ 934 h 1328"/>
              <a:gd name="T62" fmla="*/ 0 w 1328"/>
              <a:gd name="T63" fmla="*/ 1328 h 1328"/>
              <a:gd name="T64" fmla="*/ 400 w 1328"/>
              <a:gd name="T65" fmla="*/ 1328 h 1328"/>
              <a:gd name="T66" fmla="*/ 392 w 1328"/>
              <a:gd name="T67" fmla="*/ 1276 h 1328"/>
              <a:gd name="T68" fmla="*/ 400 w 1328"/>
              <a:gd name="T69" fmla="*/ 1228 h 1328"/>
              <a:gd name="T70" fmla="*/ 420 w 1328"/>
              <a:gd name="T71" fmla="*/ 1184 h 1328"/>
              <a:gd name="T72" fmla="*/ 452 w 1328"/>
              <a:gd name="T73" fmla="*/ 1150 h 1328"/>
              <a:gd name="T74" fmla="*/ 492 w 1328"/>
              <a:gd name="T75" fmla="*/ 1124 h 1328"/>
              <a:gd name="T76" fmla="*/ 540 w 1328"/>
              <a:gd name="T77" fmla="*/ 1112 h 1328"/>
              <a:gd name="T78" fmla="*/ 572 w 1328"/>
              <a:gd name="T79" fmla="*/ 1112 h 1328"/>
              <a:gd name="T80" fmla="*/ 620 w 1328"/>
              <a:gd name="T81" fmla="*/ 1124 h 1328"/>
              <a:gd name="T82" fmla="*/ 660 w 1328"/>
              <a:gd name="T83" fmla="*/ 1150 h 1328"/>
              <a:gd name="T84" fmla="*/ 692 w 1328"/>
              <a:gd name="T85" fmla="*/ 1184 h 1328"/>
              <a:gd name="T86" fmla="*/ 712 w 1328"/>
              <a:gd name="T87" fmla="*/ 1228 h 1328"/>
              <a:gd name="T88" fmla="*/ 720 w 1328"/>
              <a:gd name="T89" fmla="*/ 1276 h 1328"/>
              <a:gd name="T90" fmla="*/ 712 w 1328"/>
              <a:gd name="T91" fmla="*/ 1328 h 1328"/>
              <a:gd name="T92" fmla="*/ 1112 w 1328"/>
              <a:gd name="T93" fmla="*/ 1328 h 1328"/>
              <a:gd name="T94" fmla="*/ 1142 w 1328"/>
              <a:gd name="T95" fmla="*/ 880 h 1328"/>
              <a:gd name="T96" fmla="*/ 1188 w 1328"/>
              <a:gd name="T97" fmla="*/ 894 h 1328"/>
              <a:gd name="T98" fmla="*/ 1216 w 1328"/>
              <a:gd name="T99" fmla="*/ 896 h 1328"/>
              <a:gd name="T100" fmla="*/ 1252 w 1328"/>
              <a:gd name="T101" fmla="*/ 886 h 1328"/>
              <a:gd name="T102" fmla="*/ 1306 w 1328"/>
              <a:gd name="T103" fmla="*/ 842 h 1328"/>
              <a:gd name="T104" fmla="*/ 1326 w 1328"/>
              <a:gd name="T105" fmla="*/ 796 h 1328"/>
              <a:gd name="T106" fmla="*/ 1328 w 1328"/>
              <a:gd name="T107" fmla="*/ 772 h 1328"/>
              <a:gd name="T108" fmla="*/ 1322 w 1328"/>
              <a:gd name="T109" fmla="*/ 736 h 1328"/>
              <a:gd name="T110" fmla="*/ 1292 w 1328"/>
              <a:gd name="T111" fmla="*/ 684 h 1328"/>
              <a:gd name="T112" fmla="*/ 1240 w 1328"/>
              <a:gd name="T113" fmla="*/ 654 h 1328"/>
              <a:gd name="T114" fmla="*/ 1204 w 1328"/>
              <a:gd name="T115" fmla="*/ 64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8" h="1328">
                <a:moveTo>
                  <a:pt x="1204" y="648"/>
                </a:moveTo>
                <a:lnTo>
                  <a:pt x="1204" y="648"/>
                </a:lnTo>
                <a:lnTo>
                  <a:pt x="1188" y="650"/>
                </a:lnTo>
                <a:lnTo>
                  <a:pt x="1172" y="652"/>
                </a:lnTo>
                <a:lnTo>
                  <a:pt x="1156" y="658"/>
                </a:lnTo>
                <a:lnTo>
                  <a:pt x="1142" y="664"/>
                </a:lnTo>
                <a:lnTo>
                  <a:pt x="1112" y="682"/>
                </a:lnTo>
                <a:lnTo>
                  <a:pt x="1112" y="682"/>
                </a:lnTo>
                <a:lnTo>
                  <a:pt x="1112" y="216"/>
                </a:lnTo>
                <a:lnTo>
                  <a:pt x="1112" y="216"/>
                </a:lnTo>
                <a:lnTo>
                  <a:pt x="646" y="216"/>
                </a:lnTo>
                <a:lnTo>
                  <a:pt x="664" y="186"/>
                </a:lnTo>
                <a:lnTo>
                  <a:pt x="664" y="186"/>
                </a:lnTo>
                <a:lnTo>
                  <a:pt x="670" y="172"/>
                </a:lnTo>
                <a:lnTo>
                  <a:pt x="676" y="156"/>
                </a:lnTo>
                <a:lnTo>
                  <a:pt x="678" y="140"/>
                </a:lnTo>
                <a:lnTo>
                  <a:pt x="680" y="124"/>
                </a:lnTo>
                <a:lnTo>
                  <a:pt x="680" y="124"/>
                </a:lnTo>
                <a:lnTo>
                  <a:pt x="680" y="112"/>
                </a:lnTo>
                <a:lnTo>
                  <a:pt x="678" y="100"/>
                </a:lnTo>
                <a:lnTo>
                  <a:pt x="674" y="88"/>
                </a:lnTo>
                <a:lnTo>
                  <a:pt x="670" y="76"/>
                </a:lnTo>
                <a:lnTo>
                  <a:pt x="658" y="54"/>
                </a:lnTo>
                <a:lnTo>
                  <a:pt x="644" y="36"/>
                </a:lnTo>
                <a:lnTo>
                  <a:pt x="626" y="22"/>
                </a:lnTo>
                <a:lnTo>
                  <a:pt x="604" y="10"/>
                </a:lnTo>
                <a:lnTo>
                  <a:pt x="592" y="6"/>
                </a:lnTo>
                <a:lnTo>
                  <a:pt x="580" y="2"/>
                </a:lnTo>
                <a:lnTo>
                  <a:pt x="568" y="0"/>
                </a:lnTo>
                <a:lnTo>
                  <a:pt x="556" y="0"/>
                </a:lnTo>
                <a:lnTo>
                  <a:pt x="556" y="0"/>
                </a:lnTo>
                <a:lnTo>
                  <a:pt x="544" y="0"/>
                </a:lnTo>
                <a:lnTo>
                  <a:pt x="532" y="2"/>
                </a:lnTo>
                <a:lnTo>
                  <a:pt x="520" y="6"/>
                </a:lnTo>
                <a:lnTo>
                  <a:pt x="508" y="10"/>
                </a:lnTo>
                <a:lnTo>
                  <a:pt x="486" y="22"/>
                </a:lnTo>
                <a:lnTo>
                  <a:pt x="468" y="36"/>
                </a:lnTo>
                <a:lnTo>
                  <a:pt x="454" y="54"/>
                </a:lnTo>
                <a:lnTo>
                  <a:pt x="442" y="76"/>
                </a:lnTo>
                <a:lnTo>
                  <a:pt x="438" y="88"/>
                </a:lnTo>
                <a:lnTo>
                  <a:pt x="434" y="100"/>
                </a:lnTo>
                <a:lnTo>
                  <a:pt x="432" y="112"/>
                </a:lnTo>
                <a:lnTo>
                  <a:pt x="432" y="124"/>
                </a:lnTo>
                <a:lnTo>
                  <a:pt x="432" y="124"/>
                </a:lnTo>
                <a:lnTo>
                  <a:pt x="434" y="140"/>
                </a:lnTo>
                <a:lnTo>
                  <a:pt x="436" y="156"/>
                </a:lnTo>
                <a:lnTo>
                  <a:pt x="442" y="172"/>
                </a:lnTo>
                <a:lnTo>
                  <a:pt x="448" y="186"/>
                </a:lnTo>
                <a:lnTo>
                  <a:pt x="466" y="216"/>
                </a:lnTo>
                <a:lnTo>
                  <a:pt x="432" y="216"/>
                </a:lnTo>
                <a:lnTo>
                  <a:pt x="432" y="216"/>
                </a:lnTo>
                <a:lnTo>
                  <a:pt x="0" y="216"/>
                </a:lnTo>
                <a:lnTo>
                  <a:pt x="0" y="216"/>
                </a:lnTo>
                <a:lnTo>
                  <a:pt x="0" y="616"/>
                </a:lnTo>
                <a:lnTo>
                  <a:pt x="0" y="616"/>
                </a:lnTo>
                <a:lnTo>
                  <a:pt x="26" y="610"/>
                </a:lnTo>
                <a:lnTo>
                  <a:pt x="52" y="608"/>
                </a:lnTo>
                <a:lnTo>
                  <a:pt x="52" y="608"/>
                </a:lnTo>
                <a:lnTo>
                  <a:pt x="68" y="608"/>
                </a:lnTo>
                <a:lnTo>
                  <a:pt x="86" y="612"/>
                </a:lnTo>
                <a:lnTo>
                  <a:pt x="100" y="616"/>
                </a:lnTo>
                <a:lnTo>
                  <a:pt x="116" y="620"/>
                </a:lnTo>
                <a:lnTo>
                  <a:pt x="130" y="628"/>
                </a:lnTo>
                <a:lnTo>
                  <a:pt x="144" y="636"/>
                </a:lnTo>
                <a:lnTo>
                  <a:pt x="156" y="646"/>
                </a:lnTo>
                <a:lnTo>
                  <a:pt x="168" y="656"/>
                </a:lnTo>
                <a:lnTo>
                  <a:pt x="178" y="668"/>
                </a:lnTo>
                <a:lnTo>
                  <a:pt x="188" y="680"/>
                </a:lnTo>
                <a:lnTo>
                  <a:pt x="196" y="694"/>
                </a:lnTo>
                <a:lnTo>
                  <a:pt x="204" y="708"/>
                </a:lnTo>
                <a:lnTo>
                  <a:pt x="208" y="724"/>
                </a:lnTo>
                <a:lnTo>
                  <a:pt x="212" y="738"/>
                </a:lnTo>
                <a:lnTo>
                  <a:pt x="216" y="756"/>
                </a:lnTo>
                <a:lnTo>
                  <a:pt x="216" y="772"/>
                </a:lnTo>
                <a:lnTo>
                  <a:pt x="216" y="772"/>
                </a:lnTo>
                <a:lnTo>
                  <a:pt x="216" y="788"/>
                </a:lnTo>
                <a:lnTo>
                  <a:pt x="212" y="806"/>
                </a:lnTo>
                <a:lnTo>
                  <a:pt x="208" y="820"/>
                </a:lnTo>
                <a:lnTo>
                  <a:pt x="204" y="836"/>
                </a:lnTo>
                <a:lnTo>
                  <a:pt x="196" y="850"/>
                </a:lnTo>
                <a:lnTo>
                  <a:pt x="188" y="864"/>
                </a:lnTo>
                <a:lnTo>
                  <a:pt x="178" y="876"/>
                </a:lnTo>
                <a:lnTo>
                  <a:pt x="168" y="888"/>
                </a:lnTo>
                <a:lnTo>
                  <a:pt x="156" y="898"/>
                </a:lnTo>
                <a:lnTo>
                  <a:pt x="144" y="908"/>
                </a:lnTo>
                <a:lnTo>
                  <a:pt x="130" y="916"/>
                </a:lnTo>
                <a:lnTo>
                  <a:pt x="116" y="924"/>
                </a:lnTo>
                <a:lnTo>
                  <a:pt x="100" y="928"/>
                </a:lnTo>
                <a:lnTo>
                  <a:pt x="86" y="932"/>
                </a:lnTo>
                <a:lnTo>
                  <a:pt x="68" y="936"/>
                </a:lnTo>
                <a:lnTo>
                  <a:pt x="52" y="936"/>
                </a:lnTo>
                <a:lnTo>
                  <a:pt x="52" y="936"/>
                </a:lnTo>
                <a:lnTo>
                  <a:pt x="26" y="934"/>
                </a:lnTo>
                <a:lnTo>
                  <a:pt x="0" y="928"/>
                </a:lnTo>
                <a:lnTo>
                  <a:pt x="0" y="928"/>
                </a:lnTo>
                <a:lnTo>
                  <a:pt x="0" y="1328"/>
                </a:lnTo>
                <a:lnTo>
                  <a:pt x="0" y="1328"/>
                </a:lnTo>
                <a:lnTo>
                  <a:pt x="400" y="1328"/>
                </a:lnTo>
                <a:lnTo>
                  <a:pt x="400" y="1328"/>
                </a:lnTo>
                <a:lnTo>
                  <a:pt x="394" y="1302"/>
                </a:lnTo>
                <a:lnTo>
                  <a:pt x="392" y="1276"/>
                </a:lnTo>
                <a:lnTo>
                  <a:pt x="392" y="1276"/>
                </a:lnTo>
                <a:lnTo>
                  <a:pt x="392" y="1260"/>
                </a:lnTo>
                <a:lnTo>
                  <a:pt x="396" y="1242"/>
                </a:lnTo>
                <a:lnTo>
                  <a:pt x="400" y="1228"/>
                </a:lnTo>
                <a:lnTo>
                  <a:pt x="404" y="1212"/>
                </a:lnTo>
                <a:lnTo>
                  <a:pt x="412" y="1198"/>
                </a:lnTo>
                <a:lnTo>
                  <a:pt x="420" y="1184"/>
                </a:lnTo>
                <a:lnTo>
                  <a:pt x="430" y="1172"/>
                </a:lnTo>
                <a:lnTo>
                  <a:pt x="440" y="1160"/>
                </a:lnTo>
                <a:lnTo>
                  <a:pt x="452" y="1150"/>
                </a:lnTo>
                <a:lnTo>
                  <a:pt x="464" y="1140"/>
                </a:lnTo>
                <a:lnTo>
                  <a:pt x="478" y="1132"/>
                </a:lnTo>
                <a:lnTo>
                  <a:pt x="492" y="1124"/>
                </a:lnTo>
                <a:lnTo>
                  <a:pt x="508" y="1120"/>
                </a:lnTo>
                <a:lnTo>
                  <a:pt x="522" y="1116"/>
                </a:lnTo>
                <a:lnTo>
                  <a:pt x="540" y="1112"/>
                </a:lnTo>
                <a:lnTo>
                  <a:pt x="556" y="1112"/>
                </a:lnTo>
                <a:lnTo>
                  <a:pt x="556" y="1112"/>
                </a:lnTo>
                <a:lnTo>
                  <a:pt x="572" y="1112"/>
                </a:lnTo>
                <a:lnTo>
                  <a:pt x="590" y="1116"/>
                </a:lnTo>
                <a:lnTo>
                  <a:pt x="604" y="1120"/>
                </a:lnTo>
                <a:lnTo>
                  <a:pt x="620" y="1124"/>
                </a:lnTo>
                <a:lnTo>
                  <a:pt x="634" y="1132"/>
                </a:lnTo>
                <a:lnTo>
                  <a:pt x="648" y="1140"/>
                </a:lnTo>
                <a:lnTo>
                  <a:pt x="660" y="1150"/>
                </a:lnTo>
                <a:lnTo>
                  <a:pt x="672" y="1160"/>
                </a:lnTo>
                <a:lnTo>
                  <a:pt x="682" y="1172"/>
                </a:lnTo>
                <a:lnTo>
                  <a:pt x="692" y="1184"/>
                </a:lnTo>
                <a:lnTo>
                  <a:pt x="700" y="1198"/>
                </a:lnTo>
                <a:lnTo>
                  <a:pt x="708" y="1212"/>
                </a:lnTo>
                <a:lnTo>
                  <a:pt x="712" y="1228"/>
                </a:lnTo>
                <a:lnTo>
                  <a:pt x="716" y="1242"/>
                </a:lnTo>
                <a:lnTo>
                  <a:pt x="720" y="1260"/>
                </a:lnTo>
                <a:lnTo>
                  <a:pt x="720" y="1276"/>
                </a:lnTo>
                <a:lnTo>
                  <a:pt x="720" y="1276"/>
                </a:lnTo>
                <a:lnTo>
                  <a:pt x="718" y="1302"/>
                </a:lnTo>
                <a:lnTo>
                  <a:pt x="712" y="1328"/>
                </a:lnTo>
                <a:lnTo>
                  <a:pt x="712" y="1328"/>
                </a:lnTo>
                <a:lnTo>
                  <a:pt x="1112" y="1328"/>
                </a:lnTo>
                <a:lnTo>
                  <a:pt x="1112" y="1328"/>
                </a:lnTo>
                <a:lnTo>
                  <a:pt x="1112" y="862"/>
                </a:lnTo>
                <a:lnTo>
                  <a:pt x="1142" y="880"/>
                </a:lnTo>
                <a:lnTo>
                  <a:pt x="1142" y="880"/>
                </a:lnTo>
                <a:lnTo>
                  <a:pt x="1156" y="886"/>
                </a:lnTo>
                <a:lnTo>
                  <a:pt x="1172" y="892"/>
                </a:lnTo>
                <a:lnTo>
                  <a:pt x="1188" y="894"/>
                </a:lnTo>
                <a:lnTo>
                  <a:pt x="1204" y="896"/>
                </a:lnTo>
                <a:lnTo>
                  <a:pt x="1204" y="896"/>
                </a:lnTo>
                <a:lnTo>
                  <a:pt x="1216" y="896"/>
                </a:lnTo>
                <a:lnTo>
                  <a:pt x="1228" y="894"/>
                </a:lnTo>
                <a:lnTo>
                  <a:pt x="1240" y="890"/>
                </a:lnTo>
                <a:lnTo>
                  <a:pt x="1252" y="886"/>
                </a:lnTo>
                <a:lnTo>
                  <a:pt x="1274" y="874"/>
                </a:lnTo>
                <a:lnTo>
                  <a:pt x="1292" y="860"/>
                </a:lnTo>
                <a:lnTo>
                  <a:pt x="1306" y="842"/>
                </a:lnTo>
                <a:lnTo>
                  <a:pt x="1318" y="820"/>
                </a:lnTo>
                <a:lnTo>
                  <a:pt x="1322" y="808"/>
                </a:lnTo>
                <a:lnTo>
                  <a:pt x="1326" y="796"/>
                </a:lnTo>
                <a:lnTo>
                  <a:pt x="1328" y="784"/>
                </a:lnTo>
                <a:lnTo>
                  <a:pt x="1328" y="772"/>
                </a:lnTo>
                <a:lnTo>
                  <a:pt x="1328" y="772"/>
                </a:lnTo>
                <a:lnTo>
                  <a:pt x="1328" y="760"/>
                </a:lnTo>
                <a:lnTo>
                  <a:pt x="1326" y="748"/>
                </a:lnTo>
                <a:lnTo>
                  <a:pt x="1322" y="736"/>
                </a:lnTo>
                <a:lnTo>
                  <a:pt x="1318" y="724"/>
                </a:lnTo>
                <a:lnTo>
                  <a:pt x="1306" y="702"/>
                </a:lnTo>
                <a:lnTo>
                  <a:pt x="1292" y="684"/>
                </a:lnTo>
                <a:lnTo>
                  <a:pt x="1274" y="670"/>
                </a:lnTo>
                <a:lnTo>
                  <a:pt x="1252" y="658"/>
                </a:lnTo>
                <a:lnTo>
                  <a:pt x="1240" y="654"/>
                </a:lnTo>
                <a:lnTo>
                  <a:pt x="1228" y="650"/>
                </a:lnTo>
                <a:lnTo>
                  <a:pt x="1216" y="648"/>
                </a:lnTo>
                <a:lnTo>
                  <a:pt x="1204" y="648"/>
                </a:lnTo>
                <a:lnTo>
                  <a:pt x="1204" y="648"/>
                </a:lnTo>
                <a:close/>
              </a:path>
            </a:pathLst>
          </a:custGeom>
          <a:gradFill rotWithShape="1">
            <a:gsLst>
              <a:gs pos="0">
                <a:srgbClr val="FFC800"/>
              </a:gs>
              <a:gs pos="100000">
                <a:srgbClr val="FF6400"/>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64574" name="Text Box 30"/>
          <p:cNvSpPr txBox="1">
            <a:spLocks noChangeArrowheads="1"/>
          </p:cNvSpPr>
          <p:nvPr/>
        </p:nvSpPr>
        <p:spPr bwMode="auto">
          <a:xfrm>
            <a:off x="6310313" y="4087813"/>
            <a:ext cx="2365375" cy="861774"/>
          </a:xfrm>
          <a:prstGeom prst="rect">
            <a:avLst/>
          </a:prstGeom>
          <a:noFill/>
          <a:ln>
            <a:noFill/>
          </a:ln>
          <a:effectLst/>
          <a:extLst>
            <a:ext uri="{909E8E84-426E-40DD-AFC4-6F175D3DCCD1}">
              <a14:hiddenFill xmlns:a14="http://schemas.microsoft.com/office/drawing/2010/main">
                <a:solidFill>
                  <a:srgbClr val="FFC800"/>
                </a:solidFill>
              </a14:hiddenFill>
            </a:ext>
            <a:ext uri="{91240B29-F687-4F45-9708-019B960494DF}">
              <a14:hiddenLine xmlns:a14="http://schemas.microsoft.com/office/drawing/2010/main" w="31750" cap="rnd" algn="ctr">
                <a:solidFill>
                  <a:srgbClr val="9E9E9E"/>
                </a:solidFill>
                <a:prstDash val="sysDot"/>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p>
            <a:pPr fontAlgn="base" latinLnBrk="1">
              <a:spcBef>
                <a:spcPct val="0"/>
              </a:spcBef>
              <a:spcAft>
                <a:spcPct val="0"/>
              </a:spcAft>
            </a:pPr>
            <a:r>
              <a:rPr kumimoji="1" lang="zh-CN" altLang="en-US" sz="1400" b="1" dirty="0" smtClean="0">
                <a:solidFill>
                  <a:srgbClr val="FFB400"/>
                </a:solidFill>
                <a:latin typeface="Arial Black" panose="020B0A04020102020204" pitchFamily="34" charset="0"/>
              </a:rPr>
              <a:t>综合信息门户平台</a:t>
            </a:r>
            <a:endParaRPr kumimoji="1" lang="en-US" altLang="ko-KR" sz="1400" b="1" dirty="0" smtClean="0">
              <a:solidFill>
                <a:srgbClr val="FFB400"/>
              </a:solidFill>
              <a:latin typeface="Arial Black" panose="020B0A04020102020204" pitchFamily="34" charset="0"/>
            </a:endParaRPr>
          </a:p>
          <a:p>
            <a:pPr fontAlgn="base" latinLnBrk="1">
              <a:spcBef>
                <a:spcPct val="0"/>
              </a:spcBef>
              <a:spcAft>
                <a:spcPct val="0"/>
              </a:spcAft>
            </a:pPr>
            <a:r>
              <a:rPr kumimoji="1" lang="zh-CN" altLang="en-US" sz="1200" dirty="0">
                <a:solidFill>
                  <a:srgbClr val="9E9E9E"/>
                </a:solidFill>
                <a:latin typeface="Arial" panose="020B0604020202020204" pitchFamily="34" charset="0"/>
              </a:rPr>
              <a:t>解决校内业务系统在门户</a:t>
            </a:r>
            <a:r>
              <a:rPr kumimoji="1" lang="zh-CN" altLang="en-US" sz="1200" dirty="0" smtClean="0">
                <a:solidFill>
                  <a:srgbClr val="9E9E9E"/>
                </a:solidFill>
                <a:latin typeface="Arial" panose="020B0604020202020204" pitchFamily="34" charset="0"/>
              </a:rPr>
              <a:t>上为师生提供服务展示</a:t>
            </a:r>
            <a:r>
              <a:rPr kumimoji="1" lang="zh-CN" altLang="en-US" sz="1200" dirty="0">
                <a:solidFill>
                  <a:srgbClr val="9E9E9E"/>
                </a:solidFill>
                <a:latin typeface="Arial" panose="020B0604020202020204" pitchFamily="34" charset="0"/>
              </a:rPr>
              <a:t>的</a:t>
            </a:r>
            <a:r>
              <a:rPr kumimoji="1" lang="zh-CN" altLang="en-US" sz="1200" dirty="0" smtClean="0">
                <a:solidFill>
                  <a:srgbClr val="9E9E9E"/>
                </a:solidFill>
                <a:latin typeface="Arial" panose="020B0604020202020204" pitchFamily="34" charset="0"/>
              </a:rPr>
              <a:t>问题</a:t>
            </a:r>
            <a:endParaRPr kumimoji="1" lang="en-US" altLang="zh-CN" sz="1200" dirty="0" smtClean="0">
              <a:solidFill>
                <a:srgbClr val="9E9E9E"/>
              </a:solidFill>
              <a:latin typeface="Arial" panose="020B0604020202020204" pitchFamily="34" charset="0"/>
            </a:endParaRPr>
          </a:p>
          <a:p>
            <a:pPr fontAlgn="base" latinLnBrk="1">
              <a:spcBef>
                <a:spcPct val="0"/>
              </a:spcBef>
              <a:spcAft>
                <a:spcPct val="0"/>
              </a:spcAft>
            </a:pPr>
            <a:r>
              <a:rPr kumimoji="1" lang="zh-CN" altLang="en-US" sz="1200" dirty="0" smtClean="0">
                <a:solidFill>
                  <a:srgbClr val="9E9E9E"/>
                </a:solidFill>
                <a:latin typeface="Arial" panose="020B0604020202020204" pitchFamily="34" charset="0"/>
              </a:rPr>
              <a:t>解决校园通知管理的问题</a:t>
            </a:r>
            <a:endParaRPr kumimoji="1" lang="en-US" altLang="ko-KR" sz="1200" dirty="0">
              <a:solidFill>
                <a:srgbClr val="9E9E9E"/>
              </a:solidFill>
              <a:latin typeface="Arial" panose="020B0604020202020204" pitchFamily="34" charset="0"/>
            </a:endParaRPr>
          </a:p>
        </p:txBody>
      </p:sp>
      <p:sp>
        <p:nvSpPr>
          <p:cNvPr id="364575" name="Text Box 31"/>
          <p:cNvSpPr txBox="1">
            <a:spLocks noChangeArrowheads="1"/>
          </p:cNvSpPr>
          <p:nvPr/>
        </p:nvSpPr>
        <p:spPr bwMode="auto">
          <a:xfrm>
            <a:off x="6310313" y="2227263"/>
            <a:ext cx="2365375" cy="861774"/>
          </a:xfrm>
          <a:prstGeom prst="rect">
            <a:avLst/>
          </a:prstGeom>
          <a:noFill/>
          <a:ln>
            <a:noFill/>
          </a:ln>
          <a:effectLst/>
          <a:extLst>
            <a:ext uri="{909E8E84-426E-40DD-AFC4-6F175D3DCCD1}">
              <a14:hiddenFill xmlns:a14="http://schemas.microsoft.com/office/drawing/2010/main">
                <a:solidFill>
                  <a:srgbClr val="FFC800"/>
                </a:solidFill>
              </a14:hiddenFill>
            </a:ext>
            <a:ext uri="{91240B29-F687-4F45-9708-019B960494DF}">
              <a14:hiddenLine xmlns:a14="http://schemas.microsoft.com/office/drawing/2010/main" w="31750" cap="rnd" algn="ctr">
                <a:solidFill>
                  <a:srgbClr val="9E9E9E"/>
                </a:solidFill>
                <a:prstDash val="sysDot"/>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spAutoFit/>
          </a:bodyPr>
          <a:lstStyle/>
          <a:p>
            <a:pPr fontAlgn="base" latinLnBrk="1">
              <a:spcBef>
                <a:spcPct val="0"/>
              </a:spcBef>
              <a:spcAft>
                <a:spcPct val="0"/>
              </a:spcAft>
            </a:pPr>
            <a:r>
              <a:rPr kumimoji="1" lang="zh-CN" altLang="en-US" sz="1400" b="1" dirty="0" smtClean="0">
                <a:solidFill>
                  <a:srgbClr val="00C8FF"/>
                </a:solidFill>
                <a:latin typeface="Arial Black" panose="020B0A04020102020204" pitchFamily="34" charset="0"/>
              </a:rPr>
              <a:t>身份识别与访问控制平台</a:t>
            </a:r>
            <a:endParaRPr kumimoji="1" lang="en-US" altLang="ko-KR" sz="1400" b="1" dirty="0" smtClean="0">
              <a:solidFill>
                <a:srgbClr val="00C8FF"/>
              </a:solidFill>
              <a:latin typeface="Arial Black" panose="020B0A04020102020204" pitchFamily="34" charset="0"/>
            </a:endParaRPr>
          </a:p>
          <a:p>
            <a:pPr fontAlgn="base" latinLnBrk="1">
              <a:spcBef>
                <a:spcPct val="0"/>
              </a:spcBef>
              <a:spcAft>
                <a:spcPct val="0"/>
              </a:spcAft>
            </a:pPr>
            <a:r>
              <a:rPr kumimoji="1" lang="zh-CN" altLang="en-US" sz="1200" dirty="0" smtClean="0">
                <a:solidFill>
                  <a:srgbClr val="9E9E9E"/>
                </a:solidFill>
                <a:latin typeface="Arial" panose="020B0604020202020204" pitchFamily="34" charset="0"/>
              </a:rPr>
              <a:t>解决全校帐号的管理、认证、授权不统一的问题</a:t>
            </a:r>
            <a:endParaRPr kumimoji="1" lang="en-US" altLang="zh-CN" sz="1200" dirty="0" smtClean="0">
              <a:solidFill>
                <a:srgbClr val="9E9E9E"/>
              </a:solidFill>
              <a:latin typeface="Arial" panose="020B0604020202020204" pitchFamily="34" charset="0"/>
            </a:endParaRPr>
          </a:p>
          <a:p>
            <a:pPr fontAlgn="base" latinLnBrk="1">
              <a:spcBef>
                <a:spcPct val="0"/>
              </a:spcBef>
              <a:spcAft>
                <a:spcPct val="0"/>
              </a:spcAft>
            </a:pPr>
            <a:r>
              <a:rPr kumimoji="1" lang="zh-CN" altLang="en-US" sz="1200" dirty="0" smtClean="0">
                <a:solidFill>
                  <a:srgbClr val="9E9E9E"/>
                </a:solidFill>
                <a:latin typeface="Arial" panose="020B0604020202020204" pitchFamily="34" charset="0"/>
              </a:rPr>
              <a:t>解决各应用系统认证集成问题</a:t>
            </a:r>
            <a:endParaRPr kumimoji="1" lang="en-US" altLang="ko-KR" sz="1200" dirty="0" smtClean="0">
              <a:solidFill>
                <a:srgbClr val="9E9E9E"/>
              </a:solidFill>
              <a:latin typeface="Arial" panose="020B0604020202020204" pitchFamily="34" charset="0"/>
            </a:endParaRPr>
          </a:p>
        </p:txBody>
      </p:sp>
      <p:sp>
        <p:nvSpPr>
          <p:cNvPr id="364576" name="Line 32"/>
          <p:cNvSpPr>
            <a:spLocks noChangeShapeType="1"/>
          </p:cNvSpPr>
          <p:nvPr/>
        </p:nvSpPr>
        <p:spPr bwMode="auto">
          <a:xfrm>
            <a:off x="6408738" y="3321050"/>
            <a:ext cx="2339975" cy="0"/>
          </a:xfrm>
          <a:prstGeom prst="line">
            <a:avLst/>
          </a:prstGeom>
          <a:noFill/>
          <a:ln w="15875">
            <a:solidFill>
              <a:srgbClr val="9E9E9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latinLnBrk="1">
              <a:spcBef>
                <a:spcPct val="0"/>
              </a:spcBef>
              <a:spcAft>
                <a:spcPct val="0"/>
              </a:spcAft>
            </a:pPr>
            <a:endParaRPr kumimoji="1" lang="zh-CN" altLang="en-US" smtClean="0">
              <a:solidFill>
                <a:srgbClr val="000000"/>
              </a:solidFill>
            </a:endParaRPr>
          </a:p>
        </p:txBody>
      </p:sp>
      <p:sp>
        <p:nvSpPr>
          <p:cNvPr id="34"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版本内容</a:t>
            </a:r>
            <a:endParaRPr lang="zh-CN" altLang="en-US" dirty="0"/>
          </a:p>
        </p:txBody>
      </p:sp>
    </p:spTree>
    <p:extLst>
      <p:ext uri="{BB962C8B-B14F-4D97-AF65-F5344CB8AC3E}">
        <p14:creationId xmlns:p14="http://schemas.microsoft.com/office/powerpoint/2010/main" val="81557374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2031325"/>
          </a:xfrm>
          <a:prstGeom prst="rect">
            <a:avLst/>
          </a:prstGeom>
          <a:noFill/>
        </p:spPr>
        <p:txBody>
          <a:bodyPr wrap="square" rtlCol="0">
            <a:spAutoFit/>
          </a:bodyPr>
          <a:lstStyle/>
          <a:p>
            <a:pPr algn="ctr">
              <a:lnSpc>
                <a:spcPct val="150000"/>
              </a:lnSpc>
            </a:pPr>
            <a:r>
              <a:rPr lang="en-US" altLang="zh-CN" sz="2800" b="1" dirty="0" smtClean="0">
                <a:latin typeface="Times New Roman" pitchFamily="18" charset="0"/>
                <a:cs typeface="Times New Roman" pitchFamily="18" charset="0"/>
              </a:rPr>
              <a:t>V6</a:t>
            </a:r>
            <a:r>
              <a:rPr lang="zh-CN" altLang="en-US" sz="2800" b="1" dirty="0" smtClean="0">
                <a:latin typeface="Times New Roman" pitchFamily="18" charset="0"/>
                <a:cs typeface="Times New Roman" pitchFamily="18" charset="0"/>
              </a:rPr>
              <a:t>是一套如何为全校师生提供深入</a:t>
            </a:r>
            <a:r>
              <a:rPr lang="zh-CN" altLang="en-US" sz="2800" b="1" dirty="0" smtClean="0">
                <a:solidFill>
                  <a:schemeClr val="accent1"/>
                </a:solidFill>
                <a:latin typeface="Times New Roman" pitchFamily="18" charset="0"/>
                <a:cs typeface="Times New Roman" pitchFamily="18" charset="0"/>
              </a:rPr>
              <a:t>服务</a:t>
            </a:r>
            <a:r>
              <a:rPr lang="zh-CN" altLang="en-US" sz="2800" b="1" dirty="0" smtClean="0">
                <a:latin typeface="Times New Roman" pitchFamily="18" charset="0"/>
                <a:cs typeface="Times New Roman" pitchFamily="18" charset="0"/>
              </a:rPr>
              <a:t>的</a:t>
            </a:r>
            <a:endParaRPr lang="en-US" altLang="zh-CN" sz="2800" b="1" dirty="0" smtClean="0">
              <a:latin typeface="Times New Roman" pitchFamily="18" charset="0"/>
              <a:cs typeface="Times New Roman" pitchFamily="18" charset="0"/>
            </a:endParaRPr>
          </a:p>
          <a:p>
            <a:pPr algn="ctr">
              <a:lnSpc>
                <a:spcPct val="150000"/>
              </a:lnSpc>
            </a:pPr>
            <a:r>
              <a:rPr lang="zh-CN" altLang="en-US" sz="2800" b="1" dirty="0" smtClean="0">
                <a:latin typeface="Times New Roman" pitchFamily="18" charset="0"/>
                <a:cs typeface="Times New Roman" pitchFamily="18" charset="0"/>
              </a:rPr>
              <a:t>数字校园支撑平台</a:t>
            </a:r>
            <a:endParaRPr lang="zh-CN" altLang="en-US" sz="2800" b="1" dirty="0">
              <a:latin typeface="Times New Roman" pitchFamily="18" charset="0"/>
              <a:cs typeface="Times New Roman" pitchFamily="18" charset="0"/>
            </a:endParaRPr>
          </a:p>
          <a:p>
            <a:pPr algn="ctr">
              <a:lnSpc>
                <a:spcPct val="150000"/>
              </a:lnSpc>
            </a:pP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93768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61207"/>
          </a:xfrm>
          <a:prstGeom prst="rect">
            <a:avLst/>
          </a:prstGeom>
          <a:noFill/>
        </p:spPr>
        <p:txBody>
          <a:bodyPr wrap="square" rtlCol="0">
            <a:spAutoFit/>
          </a:bodyPr>
          <a:lstStyle/>
          <a:p>
            <a:pPr algn="ctr">
              <a:lnSpc>
                <a:spcPct val="150000"/>
              </a:lnSpc>
            </a:pPr>
            <a:r>
              <a:rPr lang="zh-CN" altLang="en-US" sz="2800" b="1" dirty="0">
                <a:latin typeface="Times New Roman" pitchFamily="18" charset="0"/>
                <a:cs typeface="Times New Roman" pitchFamily="18" charset="0"/>
              </a:rPr>
              <a:t>师生</a:t>
            </a:r>
            <a:r>
              <a:rPr lang="zh-CN" altLang="en-US" sz="2800" b="1" dirty="0" smtClean="0">
                <a:latin typeface="Times New Roman" pitchFamily="18" charset="0"/>
                <a:cs typeface="Times New Roman" pitchFamily="18" charset="0"/>
              </a:rPr>
              <a:t>篇</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8460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그룹 125"/>
          <p:cNvGrpSpPr>
            <a:grpSpLocks/>
          </p:cNvGrpSpPr>
          <p:nvPr/>
        </p:nvGrpSpPr>
        <p:grpSpPr bwMode="auto">
          <a:xfrm>
            <a:off x="2530475" y="1754188"/>
            <a:ext cx="4035425" cy="4035425"/>
            <a:chOff x="2531195" y="1754908"/>
            <a:chExt cx="4033956" cy="4033956"/>
          </a:xfrm>
        </p:grpSpPr>
        <p:sp>
          <p:nvSpPr>
            <p:cNvPr id="125" name="원호 124"/>
            <p:cNvSpPr/>
            <p:nvPr/>
          </p:nvSpPr>
          <p:spPr>
            <a:xfrm rot="8100000">
              <a:off x="3178659" y="2373808"/>
              <a:ext cx="2748549" cy="2748549"/>
            </a:xfrm>
            <a:prstGeom prst="arc">
              <a:avLst>
                <a:gd name="adj1" fmla="val 4620369"/>
                <a:gd name="adj2" fmla="val 9451303"/>
              </a:avLst>
            </a:prstGeom>
            <a:noFill/>
            <a:ln>
              <a:solidFill>
                <a:schemeClr val="bg1">
                  <a:lumMod val="75000"/>
                </a:schemeClr>
              </a:solidFill>
              <a:prstDash val="dash"/>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dirty="0">
                <a:solidFill>
                  <a:prstClr val="black"/>
                </a:solidFill>
              </a:endParaRPr>
            </a:p>
          </p:txBody>
        </p:sp>
        <p:sp>
          <p:nvSpPr>
            <p:cNvPr id="124" name="원호 123"/>
            <p:cNvSpPr/>
            <p:nvPr/>
          </p:nvSpPr>
          <p:spPr>
            <a:xfrm rot="8100000">
              <a:off x="2835884" y="2045314"/>
              <a:ext cx="3462664" cy="3462664"/>
            </a:xfrm>
            <a:prstGeom prst="arc">
              <a:avLst>
                <a:gd name="adj1" fmla="val 1415003"/>
                <a:gd name="adj2" fmla="val 9432833"/>
              </a:avLst>
            </a:prstGeom>
            <a:noFill/>
            <a:ln>
              <a:solidFill>
                <a:schemeClr val="bg1">
                  <a:lumMod val="75000"/>
                </a:schemeClr>
              </a:solidFill>
              <a:prstDash val="dash"/>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dirty="0">
                <a:solidFill>
                  <a:prstClr val="black"/>
                </a:solidFill>
              </a:endParaRPr>
            </a:p>
          </p:txBody>
        </p:sp>
        <p:sp>
          <p:nvSpPr>
            <p:cNvPr id="123" name="원호 122"/>
            <p:cNvSpPr/>
            <p:nvPr/>
          </p:nvSpPr>
          <p:spPr>
            <a:xfrm rot="8100000">
              <a:off x="2531195" y="1754908"/>
              <a:ext cx="4033956" cy="4033956"/>
            </a:xfrm>
            <a:prstGeom prst="arc">
              <a:avLst>
                <a:gd name="adj1" fmla="val 18333828"/>
                <a:gd name="adj2" fmla="val 9543796"/>
              </a:avLst>
            </a:prstGeom>
            <a:noFill/>
            <a:ln>
              <a:solidFill>
                <a:schemeClr val="bg1">
                  <a:lumMod val="75000"/>
                </a:schemeClr>
              </a:solidFill>
              <a:prstDash val="dash"/>
              <a:headEnd type="triangle" w="med" len="med"/>
              <a:tailEnd type="none" w="med" len="med"/>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dirty="0">
                <a:solidFill>
                  <a:prstClr val="black"/>
                </a:solidFill>
              </a:endParaRPr>
            </a:p>
          </p:txBody>
        </p:sp>
      </p:grpSp>
      <p:sp>
        <p:nvSpPr>
          <p:cNvPr id="105" name="타원 104"/>
          <p:cNvSpPr/>
          <p:nvPr/>
        </p:nvSpPr>
        <p:spPr>
          <a:xfrm>
            <a:off x="3486150" y="2703513"/>
            <a:ext cx="2036763" cy="2038350"/>
          </a:xfrm>
          <a:prstGeom prst="ellipse">
            <a:avLst/>
          </a:prstGeom>
          <a:solidFill>
            <a:schemeClr val="bg1">
              <a:lumMod val="85000"/>
            </a:schemeClr>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106" name="타원 105"/>
          <p:cNvSpPr/>
          <p:nvPr/>
        </p:nvSpPr>
        <p:spPr>
          <a:xfrm>
            <a:off x="4641850" y="1104900"/>
            <a:ext cx="4221163" cy="4221163"/>
          </a:xfrm>
          <a:prstGeom prst="ellipse">
            <a:avLst/>
          </a:prstGeom>
          <a:solidFill>
            <a:schemeClr val="bg1">
              <a:lumMod val="85000"/>
            </a:schemeClr>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110" name="타원 109"/>
          <p:cNvSpPr/>
          <p:nvPr/>
        </p:nvSpPr>
        <p:spPr>
          <a:xfrm>
            <a:off x="4954588" y="1374775"/>
            <a:ext cx="3643312" cy="3643313"/>
          </a:xfrm>
          <a:prstGeom prst="ellipse">
            <a:avLst/>
          </a:prstGeom>
          <a:solidFill>
            <a:schemeClr val="bg1"/>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48" name="원호 47"/>
          <p:cNvSpPr/>
          <p:nvPr/>
        </p:nvSpPr>
        <p:spPr>
          <a:xfrm rot="9900000">
            <a:off x="-1141413" y="-1965325"/>
            <a:ext cx="11390313" cy="11390313"/>
          </a:xfrm>
          <a:prstGeom prst="arc">
            <a:avLst>
              <a:gd name="adj1" fmla="val 13081066"/>
              <a:gd name="adj2" fmla="val 16513379"/>
            </a:avLst>
          </a:prstGeom>
          <a:solidFill>
            <a:srgbClr val="FFB735"/>
          </a:solidFill>
          <a:ln>
            <a:noFill/>
          </a:ln>
          <a:effectLst>
            <a:outerShdw blurRad="177800" dist="63500" dir="201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121" name="원호 120"/>
          <p:cNvSpPr/>
          <p:nvPr/>
        </p:nvSpPr>
        <p:spPr>
          <a:xfrm rot="9900000">
            <a:off x="-1149350" y="-1987550"/>
            <a:ext cx="11390313" cy="11390313"/>
          </a:xfrm>
          <a:prstGeom prst="arc">
            <a:avLst>
              <a:gd name="adj1" fmla="val 12871733"/>
              <a:gd name="adj2" fmla="val 16513379"/>
            </a:avLst>
          </a:prstGeom>
          <a:gradFill>
            <a:gsLst>
              <a:gs pos="0">
                <a:schemeClr val="bg1"/>
              </a:gs>
              <a:gs pos="47000">
                <a:schemeClr val="bg1">
                  <a:alpha val="0"/>
                </a:schemeClr>
              </a:gs>
            </a:gsLst>
            <a:lin ang="9000000" scaled="0"/>
          </a:gra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dirty="0">
              <a:solidFill>
                <a:prstClr val="black"/>
              </a:solidFill>
            </a:endParaRPr>
          </a:p>
        </p:txBody>
      </p:sp>
      <p:sp>
        <p:nvSpPr>
          <p:cNvPr id="51" name="원호 50"/>
          <p:cNvSpPr/>
          <p:nvPr/>
        </p:nvSpPr>
        <p:spPr>
          <a:xfrm rot="16200000">
            <a:off x="-1125538" y="-1931988"/>
            <a:ext cx="11355388" cy="11355388"/>
          </a:xfrm>
          <a:prstGeom prst="arc">
            <a:avLst>
              <a:gd name="adj1" fmla="val 11464388"/>
              <a:gd name="adj2" fmla="val 14819989"/>
            </a:avLst>
          </a:prstGeom>
          <a:solidFill>
            <a:srgbClr val="37C0F9"/>
          </a:solidFill>
          <a:ln>
            <a:noFill/>
          </a:ln>
          <a:effectLst>
            <a:outerShdw blurRad="177800" dist="63500" dir="201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122" name="원호 121"/>
          <p:cNvSpPr/>
          <p:nvPr/>
        </p:nvSpPr>
        <p:spPr>
          <a:xfrm rot="16200000">
            <a:off x="-1128713" y="-1938338"/>
            <a:ext cx="11355388" cy="11355388"/>
          </a:xfrm>
          <a:prstGeom prst="arc">
            <a:avLst>
              <a:gd name="adj1" fmla="val 11464388"/>
              <a:gd name="adj2" fmla="val 14819989"/>
            </a:avLst>
          </a:prstGeom>
          <a:gradFill>
            <a:gsLst>
              <a:gs pos="0">
                <a:schemeClr val="bg1"/>
              </a:gs>
              <a:gs pos="47000">
                <a:schemeClr val="bg1">
                  <a:alpha val="0"/>
                </a:schemeClr>
              </a:gs>
            </a:gsLst>
            <a:lin ang="9000000" scaled="0"/>
          </a:gra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43" name="원호 42"/>
          <p:cNvSpPr/>
          <p:nvPr/>
        </p:nvSpPr>
        <p:spPr>
          <a:xfrm rot="16200000">
            <a:off x="-1177925" y="-1995488"/>
            <a:ext cx="11447463" cy="11447463"/>
          </a:xfrm>
          <a:prstGeom prst="arc">
            <a:avLst>
              <a:gd name="adj1" fmla="val 15738983"/>
              <a:gd name="adj2" fmla="val 17999710"/>
            </a:avLst>
          </a:prstGeom>
          <a:solidFill>
            <a:schemeClr val="bg1"/>
          </a:solidFill>
          <a:ln>
            <a:noFill/>
          </a:ln>
          <a:effectLst>
            <a:outerShdw blurRad="177800" dist="63500" dir="201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5131" name="TextBox 54"/>
          <p:cNvSpPr txBox="1">
            <a:spLocks noChangeArrowheads="1"/>
          </p:cNvSpPr>
          <p:nvPr/>
        </p:nvSpPr>
        <p:spPr bwMode="auto">
          <a:xfrm>
            <a:off x="185521" y="2468563"/>
            <a:ext cx="17859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eaLnBrk="1" fontAlgn="base" latinLnBrk="1" hangingPunct="1">
              <a:spcBef>
                <a:spcPct val="0"/>
              </a:spcBef>
              <a:spcAft>
                <a:spcPct val="0"/>
              </a:spcAft>
            </a:pPr>
            <a:r>
              <a:rPr kumimoji="0" lang="zh-CN" altLang="en-US"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我的空间</a:t>
            </a:r>
            <a:endParaRPr kumimoji="0" lang="en-US" altLang="zh-CN"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base" latinLnBrk="1" hangingPunct="1">
              <a:spcBef>
                <a:spcPct val="0"/>
              </a:spcBef>
              <a:spcAft>
                <a:spcPct val="0"/>
              </a:spcAft>
            </a:pPr>
            <a:endParaRPr kumimoji="0" lang="en-US" altLang="ko-KR" sz="1700" dirty="0" smtClean="0">
              <a:solidFill>
                <a:prstClr val="black"/>
              </a:solidFill>
              <a:latin typeface="Times New Roman" panose="02020603050405020304" pitchFamily="18" charset="0"/>
              <a:ea typeface="-불탄고딕B" pitchFamily="18" charset="-127"/>
              <a:cs typeface="Times New Roman" panose="02020603050405020304" pitchFamily="18" charset="0"/>
            </a:endParaRPr>
          </a:p>
        </p:txBody>
      </p:sp>
      <p:sp>
        <p:nvSpPr>
          <p:cNvPr id="5132" name="직사각형 59"/>
          <p:cNvSpPr>
            <a:spLocks noChangeArrowheads="1"/>
          </p:cNvSpPr>
          <p:nvPr/>
        </p:nvSpPr>
        <p:spPr bwMode="auto">
          <a:xfrm>
            <a:off x="209495" y="2981792"/>
            <a:ext cx="3214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eaLnBrk="1" fontAlgn="base" latinLnBrk="1" hangingPunct="1">
              <a:spcBef>
                <a:spcPct val="0"/>
              </a:spcBef>
              <a:spcAft>
                <a:spcPct val="0"/>
              </a:spcAft>
            </a:pPr>
            <a:r>
              <a:rPr kumimoji="0"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我有哪些事要办？我有哪些事要看？</a:t>
            </a:r>
            <a:endParaRPr kumimoji="0"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eaLnBrk="1" fontAlgn="base" latinLnBrk="1" hangingPunct="1">
              <a:spcBef>
                <a:spcPct val="0"/>
              </a:spcBef>
              <a:spcAft>
                <a:spcPct val="0"/>
              </a:spcAft>
            </a:pPr>
            <a:r>
              <a:rPr kumimoji="0"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校园有哪些大事？我要工作了。</a:t>
            </a:r>
            <a:endParaRPr kumimoji="0" lang="en-US" altLang="ko-KR"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타원 39"/>
          <p:cNvSpPr/>
          <p:nvPr/>
        </p:nvSpPr>
        <p:spPr>
          <a:xfrm>
            <a:off x="3786188" y="3000375"/>
            <a:ext cx="1444625" cy="1444625"/>
          </a:xfrm>
          <a:prstGeom prst="ellipse">
            <a:avLst/>
          </a:prstGeom>
          <a:solidFill>
            <a:schemeClr val="bg1">
              <a:lumMod val="95000"/>
            </a:schemeClr>
          </a:solidFill>
          <a:ln>
            <a:noFill/>
          </a:ln>
          <a:effectLst>
            <a:outerShdw blurRad="177800" dist="63500" dir="117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dirty="0">
              <a:solidFill>
                <a:prstClr val="black"/>
              </a:solidFill>
            </a:endParaRPr>
          </a:p>
        </p:txBody>
      </p:sp>
      <p:sp>
        <p:nvSpPr>
          <p:cNvPr id="5136" name="TextBox 23"/>
          <p:cNvSpPr txBox="1">
            <a:spLocks noChangeArrowheads="1"/>
          </p:cNvSpPr>
          <p:nvPr/>
        </p:nvSpPr>
        <p:spPr bwMode="auto">
          <a:xfrm>
            <a:off x="3879788" y="3522940"/>
            <a:ext cx="126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eaLnBrk="1" fontAlgn="base" latinLnBrk="1" hangingPunct="1">
              <a:spcBef>
                <a:spcPct val="0"/>
              </a:spcBef>
              <a:spcAft>
                <a:spcPct val="0"/>
              </a:spcAft>
            </a:pPr>
            <a:r>
              <a:rPr kumimoji="0" lang="zh-CN" altLang="en-US"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校园服务</a:t>
            </a:r>
            <a:endParaRPr kumimoji="0" lang="en-US" altLang="ko-KR" sz="14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137" name="TextBox 54"/>
          <p:cNvSpPr txBox="1">
            <a:spLocks noChangeArrowheads="1"/>
          </p:cNvSpPr>
          <p:nvPr/>
        </p:nvSpPr>
        <p:spPr bwMode="auto">
          <a:xfrm>
            <a:off x="2266950" y="4746625"/>
            <a:ext cx="178593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r" eaLnBrk="1" fontAlgn="base" latinLnBrk="1" hangingPunct="1">
              <a:spcBef>
                <a:spcPct val="0"/>
              </a:spcBef>
              <a:spcAft>
                <a:spcPct val="0"/>
              </a:spcAft>
            </a:pPr>
            <a:r>
              <a:rPr kumimoji="0" lang="zh-CN" altLang="en-US"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办事大厅</a:t>
            </a:r>
            <a:endParaRPr kumimoji="0" lang="ko-KR" altLang="en-US" sz="1700" b="1" dirty="0" smtClean="0">
              <a:solidFill>
                <a:prstClr val="black"/>
              </a:solidFill>
              <a:latin typeface="微软雅黑" panose="020B0503020204020204" pitchFamily="34" charset="-122"/>
              <a:ea typeface="-불탄고딕B" pitchFamily="18" charset="-127"/>
              <a:cs typeface="Times New Roman" panose="02020603050405020304" pitchFamily="18" charset="0"/>
            </a:endParaRPr>
          </a:p>
        </p:txBody>
      </p:sp>
      <p:sp>
        <p:nvSpPr>
          <p:cNvPr id="5138" name="직사각형 59"/>
          <p:cNvSpPr>
            <a:spLocks noChangeArrowheads="1"/>
          </p:cNvSpPr>
          <p:nvPr/>
        </p:nvSpPr>
        <p:spPr bwMode="auto">
          <a:xfrm>
            <a:off x="862013" y="5321300"/>
            <a:ext cx="32146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为</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校园服务部门提供在线服务</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大厅</a:t>
            </a:r>
            <a:endPar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常用表格、网站链接、部门电话、</a:t>
            </a:r>
            <a:endPar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部门公告、你问我答</a:t>
            </a:r>
            <a:endParaRPr lang="en-US" altLang="ko-KR"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139" name="TextBox 54"/>
          <p:cNvSpPr txBox="1">
            <a:spLocks noChangeArrowheads="1"/>
          </p:cNvSpPr>
          <p:nvPr/>
        </p:nvSpPr>
        <p:spPr bwMode="auto">
          <a:xfrm>
            <a:off x="5032375" y="4746625"/>
            <a:ext cx="20510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eaLnBrk="1" fontAlgn="base" latinLnBrk="1" hangingPunct="1">
              <a:spcBef>
                <a:spcPct val="0"/>
              </a:spcBef>
              <a:spcAft>
                <a:spcPct val="0"/>
              </a:spcAft>
            </a:pPr>
            <a:r>
              <a:rPr kumimoji="0" lang="zh-CN" altLang="en-US"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数据中心</a:t>
            </a:r>
            <a:endParaRPr kumimoji="0" lang="ko-KR" altLang="en-US" sz="1700" b="1" dirty="0" smtClean="0">
              <a:solidFill>
                <a:prstClr val="black"/>
              </a:solidFill>
              <a:latin typeface="微软雅黑" panose="020B0503020204020204" pitchFamily="34" charset="-122"/>
              <a:ea typeface="-불탄고딕B" pitchFamily="18" charset="-127"/>
              <a:cs typeface="Times New Roman" panose="02020603050405020304" pitchFamily="18" charset="0"/>
            </a:endParaRPr>
          </a:p>
        </p:txBody>
      </p:sp>
      <p:sp>
        <p:nvSpPr>
          <p:cNvPr id="5140" name="직사각형 59"/>
          <p:cNvSpPr>
            <a:spLocks noChangeArrowheads="1"/>
          </p:cNvSpPr>
          <p:nvPr/>
        </p:nvSpPr>
        <p:spPr bwMode="auto">
          <a:xfrm>
            <a:off x="5030788" y="5321300"/>
            <a:ext cx="3333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个人数据、部门数据、全校数据</a:t>
            </a:r>
            <a:endPar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并且为校领导提供全校数据分析功能</a:t>
            </a:r>
            <a:endParaRPr lang="en-US" altLang="ko-KR"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1" name="원호 90"/>
          <p:cNvSpPr/>
          <p:nvPr/>
        </p:nvSpPr>
        <p:spPr>
          <a:xfrm rot="9900000">
            <a:off x="7677150" y="2152650"/>
            <a:ext cx="723900" cy="723900"/>
          </a:xfrm>
          <a:prstGeom prst="arc">
            <a:avLst>
              <a:gd name="adj1" fmla="val 961751"/>
              <a:gd name="adj2" fmla="val 4186525"/>
            </a:avLst>
          </a:prstGeom>
          <a:solidFill>
            <a:schemeClr val="bg1"/>
          </a:solidFill>
          <a:ln>
            <a:noFill/>
          </a:ln>
          <a:effectLst>
            <a:outerShdw blurRad="177800" dist="63500" dir="201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93" name="원호 92"/>
          <p:cNvSpPr/>
          <p:nvPr/>
        </p:nvSpPr>
        <p:spPr>
          <a:xfrm rot="9900000">
            <a:off x="7677150" y="2724150"/>
            <a:ext cx="723900" cy="723900"/>
          </a:xfrm>
          <a:prstGeom prst="arc">
            <a:avLst>
              <a:gd name="adj1" fmla="val 961751"/>
              <a:gd name="adj2" fmla="val 4186525"/>
            </a:avLst>
          </a:prstGeom>
          <a:solidFill>
            <a:srgbClr val="37C0F9"/>
          </a:solidFill>
          <a:ln>
            <a:noFill/>
          </a:ln>
          <a:effectLst>
            <a:outerShdw blurRad="177800" dist="63500" dir="201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94" name="원호 93"/>
          <p:cNvSpPr/>
          <p:nvPr/>
        </p:nvSpPr>
        <p:spPr>
          <a:xfrm rot="9900000">
            <a:off x="7677150" y="3268663"/>
            <a:ext cx="723900" cy="722312"/>
          </a:xfrm>
          <a:prstGeom prst="arc">
            <a:avLst>
              <a:gd name="adj1" fmla="val 961751"/>
              <a:gd name="adj2" fmla="val 4186525"/>
            </a:avLst>
          </a:prstGeom>
          <a:solidFill>
            <a:srgbClr val="FFAA11"/>
          </a:solidFill>
          <a:ln>
            <a:noFill/>
          </a:ln>
          <a:effectLst>
            <a:outerShdw blurRad="177800" dist="63500" dir="19500000" algn="r" rotWithShape="0">
              <a:prstClr val="black">
                <a:alpha val="22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latinLnBrk="1">
              <a:defRPr/>
            </a:pPr>
            <a:endParaRPr lang="ko-KR" altLang="en-US">
              <a:solidFill>
                <a:prstClr val="black"/>
              </a:solidFill>
            </a:endParaRPr>
          </a:p>
        </p:txBody>
      </p:sp>
      <p:sp>
        <p:nvSpPr>
          <p:cNvPr id="5144" name="TextBox 50"/>
          <p:cNvSpPr txBox="1">
            <a:spLocks noChangeArrowheads="1"/>
          </p:cNvSpPr>
          <p:nvPr/>
        </p:nvSpPr>
        <p:spPr bwMode="auto">
          <a:xfrm>
            <a:off x="5699125" y="2071688"/>
            <a:ext cx="17859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굴림" panose="020B0600000101010101" pitchFamily="34" charset="-127"/>
                <a:ea typeface="굴림" panose="020B0600000101010101" pitchFamily="34" charset="-127"/>
              </a:defRPr>
            </a:lvl1pPr>
            <a:lvl2pPr marL="742950" indent="-285750" eaLnBrk="0" hangingPunct="0">
              <a:defRPr kumimoji="1">
                <a:solidFill>
                  <a:schemeClr val="tx1"/>
                </a:solidFill>
                <a:latin typeface="굴림" panose="020B0600000101010101" pitchFamily="34" charset="-127"/>
                <a:ea typeface="굴림" panose="020B0600000101010101" pitchFamily="34" charset="-127"/>
              </a:defRPr>
            </a:lvl2pPr>
            <a:lvl3pPr marL="1143000" indent="-228600" eaLnBrk="0" hangingPunct="0">
              <a:defRPr kumimoji="1">
                <a:solidFill>
                  <a:schemeClr val="tx1"/>
                </a:solidFill>
                <a:latin typeface="굴림" panose="020B0600000101010101" pitchFamily="34" charset="-127"/>
                <a:ea typeface="굴림" panose="020B0600000101010101" pitchFamily="34" charset="-127"/>
              </a:defRPr>
            </a:lvl3pPr>
            <a:lvl4pPr marL="1600200" indent="-228600" eaLnBrk="0" hangingPunct="0">
              <a:defRPr kumimoji="1">
                <a:solidFill>
                  <a:schemeClr val="tx1"/>
                </a:solidFill>
                <a:latin typeface="굴림" panose="020B0600000101010101" pitchFamily="34" charset="-127"/>
                <a:ea typeface="굴림" panose="020B0600000101010101" pitchFamily="34" charset="-127"/>
              </a:defRPr>
            </a:lvl4pPr>
            <a:lvl5pPr marL="2057400" indent="-228600" eaLnBrk="0" hangingPunct="0">
              <a:defRPr kumimoji="1">
                <a:solidFill>
                  <a:schemeClr val="tx1"/>
                </a:solidFill>
                <a:latin typeface="굴림" panose="020B0600000101010101" pitchFamily="34" charset="-127"/>
                <a:ea typeface="굴림"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eaLnBrk="1" fontAlgn="base" latinLnBrk="1" hangingPunct="1">
              <a:spcBef>
                <a:spcPct val="0"/>
              </a:spcBef>
              <a:spcAft>
                <a:spcPct val="0"/>
              </a:spcAft>
            </a:pPr>
            <a:r>
              <a:rPr kumimoji="0" lang="zh-CN" altLang="en-US"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我的圈子</a:t>
            </a:r>
            <a:endParaRPr kumimoji="0" lang="en-US" altLang="ko-KR" sz="1700" b="1"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6" name="직사각형 115"/>
          <p:cNvSpPr/>
          <p:nvPr/>
        </p:nvSpPr>
        <p:spPr>
          <a:xfrm>
            <a:off x="5734050" y="2468563"/>
            <a:ext cx="32233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latinLnBrk="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好友</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圈</a:t>
            </a:r>
            <a:r>
              <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单位</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圈</a:t>
            </a:r>
            <a:endPar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部门</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圈</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班级</a:t>
            </a:r>
            <a:r>
              <a:rPr lang="zh-CN" altLang="en-US"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圈</a:t>
            </a:r>
            <a:endPar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宿舍圈</a:t>
            </a:r>
            <a:r>
              <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项目小组</a:t>
            </a:r>
            <a:endPar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zh-CN" altLang="en-US"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兴趣小组</a:t>
            </a:r>
            <a:endParaRPr lang="en-US" altLang="zh-CN"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fontAlgn="base" latinLnBrk="1">
              <a:spcBef>
                <a:spcPct val="0"/>
              </a:spcBef>
              <a:spcAft>
                <a:spcPct val="0"/>
              </a:spcAft>
            </a:pPr>
            <a:r>
              <a:rPr lang="en-US" altLang="zh-CN" sz="1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p>
          <a:p>
            <a:pPr fontAlgn="base" latinLnBrk="1">
              <a:spcBef>
                <a:spcPct val="0"/>
              </a:spcBef>
              <a:spcAft>
                <a:spcPct val="0"/>
              </a:spcAft>
            </a:pPr>
            <a:endParaRPr lang="en-US" altLang="ko-KR" sz="14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标题 4"/>
          <p:cNvSpPr txBox="1">
            <a:spLocks/>
          </p:cNvSpPr>
          <p:nvPr/>
        </p:nvSpPr>
        <p:spPr>
          <a:xfrm>
            <a:off x="138983" y="605304"/>
            <a:ext cx="435407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校园服务如何分类？</a:t>
            </a:r>
            <a:endParaRPr lang="zh-CN" altLang="en-US" dirty="0"/>
          </a:p>
        </p:txBody>
      </p:sp>
    </p:spTree>
    <p:extLst>
      <p:ext uri="{BB962C8B-B14F-4D97-AF65-F5344CB8AC3E}">
        <p14:creationId xmlns:p14="http://schemas.microsoft.com/office/powerpoint/2010/main" val="2545220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我的空间</a:t>
            </a:r>
            <a:endParaRPr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2224" r="34974"/>
          <a:stretch/>
        </p:blipFill>
        <p:spPr>
          <a:xfrm>
            <a:off x="2699792" y="404664"/>
            <a:ext cx="6184022" cy="10993401"/>
          </a:xfrm>
          <a:prstGeom prst="rect">
            <a:avLst/>
          </a:prstGeom>
        </p:spPr>
      </p:pic>
    </p:spTree>
    <p:extLst>
      <p:ext uri="{BB962C8B-B14F-4D97-AF65-F5344CB8AC3E}">
        <p14:creationId xmlns:p14="http://schemas.microsoft.com/office/powerpoint/2010/main" val="2947340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我的圈子</a:t>
            </a:r>
            <a:endParaRPr lang="zh-CN" altLang="en-US" dirty="0"/>
          </a:p>
        </p:txBody>
      </p:sp>
      <p:pic>
        <p:nvPicPr>
          <p:cNvPr id="7" name="图片 6"/>
          <p:cNvPicPr>
            <a:picLocks noChangeAspect="1"/>
          </p:cNvPicPr>
          <p:nvPr/>
        </p:nvPicPr>
        <p:blipFill>
          <a:blip r:embed="rId2"/>
          <a:stretch>
            <a:fillRect/>
          </a:stretch>
        </p:blipFill>
        <p:spPr>
          <a:xfrm>
            <a:off x="2370601" y="605304"/>
            <a:ext cx="6577201" cy="5343976"/>
          </a:xfrm>
          <a:prstGeom prst="rect">
            <a:avLst/>
          </a:prstGeom>
        </p:spPr>
      </p:pic>
      <p:pic>
        <p:nvPicPr>
          <p:cNvPr id="3" name="图片 2"/>
          <p:cNvPicPr>
            <a:picLocks noChangeAspect="1"/>
          </p:cNvPicPr>
          <p:nvPr/>
        </p:nvPicPr>
        <p:blipFill>
          <a:blip r:embed="rId3"/>
          <a:stretch>
            <a:fillRect/>
          </a:stretch>
        </p:blipFill>
        <p:spPr>
          <a:xfrm>
            <a:off x="2370601" y="1412776"/>
            <a:ext cx="6421489" cy="4876517"/>
          </a:xfrm>
          <a:prstGeom prst="rect">
            <a:avLst/>
          </a:prstGeom>
        </p:spPr>
      </p:pic>
      <p:pic>
        <p:nvPicPr>
          <p:cNvPr id="4" name="图片 3"/>
          <p:cNvPicPr>
            <a:picLocks noChangeAspect="1"/>
          </p:cNvPicPr>
          <p:nvPr/>
        </p:nvPicPr>
        <p:blipFill>
          <a:blip r:embed="rId4"/>
          <a:stretch>
            <a:fillRect/>
          </a:stretch>
        </p:blipFill>
        <p:spPr>
          <a:xfrm>
            <a:off x="2409154" y="1700808"/>
            <a:ext cx="6616504" cy="5259787"/>
          </a:xfrm>
          <a:prstGeom prst="rect">
            <a:avLst/>
          </a:prstGeom>
        </p:spPr>
      </p:pic>
    </p:spTree>
    <p:extLst>
      <p:ext uri="{BB962C8B-B14F-4D97-AF65-F5344CB8AC3E}">
        <p14:creationId xmlns:p14="http://schemas.microsoft.com/office/powerpoint/2010/main" val="104340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928469"/>
            <a:ext cx="6864814" cy="5157192"/>
          </a:xfrm>
          <a:prstGeom prst="rect">
            <a:avLst/>
          </a:prstGeom>
        </p:spPr>
      </p:pic>
      <p:sp>
        <p:nvSpPr>
          <p:cNvPr id="2" name="标题 4"/>
          <p:cNvSpPr txBox="1">
            <a:spLocks/>
          </p:cNvSpPr>
          <p:nvPr/>
        </p:nvSpPr>
        <p:spPr>
          <a:xfrm>
            <a:off x="138983" y="605304"/>
            <a:ext cx="3208881" cy="646331"/>
          </a:xfrm>
          <a:prstGeom prst="rect">
            <a:avLst/>
          </a:prstGeom>
          <a:noFill/>
        </p:spPr>
        <p:txBody>
          <a:bodyPr wrap="square" rtlCol="0">
            <a:spAutoFit/>
          </a:bodyPr>
          <a:lstStyle>
            <a:lvl1pPr>
              <a:spcBef>
                <a:spcPct val="0"/>
              </a:spcBef>
              <a:buNone/>
              <a:defRPr sz="3600" b="1">
                <a:latin typeface="黑体" pitchFamily="2" charset="-122"/>
                <a:ea typeface="黑体" pitchFamily="2" charset="-122"/>
              </a:defRPr>
            </a:lvl1pPr>
          </a:lstStyle>
          <a:p>
            <a:r>
              <a:rPr lang="zh-CN" altLang="en-US" dirty="0" smtClean="0"/>
              <a:t>动态圈子</a:t>
            </a:r>
            <a:endParaRPr lang="zh-CN" altLang="en-US" dirty="0"/>
          </a:p>
        </p:txBody>
      </p:sp>
    </p:spTree>
    <p:extLst>
      <p:ext uri="{BB962C8B-B14F-4D97-AF65-F5344CB8AC3E}">
        <p14:creationId xmlns:p14="http://schemas.microsoft.com/office/powerpoint/2010/main" val="1138258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644005821"/>
              </p:ext>
            </p:extLst>
          </p:nvPr>
        </p:nvGraphicFramePr>
        <p:xfrm>
          <a:off x="323528" y="476672"/>
          <a:ext cx="9412749"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353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办事大厅</a:t>
            </a:r>
            <a:endParaRPr lang="zh-CN" altLang="en-US" dirty="0"/>
          </a:p>
        </p:txBody>
      </p:sp>
      <p:pic>
        <p:nvPicPr>
          <p:cNvPr id="3" name="图片 2"/>
          <p:cNvPicPr>
            <a:picLocks noChangeAspect="1"/>
          </p:cNvPicPr>
          <p:nvPr/>
        </p:nvPicPr>
        <p:blipFill>
          <a:blip r:embed="rId2"/>
          <a:stretch>
            <a:fillRect/>
          </a:stretch>
        </p:blipFill>
        <p:spPr>
          <a:xfrm>
            <a:off x="2699792" y="476672"/>
            <a:ext cx="6259111" cy="7854319"/>
          </a:xfrm>
          <a:prstGeom prst="rect">
            <a:avLst/>
          </a:prstGeom>
        </p:spPr>
      </p:pic>
      <p:pic>
        <p:nvPicPr>
          <p:cNvPr id="4" name="图片 3"/>
          <p:cNvPicPr>
            <a:picLocks noChangeAspect="1"/>
          </p:cNvPicPr>
          <p:nvPr/>
        </p:nvPicPr>
        <p:blipFill>
          <a:blip r:embed="rId3"/>
          <a:stretch>
            <a:fillRect/>
          </a:stretch>
        </p:blipFill>
        <p:spPr>
          <a:xfrm>
            <a:off x="2761569" y="1484784"/>
            <a:ext cx="6197334" cy="5018852"/>
          </a:xfrm>
          <a:prstGeom prst="rect">
            <a:avLst/>
          </a:prstGeom>
        </p:spPr>
      </p:pic>
    </p:spTree>
    <p:extLst>
      <p:ext uri="{BB962C8B-B14F-4D97-AF65-F5344CB8AC3E}">
        <p14:creationId xmlns:p14="http://schemas.microsoft.com/office/powerpoint/2010/main" val="42344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数据中心</a:t>
            </a:r>
            <a:endParaRPr lang="zh-CN" altLang="en-US" dirty="0"/>
          </a:p>
        </p:txBody>
      </p:sp>
      <p:pic>
        <p:nvPicPr>
          <p:cNvPr id="3" name="图片 2"/>
          <p:cNvPicPr>
            <a:picLocks noChangeAspect="1"/>
          </p:cNvPicPr>
          <p:nvPr/>
        </p:nvPicPr>
        <p:blipFill rotWithShape="1">
          <a:blip r:embed="rId2"/>
          <a:srcRect b="90832"/>
          <a:stretch/>
        </p:blipFill>
        <p:spPr>
          <a:xfrm>
            <a:off x="2699792" y="476673"/>
            <a:ext cx="6259111" cy="720079"/>
          </a:xfrm>
          <a:prstGeom prst="rect">
            <a:avLst/>
          </a:prstGeom>
        </p:spPr>
      </p:pic>
      <p:pic>
        <p:nvPicPr>
          <p:cNvPr id="4" name="图片 3"/>
          <p:cNvPicPr>
            <a:picLocks noChangeAspect="1"/>
          </p:cNvPicPr>
          <p:nvPr/>
        </p:nvPicPr>
        <p:blipFill>
          <a:blip r:embed="rId3"/>
          <a:stretch>
            <a:fillRect/>
          </a:stretch>
        </p:blipFill>
        <p:spPr>
          <a:xfrm>
            <a:off x="2635410" y="1251635"/>
            <a:ext cx="6323493" cy="3611575"/>
          </a:xfrm>
          <a:prstGeom prst="rect">
            <a:avLst/>
          </a:prstGeom>
        </p:spPr>
      </p:pic>
    </p:spTree>
    <p:extLst>
      <p:ext uri="{BB962C8B-B14F-4D97-AF65-F5344CB8AC3E}">
        <p14:creationId xmlns:p14="http://schemas.microsoft.com/office/powerpoint/2010/main" val="208185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sers\guoyan\Desktop\宁波\效果图\查阅数据-校情展示-2.png"/>
          <p:cNvPicPr>
            <a:picLocks noChangeAspect="1" noChangeArrowheads="1"/>
          </p:cNvPicPr>
          <p:nvPr/>
        </p:nvPicPr>
        <p:blipFill>
          <a:blip r:embed="rId2"/>
          <a:srcRect/>
          <a:stretch>
            <a:fillRect/>
          </a:stretch>
        </p:blipFill>
        <p:spPr bwMode="auto">
          <a:xfrm>
            <a:off x="285720" y="928670"/>
            <a:ext cx="8414962" cy="577204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2" name="标题 1"/>
          <p:cNvSpPr>
            <a:spLocks noGrp="1"/>
          </p:cNvSpPr>
          <p:nvPr>
            <p:ph type="title" idx="4294967295"/>
          </p:nvPr>
        </p:nvSpPr>
        <p:spPr>
          <a:xfrm>
            <a:off x="0" y="0"/>
            <a:ext cx="4817344" cy="646331"/>
          </a:xfrm>
          <a:prstGeom prst="rect">
            <a:avLst/>
          </a:prstGeom>
          <a:noFill/>
        </p:spPr>
        <p:txBody>
          <a:bodyPr wrap="none" rtlCol="0">
            <a:spAutoFit/>
          </a:bodyPr>
          <a:lstStyle/>
          <a:p>
            <a:pPr algn="l"/>
            <a:r>
              <a:rPr lang="zh-CN" altLang="zh-CN" sz="3600" b="1" dirty="0">
                <a:latin typeface="黑体" pitchFamily="2" charset="-122"/>
                <a:ea typeface="黑体" pitchFamily="2" charset="-122"/>
                <a:cs typeface="+mn-cs"/>
              </a:rPr>
              <a:t>用户数据服务应用管理</a:t>
            </a:r>
            <a:endParaRPr lang="zh-CN" altLang="en-US" sz="3600" b="1" dirty="0">
              <a:latin typeface="黑体" pitchFamily="2" charset="-122"/>
              <a:ea typeface="黑体" pitchFamily="2" charset="-122"/>
              <a:cs typeface="+mn-cs"/>
            </a:endParaRPr>
          </a:p>
        </p:txBody>
      </p:sp>
    </p:spTree>
    <p:extLst>
      <p:ext uri="{BB962C8B-B14F-4D97-AF65-F5344CB8AC3E}">
        <p14:creationId xmlns:p14="http://schemas.microsoft.com/office/powerpoint/2010/main" val="3506228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组合 1"/>
          <p:cNvGrpSpPr>
            <a:grpSpLocks/>
          </p:cNvGrpSpPr>
          <p:nvPr/>
        </p:nvGrpSpPr>
        <p:grpSpPr bwMode="auto">
          <a:xfrm>
            <a:off x="-60325" y="0"/>
            <a:ext cx="9204325" cy="6880225"/>
            <a:chOff x="-60325" y="0"/>
            <a:chExt cx="9204325" cy="6880225"/>
          </a:xfrm>
        </p:grpSpPr>
        <p:sp>
          <p:nvSpPr>
            <p:cNvPr id="13315" name="Rectangle 3"/>
            <p:cNvSpPr>
              <a:spLocks noChangeArrowheads="1"/>
            </p:cNvSpPr>
            <p:nvPr/>
          </p:nvSpPr>
          <p:spPr bwMode="auto">
            <a:xfrm>
              <a:off x="0" y="981075"/>
              <a:ext cx="1587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373" tIns="39187" rIns="78373" bIns="39187"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2000" smtClean="0">
                <a:solidFill>
                  <a:prstClr val="black"/>
                </a:solidFill>
                <a:latin typeface="Calibri" panose="020F0502020204030204" pitchFamily="34" charset="0"/>
                <a:ea typeface="微软雅黑" panose="020B0503020204020204" pitchFamily="34" charset="-122"/>
              </a:endParaRPr>
            </a:p>
          </p:txBody>
        </p:sp>
        <p:sp>
          <p:nvSpPr>
            <p:cNvPr id="29" name="TextBox 28"/>
            <p:cNvSpPr txBox="1"/>
            <p:nvPr/>
          </p:nvSpPr>
          <p:spPr>
            <a:xfrm>
              <a:off x="285750" y="0"/>
              <a:ext cx="5072063" cy="461963"/>
            </a:xfrm>
            <a:prstGeom prst="rect">
              <a:avLst/>
            </a:prstGeom>
            <a:noFill/>
          </p:spPr>
          <p:txBody>
            <a:bodyPr>
              <a:spAutoFit/>
            </a:bodyPr>
            <a:lstStyle/>
            <a:p>
              <a:pPr>
                <a:defRPr/>
              </a:pPr>
              <a:r>
                <a:rPr lang="zh-CN" altLang="en-US" sz="2400" b="1" dirty="0">
                  <a:solidFill>
                    <a:srgbClr val="5F5F5F"/>
                  </a:solidFill>
                  <a:effectLst>
                    <a:outerShdw blurRad="38100" dist="38100" dir="2700000" algn="tl">
                      <a:srgbClr val="C0C0C0"/>
                    </a:outerShdw>
                  </a:effectLst>
                  <a:cs typeface="+mj-cs"/>
                </a:rPr>
                <a:t>数据中心总体架构</a:t>
              </a:r>
            </a:p>
          </p:txBody>
        </p:sp>
        <p:sp>
          <p:nvSpPr>
            <p:cNvPr id="5" name="矩形 4"/>
            <p:cNvSpPr/>
            <p:nvPr/>
          </p:nvSpPr>
          <p:spPr>
            <a:xfrm>
              <a:off x="-60325" y="41275"/>
              <a:ext cx="9204325" cy="6838950"/>
            </a:xfrm>
            <a:prstGeom prst="rect">
              <a:avLst/>
            </a:prstGeom>
            <a:solidFill>
              <a:schemeClr val="bg1">
                <a:lumMod val="95000"/>
              </a:scheme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7" name="AutoShape 12"/>
            <p:cNvSpPr>
              <a:spLocks noChangeArrowheads="1"/>
            </p:cNvSpPr>
            <p:nvPr/>
          </p:nvSpPr>
          <p:spPr bwMode="auto">
            <a:xfrm>
              <a:off x="6572264" y="5548313"/>
              <a:ext cx="2371686" cy="1268630"/>
            </a:xfrm>
            <a:prstGeom prst="roundRect">
              <a:avLst>
                <a:gd name="adj" fmla="val 3130"/>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path path="circle">
                <a:fillToRect l="100000" t="100000"/>
              </a:path>
              <a:tileRect r="-100000" b="-100000"/>
            </a:gra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fontAlgn="base">
                <a:spcBef>
                  <a:spcPct val="0"/>
                </a:spcBef>
                <a:spcAft>
                  <a:spcPct val="0"/>
                </a:spcAft>
                <a:defRPr/>
              </a:pPr>
              <a:endParaRPr lang="zh-CN" altLang="zh-CN" sz="1000">
                <a:solidFill>
                  <a:prstClr val="white"/>
                </a:solidFill>
                <a:cs typeface="Arial" pitchFamily="34" charset="0"/>
              </a:endParaRPr>
            </a:p>
          </p:txBody>
        </p:sp>
        <p:sp>
          <p:nvSpPr>
            <p:cNvPr id="8" name="AutoShape 382"/>
            <p:cNvSpPr>
              <a:spLocks noChangeArrowheads="1"/>
            </p:cNvSpPr>
            <p:nvPr/>
          </p:nvSpPr>
          <p:spPr bwMode="auto">
            <a:xfrm>
              <a:off x="6643688" y="1027113"/>
              <a:ext cx="2357437" cy="473075"/>
            </a:xfrm>
            <a:prstGeom prst="roundRect">
              <a:avLst>
                <a:gd name="adj" fmla="val 3130"/>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fontAlgn="base">
                <a:spcBef>
                  <a:spcPct val="0"/>
                </a:spcBef>
                <a:spcAft>
                  <a:spcPct val="0"/>
                </a:spcAft>
                <a:defRPr/>
              </a:pPr>
              <a:endParaRPr lang="zh-CN" altLang="zh-CN" sz="1000">
                <a:solidFill>
                  <a:prstClr val="white"/>
                </a:solidFill>
                <a:cs typeface="Arial" pitchFamily="34" charset="0"/>
              </a:endParaRPr>
            </a:p>
          </p:txBody>
        </p:sp>
        <p:sp>
          <p:nvSpPr>
            <p:cNvPr id="13322" name="AutoShape 12"/>
            <p:cNvSpPr>
              <a:spLocks noChangeArrowheads="1"/>
            </p:cNvSpPr>
            <p:nvPr/>
          </p:nvSpPr>
          <p:spPr bwMode="auto">
            <a:xfrm>
              <a:off x="641350" y="5541963"/>
              <a:ext cx="5788025" cy="1271587"/>
            </a:xfrm>
            <a:prstGeom prst="roundRect">
              <a:avLst>
                <a:gd name="adj" fmla="val 3130"/>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z="1000" smtClean="0">
                <a:solidFill>
                  <a:prstClr val="black"/>
                </a:solidFill>
                <a:cs typeface="Arial" panose="020B0604020202020204" pitchFamily="34" charset="0"/>
              </a:endParaRPr>
            </a:p>
          </p:txBody>
        </p:sp>
        <p:sp>
          <p:nvSpPr>
            <p:cNvPr id="13323" name="AutoShape 124"/>
            <p:cNvSpPr>
              <a:spLocks noChangeArrowheads="1"/>
            </p:cNvSpPr>
            <p:nvPr/>
          </p:nvSpPr>
          <p:spPr bwMode="auto">
            <a:xfrm>
              <a:off x="660400" y="3063875"/>
              <a:ext cx="8340725" cy="982663"/>
            </a:xfrm>
            <a:prstGeom prst="roundRect">
              <a:avLst>
                <a:gd name="adj" fmla="val 3130"/>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z="1000" smtClean="0">
                <a:solidFill>
                  <a:prstClr val="black"/>
                </a:solidFill>
                <a:cs typeface="Arial" panose="020B0604020202020204" pitchFamily="34" charset="0"/>
              </a:endParaRPr>
            </a:p>
          </p:txBody>
        </p:sp>
        <p:sp>
          <p:nvSpPr>
            <p:cNvPr id="13324" name="AutoShape 331"/>
            <p:cNvSpPr>
              <a:spLocks noChangeArrowheads="1"/>
            </p:cNvSpPr>
            <p:nvPr/>
          </p:nvSpPr>
          <p:spPr bwMode="auto">
            <a:xfrm>
              <a:off x="717550" y="3111500"/>
              <a:ext cx="8140700" cy="363538"/>
            </a:xfrm>
            <a:prstGeom prst="roundRect">
              <a:avLst>
                <a:gd name="adj" fmla="val 4083"/>
              </a:avLst>
            </a:prstGeom>
            <a:gradFill rotWithShape="1">
              <a:gsLst>
                <a:gs pos="0">
                  <a:srgbClr val="EEEFD7"/>
                </a:gs>
                <a:gs pos="100000">
                  <a:srgbClr val="D5D69C"/>
                </a:gs>
              </a:gsLst>
              <a:lin ang="2700000" scaled="1"/>
            </a:gradFill>
            <a:ln w="6350" algn="ctr">
              <a:solidFill>
                <a:srgbClr val="777777"/>
              </a:solidFill>
              <a:round/>
              <a:headEnd/>
              <a:tailEnd/>
            </a:ln>
            <a:effectLst>
              <a:outerShdw dist="53882" dir="2700000" algn="ctr" rotWithShape="0">
                <a:srgbClr val="808080">
                  <a:alpha val="50000"/>
                </a:srgbClr>
              </a:outerShdw>
            </a:effectLst>
          </p:spPr>
          <p:txBody>
            <a:bodyPr anchor="ctr"/>
            <a:lstStyle>
              <a:lvl1pPr marL="360363"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z="500" smtClean="0">
                <a:solidFill>
                  <a:prstClr val="black"/>
                </a:solidFill>
                <a:latin typeface="Arial Narrow" panose="020B0606020202030204" pitchFamily="34" charset="0"/>
              </a:endParaRPr>
            </a:p>
          </p:txBody>
        </p:sp>
        <p:sp>
          <p:nvSpPr>
            <p:cNvPr id="13325" name="AutoShape 12"/>
            <p:cNvSpPr>
              <a:spLocks noChangeArrowheads="1"/>
            </p:cNvSpPr>
            <p:nvPr/>
          </p:nvSpPr>
          <p:spPr bwMode="auto">
            <a:xfrm>
              <a:off x="660400" y="4797425"/>
              <a:ext cx="5911850" cy="701675"/>
            </a:xfrm>
            <a:prstGeom prst="roundRect">
              <a:avLst>
                <a:gd name="adj" fmla="val 3130"/>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z="1000" smtClean="0">
                <a:solidFill>
                  <a:prstClr val="black"/>
                </a:solidFill>
                <a:cs typeface="Arial" panose="020B0604020202020204" pitchFamily="34" charset="0"/>
              </a:endParaRPr>
            </a:p>
          </p:txBody>
        </p:sp>
        <p:pic>
          <p:nvPicPr>
            <p:cNvPr id="13326" name="Picture 206"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5622925"/>
              <a:ext cx="438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07"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138" y="5622925"/>
              <a:ext cx="438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08"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88" y="5622925"/>
              <a:ext cx="438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209"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6126163"/>
              <a:ext cx="4381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10"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6126163"/>
              <a:ext cx="4397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1" name="Group 232"/>
            <p:cNvGrpSpPr>
              <a:grpSpLocks/>
            </p:cNvGrpSpPr>
            <p:nvPr/>
          </p:nvGrpSpPr>
          <p:grpSpPr bwMode="auto">
            <a:xfrm>
              <a:off x="84138" y="5548313"/>
              <a:ext cx="500062" cy="1292225"/>
              <a:chOff x="113" y="3294"/>
              <a:chExt cx="817" cy="182"/>
            </a:xfrm>
          </p:grpSpPr>
          <p:sp>
            <p:nvSpPr>
              <p:cNvPr id="13437" name="AutoShape 233"/>
              <p:cNvSpPr>
                <a:spLocks noChangeArrowheads="1"/>
              </p:cNvSpPr>
              <p:nvPr/>
            </p:nvSpPr>
            <p:spPr bwMode="auto">
              <a:xfrm>
                <a:off x="157" y="3294"/>
                <a:ext cx="773" cy="182"/>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38" name="Rectangle 234"/>
              <p:cNvSpPr>
                <a:spLocks noChangeArrowheads="1"/>
              </p:cNvSpPr>
              <p:nvPr/>
            </p:nvSpPr>
            <p:spPr bwMode="auto">
              <a:xfrm>
                <a:off x="113" y="3320"/>
                <a:ext cx="81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业务数据源</a:t>
                </a:r>
              </a:p>
            </p:txBody>
          </p:sp>
        </p:grpSp>
        <p:sp>
          <p:nvSpPr>
            <p:cNvPr id="13332" name="AutoShape 307"/>
            <p:cNvSpPr>
              <a:spLocks noChangeArrowheads="1"/>
            </p:cNvSpPr>
            <p:nvPr/>
          </p:nvSpPr>
          <p:spPr bwMode="auto">
            <a:xfrm>
              <a:off x="714375" y="3614738"/>
              <a:ext cx="8143875" cy="414337"/>
            </a:xfrm>
            <a:prstGeom prst="roundRect">
              <a:avLst>
                <a:gd name="adj" fmla="val 4083"/>
              </a:avLst>
            </a:prstGeom>
            <a:gradFill rotWithShape="1">
              <a:gsLst>
                <a:gs pos="0">
                  <a:srgbClr val="EEEFD7"/>
                </a:gs>
                <a:gs pos="100000">
                  <a:srgbClr val="D5D69C"/>
                </a:gs>
              </a:gsLst>
              <a:lin ang="2700000" scaled="1"/>
            </a:gradFill>
            <a:ln w="6350" algn="ctr">
              <a:solidFill>
                <a:srgbClr val="777777"/>
              </a:solidFill>
              <a:round/>
              <a:headEnd/>
              <a:tailEnd/>
            </a:ln>
            <a:effectLst>
              <a:outerShdw dist="53882" dir="2700000" algn="ctr" rotWithShape="0">
                <a:srgbClr val="808080">
                  <a:alpha val="50000"/>
                </a:srgbClr>
              </a:outerShdw>
            </a:effectLst>
          </p:spPr>
          <p:txBody>
            <a:bodyPr anchor="ctr"/>
            <a:lstStyle>
              <a:lvl1pPr marL="360363"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lnSpc>
                  <a:spcPct val="90000"/>
                </a:lnSpc>
                <a:spcBef>
                  <a:spcPct val="0"/>
                </a:spcBef>
                <a:spcAft>
                  <a:spcPct val="0"/>
                </a:spcAft>
              </a:pPr>
              <a:endParaRPr lang="en-US" altLang="zh-CN" sz="1000" b="1" smtClean="0">
                <a:solidFill>
                  <a:prstClr val="black"/>
                </a:solidFill>
              </a:endParaRPr>
            </a:p>
          </p:txBody>
        </p:sp>
        <p:grpSp>
          <p:nvGrpSpPr>
            <p:cNvPr id="13333" name="Group 309"/>
            <p:cNvGrpSpPr>
              <a:grpSpLocks/>
            </p:cNvGrpSpPr>
            <p:nvPr/>
          </p:nvGrpSpPr>
          <p:grpSpPr bwMode="auto">
            <a:xfrm>
              <a:off x="1492250" y="3498850"/>
              <a:ext cx="674688" cy="436563"/>
              <a:chOff x="113" y="799"/>
              <a:chExt cx="454" cy="272"/>
            </a:xfrm>
          </p:grpSpPr>
          <p:sp>
            <p:nvSpPr>
              <p:cNvPr id="13434" name="AutoShape 5"/>
              <p:cNvSpPr>
                <a:spLocks noChangeArrowheads="1"/>
              </p:cNvSpPr>
              <p:nvPr/>
            </p:nvSpPr>
            <p:spPr bwMode="auto">
              <a:xfrm>
                <a:off x="113" y="889"/>
                <a:ext cx="454" cy="182"/>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教师组件</a:t>
                </a:r>
              </a:p>
            </p:txBody>
          </p:sp>
          <p:sp>
            <p:nvSpPr>
              <p:cNvPr id="13435" name="AutoShape 146"/>
              <p:cNvSpPr>
                <a:spLocks noChangeArrowheads="1"/>
              </p:cNvSpPr>
              <p:nvPr/>
            </p:nvSpPr>
            <p:spPr bwMode="auto">
              <a:xfrm flipH="1">
                <a:off x="250" y="844"/>
                <a:ext cx="91" cy="91"/>
              </a:xfrm>
              <a:prstGeom prst="rightArrow">
                <a:avLst>
                  <a:gd name="adj1" fmla="val 49778"/>
                  <a:gd name="adj2" fmla="val 48903"/>
                </a:avLst>
              </a:prstGeom>
              <a:solidFill>
                <a:schemeClr val="accent1"/>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sp>
            <p:nvSpPr>
              <p:cNvPr id="13436" name="AutoShape 142"/>
              <p:cNvSpPr>
                <a:spLocks noChangeArrowheads="1"/>
              </p:cNvSpPr>
              <p:nvPr/>
            </p:nvSpPr>
            <p:spPr bwMode="auto">
              <a:xfrm>
                <a:off x="340" y="799"/>
                <a:ext cx="91" cy="91"/>
              </a:xfrm>
              <a:prstGeom prst="rightArrow">
                <a:avLst>
                  <a:gd name="adj1" fmla="val 49778"/>
                  <a:gd name="adj2" fmla="val 48903"/>
                </a:avLst>
              </a:prstGeom>
              <a:solidFill>
                <a:srgbClr val="33CC33"/>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grpSp>
        <p:grpSp>
          <p:nvGrpSpPr>
            <p:cNvPr id="13334" name="Group 310"/>
            <p:cNvGrpSpPr>
              <a:grpSpLocks/>
            </p:cNvGrpSpPr>
            <p:nvPr/>
          </p:nvGrpSpPr>
          <p:grpSpPr bwMode="auto">
            <a:xfrm>
              <a:off x="2233613" y="3498850"/>
              <a:ext cx="674687" cy="436563"/>
              <a:chOff x="113" y="799"/>
              <a:chExt cx="454" cy="272"/>
            </a:xfrm>
          </p:grpSpPr>
          <p:sp>
            <p:nvSpPr>
              <p:cNvPr id="160" name="AutoShape 311"/>
              <p:cNvSpPr>
                <a:spLocks noChangeArrowheads="1"/>
              </p:cNvSpPr>
              <p:nvPr/>
            </p:nvSpPr>
            <p:spPr bwMode="auto">
              <a:xfrm>
                <a:off x="113" y="889"/>
                <a:ext cx="454" cy="182"/>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fontAlgn="base">
                  <a:spcBef>
                    <a:spcPct val="0"/>
                  </a:spcBef>
                  <a:spcAft>
                    <a:spcPct val="0"/>
                  </a:spcAft>
                  <a:defRPr/>
                </a:pPr>
                <a:r>
                  <a:rPr lang="zh-CN" altLang="en-US" sz="1100" dirty="0">
                    <a:solidFill>
                      <a:prstClr val="white"/>
                    </a:solidFill>
                    <a:cs typeface="Arial" pitchFamily="34" charset="0"/>
                  </a:rPr>
                  <a:t>学生组件</a:t>
                </a:r>
              </a:p>
            </p:txBody>
          </p:sp>
          <p:sp>
            <p:nvSpPr>
              <p:cNvPr id="13432" name="AutoShape 312"/>
              <p:cNvSpPr>
                <a:spLocks noChangeArrowheads="1"/>
              </p:cNvSpPr>
              <p:nvPr/>
            </p:nvSpPr>
            <p:spPr bwMode="auto">
              <a:xfrm flipH="1">
                <a:off x="250" y="844"/>
                <a:ext cx="91" cy="91"/>
              </a:xfrm>
              <a:prstGeom prst="rightArrow">
                <a:avLst>
                  <a:gd name="adj1" fmla="val 49778"/>
                  <a:gd name="adj2" fmla="val 48903"/>
                </a:avLst>
              </a:prstGeom>
              <a:solidFill>
                <a:schemeClr val="accent1"/>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sp>
            <p:nvSpPr>
              <p:cNvPr id="13433" name="AutoShape 313"/>
              <p:cNvSpPr>
                <a:spLocks noChangeArrowheads="1"/>
              </p:cNvSpPr>
              <p:nvPr/>
            </p:nvSpPr>
            <p:spPr bwMode="auto">
              <a:xfrm>
                <a:off x="340" y="799"/>
                <a:ext cx="91" cy="91"/>
              </a:xfrm>
              <a:prstGeom prst="rightArrow">
                <a:avLst>
                  <a:gd name="adj1" fmla="val 49778"/>
                  <a:gd name="adj2" fmla="val 48903"/>
                </a:avLst>
              </a:prstGeom>
              <a:solidFill>
                <a:srgbClr val="33CC33"/>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grpSp>
        <p:grpSp>
          <p:nvGrpSpPr>
            <p:cNvPr id="13335" name="Group 314"/>
            <p:cNvGrpSpPr>
              <a:grpSpLocks/>
            </p:cNvGrpSpPr>
            <p:nvPr/>
          </p:nvGrpSpPr>
          <p:grpSpPr bwMode="auto">
            <a:xfrm>
              <a:off x="2976563" y="3498850"/>
              <a:ext cx="674687" cy="436563"/>
              <a:chOff x="113" y="799"/>
              <a:chExt cx="454" cy="272"/>
            </a:xfrm>
          </p:grpSpPr>
          <p:sp>
            <p:nvSpPr>
              <p:cNvPr id="13428" name="AutoShape 315"/>
              <p:cNvSpPr>
                <a:spLocks noChangeArrowheads="1"/>
              </p:cNvSpPr>
              <p:nvPr/>
            </p:nvSpPr>
            <p:spPr bwMode="auto">
              <a:xfrm>
                <a:off x="113" y="889"/>
                <a:ext cx="454" cy="182"/>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100" smtClean="0">
                    <a:solidFill>
                      <a:prstClr val="black"/>
                    </a:solidFill>
                    <a:cs typeface="Arial" panose="020B0604020202020204" pitchFamily="34" charset="0"/>
                  </a:rPr>
                  <a:t>科研组件</a:t>
                </a:r>
              </a:p>
            </p:txBody>
          </p:sp>
          <p:sp>
            <p:nvSpPr>
              <p:cNvPr id="13429" name="AutoShape 316"/>
              <p:cNvSpPr>
                <a:spLocks noChangeArrowheads="1"/>
              </p:cNvSpPr>
              <p:nvPr/>
            </p:nvSpPr>
            <p:spPr bwMode="auto">
              <a:xfrm flipH="1">
                <a:off x="250" y="844"/>
                <a:ext cx="91" cy="91"/>
              </a:xfrm>
              <a:prstGeom prst="rightArrow">
                <a:avLst>
                  <a:gd name="adj1" fmla="val 49778"/>
                  <a:gd name="adj2" fmla="val 48903"/>
                </a:avLst>
              </a:prstGeom>
              <a:solidFill>
                <a:schemeClr val="accent1"/>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sp>
            <p:nvSpPr>
              <p:cNvPr id="13430" name="AutoShape 317"/>
              <p:cNvSpPr>
                <a:spLocks noChangeArrowheads="1"/>
              </p:cNvSpPr>
              <p:nvPr/>
            </p:nvSpPr>
            <p:spPr bwMode="auto">
              <a:xfrm>
                <a:off x="340" y="799"/>
                <a:ext cx="91" cy="91"/>
              </a:xfrm>
              <a:prstGeom prst="rightArrow">
                <a:avLst>
                  <a:gd name="adj1" fmla="val 49778"/>
                  <a:gd name="adj2" fmla="val 48903"/>
                </a:avLst>
              </a:prstGeom>
              <a:solidFill>
                <a:srgbClr val="33CC33"/>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grpSp>
        <p:grpSp>
          <p:nvGrpSpPr>
            <p:cNvPr id="13336" name="Group 318"/>
            <p:cNvGrpSpPr>
              <a:grpSpLocks/>
            </p:cNvGrpSpPr>
            <p:nvPr/>
          </p:nvGrpSpPr>
          <p:grpSpPr bwMode="auto">
            <a:xfrm>
              <a:off x="3717925" y="3498850"/>
              <a:ext cx="742950" cy="436563"/>
              <a:chOff x="113" y="799"/>
              <a:chExt cx="454" cy="272"/>
            </a:xfrm>
          </p:grpSpPr>
          <p:sp>
            <p:nvSpPr>
              <p:cNvPr id="13425" name="AutoShape 319"/>
              <p:cNvSpPr>
                <a:spLocks noChangeArrowheads="1"/>
              </p:cNvSpPr>
              <p:nvPr/>
            </p:nvSpPr>
            <p:spPr bwMode="auto">
              <a:xfrm>
                <a:off x="113" y="889"/>
                <a:ext cx="454" cy="182"/>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100" smtClean="0">
                    <a:solidFill>
                      <a:prstClr val="black"/>
                    </a:solidFill>
                    <a:cs typeface="Arial" panose="020B0604020202020204" pitchFamily="34" charset="0"/>
                  </a:rPr>
                  <a:t>组织组件</a:t>
                </a:r>
              </a:p>
            </p:txBody>
          </p:sp>
          <p:sp>
            <p:nvSpPr>
              <p:cNvPr id="13426" name="AutoShape 320"/>
              <p:cNvSpPr>
                <a:spLocks noChangeArrowheads="1"/>
              </p:cNvSpPr>
              <p:nvPr/>
            </p:nvSpPr>
            <p:spPr bwMode="auto">
              <a:xfrm flipH="1">
                <a:off x="250" y="844"/>
                <a:ext cx="91" cy="91"/>
              </a:xfrm>
              <a:prstGeom prst="rightArrow">
                <a:avLst>
                  <a:gd name="adj1" fmla="val 49778"/>
                  <a:gd name="adj2" fmla="val 48903"/>
                </a:avLst>
              </a:prstGeom>
              <a:solidFill>
                <a:schemeClr val="accent1"/>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sp>
            <p:nvSpPr>
              <p:cNvPr id="13427" name="AutoShape 321"/>
              <p:cNvSpPr>
                <a:spLocks noChangeArrowheads="1"/>
              </p:cNvSpPr>
              <p:nvPr/>
            </p:nvSpPr>
            <p:spPr bwMode="auto">
              <a:xfrm>
                <a:off x="340" y="799"/>
                <a:ext cx="91" cy="91"/>
              </a:xfrm>
              <a:prstGeom prst="rightArrow">
                <a:avLst>
                  <a:gd name="adj1" fmla="val 49778"/>
                  <a:gd name="adj2" fmla="val 48903"/>
                </a:avLst>
              </a:prstGeom>
              <a:solidFill>
                <a:srgbClr val="33CC33"/>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grpSp>
        <p:grpSp>
          <p:nvGrpSpPr>
            <p:cNvPr id="13337" name="Group 322"/>
            <p:cNvGrpSpPr>
              <a:grpSpLocks/>
            </p:cNvGrpSpPr>
            <p:nvPr/>
          </p:nvGrpSpPr>
          <p:grpSpPr bwMode="auto">
            <a:xfrm>
              <a:off x="4527550" y="3498850"/>
              <a:ext cx="741363" cy="436563"/>
              <a:chOff x="113" y="799"/>
              <a:chExt cx="454" cy="272"/>
            </a:xfrm>
          </p:grpSpPr>
          <p:sp>
            <p:nvSpPr>
              <p:cNvPr id="13422" name="AutoShape 323"/>
              <p:cNvSpPr>
                <a:spLocks noChangeArrowheads="1"/>
              </p:cNvSpPr>
              <p:nvPr/>
            </p:nvSpPr>
            <p:spPr bwMode="auto">
              <a:xfrm>
                <a:off x="113" y="889"/>
                <a:ext cx="454" cy="182"/>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100" smtClean="0">
                    <a:solidFill>
                      <a:prstClr val="black"/>
                    </a:solidFill>
                    <a:cs typeface="Arial" panose="020B0604020202020204" pitchFamily="34" charset="0"/>
                  </a:rPr>
                  <a:t>其他组件</a:t>
                </a:r>
              </a:p>
            </p:txBody>
          </p:sp>
          <p:sp>
            <p:nvSpPr>
              <p:cNvPr id="13423" name="AutoShape 324"/>
              <p:cNvSpPr>
                <a:spLocks noChangeArrowheads="1"/>
              </p:cNvSpPr>
              <p:nvPr/>
            </p:nvSpPr>
            <p:spPr bwMode="auto">
              <a:xfrm flipH="1">
                <a:off x="250" y="844"/>
                <a:ext cx="91" cy="91"/>
              </a:xfrm>
              <a:prstGeom prst="rightArrow">
                <a:avLst>
                  <a:gd name="adj1" fmla="val 49778"/>
                  <a:gd name="adj2" fmla="val 48903"/>
                </a:avLst>
              </a:prstGeom>
              <a:solidFill>
                <a:schemeClr val="accent1"/>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sp>
            <p:nvSpPr>
              <p:cNvPr id="13424" name="AutoShape 325"/>
              <p:cNvSpPr>
                <a:spLocks noChangeArrowheads="1"/>
              </p:cNvSpPr>
              <p:nvPr/>
            </p:nvSpPr>
            <p:spPr bwMode="auto">
              <a:xfrm>
                <a:off x="340" y="799"/>
                <a:ext cx="91" cy="91"/>
              </a:xfrm>
              <a:prstGeom prst="rightArrow">
                <a:avLst>
                  <a:gd name="adj1" fmla="val 49778"/>
                  <a:gd name="adj2" fmla="val 48903"/>
                </a:avLst>
              </a:prstGeom>
              <a:solidFill>
                <a:srgbClr val="33CC33"/>
              </a:solidFill>
              <a:ln w="12700">
                <a:solidFill>
                  <a:schemeClr val="tx2"/>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endParaRPr lang="zh-CN" altLang="en-US" smtClean="0">
                  <a:solidFill>
                    <a:prstClr val="black"/>
                  </a:solidFill>
                </a:endParaRPr>
              </a:p>
            </p:txBody>
          </p:sp>
        </p:grpSp>
        <p:grpSp>
          <p:nvGrpSpPr>
            <p:cNvPr id="13338" name="Group 339"/>
            <p:cNvGrpSpPr>
              <a:grpSpLocks/>
            </p:cNvGrpSpPr>
            <p:nvPr/>
          </p:nvGrpSpPr>
          <p:grpSpPr bwMode="auto">
            <a:xfrm>
              <a:off x="104775" y="3025775"/>
              <a:ext cx="500063" cy="1062038"/>
              <a:chOff x="113" y="3294"/>
              <a:chExt cx="817" cy="188"/>
            </a:xfrm>
          </p:grpSpPr>
          <p:sp>
            <p:nvSpPr>
              <p:cNvPr id="13420" name="AutoShape 340"/>
              <p:cNvSpPr>
                <a:spLocks noChangeArrowheads="1"/>
              </p:cNvSpPr>
              <p:nvPr/>
            </p:nvSpPr>
            <p:spPr bwMode="auto">
              <a:xfrm>
                <a:off x="113" y="3294"/>
                <a:ext cx="773" cy="182"/>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21" name="Rectangle 341"/>
              <p:cNvSpPr>
                <a:spLocks noChangeArrowheads="1"/>
              </p:cNvSpPr>
              <p:nvPr/>
            </p:nvSpPr>
            <p:spPr bwMode="auto">
              <a:xfrm>
                <a:off x="113" y="3294"/>
                <a:ext cx="81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40000"/>
                  </a:spcBef>
                  <a:spcAft>
                    <a:spcPct val="0"/>
                  </a:spcAft>
                  <a:buClr>
                    <a:srgbClr val="8DACD0"/>
                  </a:buClr>
                  <a:buSzPct val="70000"/>
                  <a:buFont typeface="Wingdings" panose="05000000000000000000" pitchFamily="2" charset="2"/>
                  <a:buNone/>
                </a:pPr>
                <a:r>
                  <a:rPr lang="zh-CN" altLang="en-CA" sz="1400" b="1" smtClean="0">
                    <a:solidFill>
                      <a:prstClr val="black"/>
                    </a:solidFill>
                  </a:rPr>
                  <a:t>服务接口层</a:t>
                </a:r>
                <a:endParaRPr lang="zh-CN" altLang="en-US" sz="1400" b="1" smtClean="0">
                  <a:solidFill>
                    <a:prstClr val="black"/>
                  </a:solidFill>
                </a:endParaRPr>
              </a:p>
            </p:txBody>
          </p:sp>
        </p:grpSp>
        <p:grpSp>
          <p:nvGrpSpPr>
            <p:cNvPr id="13339" name="Group 344"/>
            <p:cNvGrpSpPr>
              <a:grpSpLocks/>
            </p:cNvGrpSpPr>
            <p:nvPr/>
          </p:nvGrpSpPr>
          <p:grpSpPr bwMode="auto">
            <a:xfrm>
              <a:off x="2684463" y="3114675"/>
              <a:ext cx="673100" cy="290513"/>
              <a:chOff x="431" y="0"/>
              <a:chExt cx="907" cy="339"/>
            </a:xfrm>
          </p:grpSpPr>
          <p:sp>
            <p:nvSpPr>
              <p:cNvPr id="13418" name="AutoShape 345"/>
              <p:cNvSpPr>
                <a:spLocks noChangeArrowheads="1"/>
              </p:cNvSpPr>
              <p:nvPr/>
            </p:nvSpPr>
            <p:spPr bwMode="auto">
              <a:xfrm>
                <a:off x="431" y="75"/>
                <a:ext cx="907" cy="264"/>
              </a:xfrm>
              <a:prstGeom prst="roundRect">
                <a:avLst>
                  <a:gd name="adj" fmla="val 16667"/>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数据读写</a:t>
                </a:r>
              </a:p>
            </p:txBody>
          </p:sp>
          <p:sp>
            <p:nvSpPr>
              <p:cNvPr id="148" name="Oval 346"/>
              <p:cNvSpPr>
                <a:spLocks noChangeArrowheads="1"/>
              </p:cNvSpPr>
              <p:nvPr/>
            </p:nvSpPr>
            <p:spPr bwMode="auto">
              <a:xfrm>
                <a:off x="807" y="0"/>
                <a:ext cx="137" cy="135"/>
              </a:xfrm>
              <a:prstGeom prst="ellipse">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fontAlgn="base">
                  <a:spcBef>
                    <a:spcPct val="0"/>
                  </a:spcBef>
                  <a:spcAft>
                    <a:spcPct val="0"/>
                  </a:spcAft>
                  <a:defRPr/>
                </a:pPr>
                <a:endParaRPr lang="zh-CN" altLang="zh-CN" sz="2000">
                  <a:solidFill>
                    <a:prstClr val="black"/>
                  </a:solidFill>
                  <a:cs typeface="Arial" pitchFamily="34" charset="0"/>
                </a:endParaRPr>
              </a:p>
            </p:txBody>
          </p:sp>
        </p:grpSp>
        <p:grpSp>
          <p:nvGrpSpPr>
            <p:cNvPr id="13340" name="Group 347"/>
            <p:cNvGrpSpPr>
              <a:grpSpLocks/>
            </p:cNvGrpSpPr>
            <p:nvPr/>
          </p:nvGrpSpPr>
          <p:grpSpPr bwMode="auto">
            <a:xfrm>
              <a:off x="6684963" y="3143250"/>
              <a:ext cx="744537" cy="290513"/>
              <a:chOff x="431" y="0"/>
              <a:chExt cx="907" cy="339"/>
            </a:xfrm>
          </p:grpSpPr>
          <p:sp>
            <p:nvSpPr>
              <p:cNvPr id="13416" name="AutoShape 348"/>
              <p:cNvSpPr>
                <a:spLocks noChangeArrowheads="1"/>
              </p:cNvSpPr>
              <p:nvPr/>
            </p:nvSpPr>
            <p:spPr bwMode="auto">
              <a:xfrm>
                <a:off x="431" y="75"/>
                <a:ext cx="907" cy="264"/>
              </a:xfrm>
              <a:prstGeom prst="roundRect">
                <a:avLst>
                  <a:gd name="adj" fmla="val 16667"/>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prstClr val="black"/>
                    </a:solidFill>
                    <a:cs typeface="Arial" panose="020B0604020202020204" pitchFamily="34" charset="0"/>
                  </a:rPr>
                  <a:t>PAD</a:t>
                </a:r>
                <a:r>
                  <a:rPr lang="zh-CN" altLang="en-US" sz="1200" smtClean="0">
                    <a:solidFill>
                      <a:prstClr val="black"/>
                    </a:solidFill>
                    <a:cs typeface="Arial" panose="020B0604020202020204" pitchFamily="34" charset="0"/>
                  </a:rPr>
                  <a:t>读写</a:t>
                </a:r>
              </a:p>
            </p:txBody>
          </p:sp>
          <p:sp>
            <p:nvSpPr>
              <p:cNvPr id="146" name="Oval 349"/>
              <p:cNvSpPr>
                <a:spLocks noChangeArrowheads="1"/>
              </p:cNvSpPr>
              <p:nvPr/>
            </p:nvSpPr>
            <p:spPr bwMode="auto">
              <a:xfrm>
                <a:off x="808" y="0"/>
                <a:ext cx="106" cy="115"/>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fontAlgn="base">
                  <a:spcBef>
                    <a:spcPct val="0"/>
                  </a:spcBef>
                  <a:spcAft>
                    <a:spcPct val="0"/>
                  </a:spcAft>
                  <a:defRPr/>
                </a:pPr>
                <a:endParaRPr lang="zh-CN" altLang="zh-CN" sz="2000">
                  <a:solidFill>
                    <a:prstClr val="black"/>
                  </a:solidFill>
                  <a:cs typeface="Arial" pitchFamily="34" charset="0"/>
                </a:endParaRPr>
              </a:p>
            </p:txBody>
          </p:sp>
        </p:grpSp>
        <p:grpSp>
          <p:nvGrpSpPr>
            <p:cNvPr id="13341" name="Group 350"/>
            <p:cNvGrpSpPr>
              <a:grpSpLocks/>
            </p:cNvGrpSpPr>
            <p:nvPr/>
          </p:nvGrpSpPr>
          <p:grpSpPr bwMode="auto">
            <a:xfrm>
              <a:off x="7470775" y="3143250"/>
              <a:ext cx="673100" cy="290513"/>
              <a:chOff x="431" y="0"/>
              <a:chExt cx="907" cy="339"/>
            </a:xfrm>
          </p:grpSpPr>
          <p:sp>
            <p:nvSpPr>
              <p:cNvPr id="13414" name="AutoShape 351"/>
              <p:cNvSpPr>
                <a:spLocks noChangeArrowheads="1"/>
              </p:cNvSpPr>
              <p:nvPr/>
            </p:nvSpPr>
            <p:spPr bwMode="auto">
              <a:xfrm>
                <a:off x="431" y="75"/>
                <a:ext cx="907" cy="264"/>
              </a:xfrm>
              <a:prstGeom prst="roundRect">
                <a:avLst>
                  <a:gd name="adj" fmla="val 16667"/>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手机读写</a:t>
                </a:r>
              </a:p>
            </p:txBody>
          </p:sp>
          <p:sp>
            <p:nvSpPr>
              <p:cNvPr id="144" name="Oval 352"/>
              <p:cNvSpPr>
                <a:spLocks noChangeArrowheads="1"/>
              </p:cNvSpPr>
              <p:nvPr/>
            </p:nvSpPr>
            <p:spPr bwMode="auto">
              <a:xfrm>
                <a:off x="807" y="0"/>
                <a:ext cx="137" cy="135"/>
              </a:xfrm>
              <a:prstGeom prst="ellipse">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fontAlgn="base">
                  <a:spcBef>
                    <a:spcPct val="0"/>
                  </a:spcBef>
                  <a:spcAft>
                    <a:spcPct val="0"/>
                  </a:spcAft>
                  <a:defRPr/>
                </a:pPr>
                <a:endParaRPr lang="zh-CN" altLang="zh-CN" sz="2000">
                  <a:solidFill>
                    <a:prstClr val="black"/>
                  </a:solidFill>
                  <a:cs typeface="Arial" pitchFamily="34" charset="0"/>
                </a:endParaRPr>
              </a:p>
            </p:txBody>
          </p:sp>
        </p:grpSp>
        <p:sp>
          <p:nvSpPr>
            <p:cNvPr id="50" name="AutoShape 361"/>
            <p:cNvSpPr>
              <a:spLocks noChangeArrowheads="1"/>
            </p:cNvSpPr>
            <p:nvPr/>
          </p:nvSpPr>
          <p:spPr bwMode="auto">
            <a:xfrm>
              <a:off x="8143875" y="3286125"/>
              <a:ext cx="733425" cy="642938"/>
            </a:xfrm>
            <a:prstGeom prst="roundRect">
              <a:avLst>
                <a:gd name="adj" fmla="val 12106"/>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fontAlgn="base">
                <a:spcBef>
                  <a:spcPct val="0"/>
                </a:spcBef>
                <a:spcAft>
                  <a:spcPct val="0"/>
                </a:spcAft>
                <a:defRPr/>
              </a:pPr>
              <a:r>
                <a:rPr lang="zh-CN" altLang="en-US" sz="1100" dirty="0">
                  <a:solidFill>
                    <a:prstClr val="black"/>
                  </a:solidFill>
                  <a:cs typeface="Arial" pitchFamily="34" charset="0"/>
                </a:rPr>
                <a:t>服务及组件</a:t>
              </a:r>
            </a:p>
            <a:p>
              <a:pPr algn="ctr" fontAlgn="base">
                <a:spcBef>
                  <a:spcPct val="0"/>
                </a:spcBef>
                <a:spcAft>
                  <a:spcPct val="0"/>
                </a:spcAft>
                <a:defRPr/>
              </a:pPr>
              <a:r>
                <a:rPr lang="zh-CN" altLang="en-US" sz="1100" dirty="0">
                  <a:solidFill>
                    <a:prstClr val="black"/>
                  </a:solidFill>
                  <a:cs typeface="Arial" pitchFamily="34" charset="0"/>
                </a:rPr>
                <a:t>注册库</a:t>
              </a:r>
            </a:p>
          </p:txBody>
        </p:sp>
        <p:sp>
          <p:nvSpPr>
            <p:cNvPr id="13343" name="AutoShape 363"/>
            <p:cNvSpPr>
              <a:spLocks noChangeArrowheads="1"/>
            </p:cNvSpPr>
            <p:nvPr/>
          </p:nvSpPr>
          <p:spPr bwMode="auto">
            <a:xfrm>
              <a:off x="623888" y="1608138"/>
              <a:ext cx="8377237" cy="1389062"/>
            </a:xfrm>
            <a:prstGeom prst="roundRect">
              <a:avLst>
                <a:gd name="adj" fmla="val 3130"/>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z="1000" smtClean="0">
                <a:solidFill>
                  <a:prstClr val="black"/>
                </a:solidFill>
                <a:cs typeface="Arial" panose="020B0604020202020204" pitchFamily="34" charset="0"/>
              </a:endParaRPr>
            </a:p>
          </p:txBody>
        </p:sp>
        <p:sp>
          <p:nvSpPr>
            <p:cNvPr id="52" name="AutoShape 366"/>
            <p:cNvSpPr>
              <a:spLocks noChangeArrowheads="1"/>
            </p:cNvSpPr>
            <p:nvPr/>
          </p:nvSpPr>
          <p:spPr bwMode="auto">
            <a:xfrm>
              <a:off x="661988" y="1668463"/>
              <a:ext cx="766762" cy="1192212"/>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教师服务</a:t>
              </a:r>
              <a:endParaRPr lang="zh-CN" altLang="en-US" sz="1200" dirty="0">
                <a:solidFill>
                  <a:prstClr val="black"/>
                </a:solidFill>
                <a:latin typeface="Arial Narrow" pitchFamily="34" charset="0"/>
              </a:endParaRPr>
            </a:p>
          </p:txBody>
        </p:sp>
        <p:sp>
          <p:nvSpPr>
            <p:cNvPr id="13345" name="AutoShape 367"/>
            <p:cNvSpPr>
              <a:spLocks noChangeArrowheads="1"/>
            </p:cNvSpPr>
            <p:nvPr/>
          </p:nvSpPr>
          <p:spPr bwMode="auto">
            <a:xfrm>
              <a:off x="661988" y="1957388"/>
              <a:ext cx="766762" cy="971550"/>
            </a:xfrm>
            <a:prstGeom prst="roundRect">
              <a:avLst>
                <a:gd name="adj" fmla="val 0"/>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办事窗口</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信息检索</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个人分析</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数据填报</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buFontTx/>
                <a:buBlip>
                  <a:blip r:embed="rId3"/>
                </a:buBlip>
              </a:pPr>
              <a:endParaRPr lang="zh-CN" altLang="en-US" sz="1100" smtClean="0">
                <a:solidFill>
                  <a:prstClr val="black"/>
                </a:solidFill>
                <a:latin typeface="Arial Narrow" panose="020B0606020202030204" pitchFamily="34" charset="0"/>
              </a:endParaRPr>
            </a:p>
          </p:txBody>
        </p:sp>
        <p:sp>
          <p:nvSpPr>
            <p:cNvPr id="54" name="AutoShape 369"/>
            <p:cNvSpPr>
              <a:spLocks noChangeArrowheads="1"/>
            </p:cNvSpPr>
            <p:nvPr/>
          </p:nvSpPr>
          <p:spPr bwMode="auto">
            <a:xfrm>
              <a:off x="1717675" y="1681163"/>
              <a:ext cx="773113" cy="1192212"/>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 学生服务</a:t>
              </a:r>
              <a:endParaRPr lang="zh-CN" altLang="en-US" sz="1200" dirty="0">
                <a:solidFill>
                  <a:prstClr val="black"/>
                </a:solidFill>
                <a:latin typeface="Arial Narrow" pitchFamily="34" charset="0"/>
              </a:endParaRPr>
            </a:p>
          </p:txBody>
        </p:sp>
        <p:sp>
          <p:nvSpPr>
            <p:cNvPr id="13347" name="AutoShape 370"/>
            <p:cNvSpPr>
              <a:spLocks noChangeArrowheads="1"/>
            </p:cNvSpPr>
            <p:nvPr/>
          </p:nvSpPr>
          <p:spPr bwMode="auto">
            <a:xfrm>
              <a:off x="1704802" y="1957388"/>
              <a:ext cx="785812" cy="971550"/>
            </a:xfrm>
            <a:prstGeom prst="roundRect">
              <a:avLst>
                <a:gd name="adj" fmla="val 4167"/>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办事窗口</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信息检索</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个人分析</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数据填报</a:t>
              </a:r>
            </a:p>
          </p:txBody>
        </p:sp>
        <p:grpSp>
          <p:nvGrpSpPr>
            <p:cNvPr id="13348" name="Group 373"/>
            <p:cNvGrpSpPr>
              <a:grpSpLocks/>
            </p:cNvGrpSpPr>
            <p:nvPr/>
          </p:nvGrpSpPr>
          <p:grpSpPr bwMode="auto">
            <a:xfrm>
              <a:off x="115888" y="1598613"/>
              <a:ext cx="428625" cy="1398587"/>
              <a:chOff x="113" y="3294"/>
              <a:chExt cx="817" cy="182"/>
            </a:xfrm>
          </p:grpSpPr>
          <p:sp>
            <p:nvSpPr>
              <p:cNvPr id="13412" name="AutoShape 374"/>
              <p:cNvSpPr>
                <a:spLocks noChangeArrowheads="1"/>
              </p:cNvSpPr>
              <p:nvPr/>
            </p:nvSpPr>
            <p:spPr bwMode="auto">
              <a:xfrm>
                <a:off x="113" y="3294"/>
                <a:ext cx="772" cy="182"/>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13" name="Rectangle 375"/>
              <p:cNvSpPr>
                <a:spLocks noChangeArrowheads="1"/>
              </p:cNvSpPr>
              <p:nvPr/>
            </p:nvSpPr>
            <p:spPr bwMode="auto">
              <a:xfrm>
                <a:off x="113" y="3308"/>
                <a:ext cx="81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应</a:t>
                </a:r>
                <a:endParaRPr lang="en-US" altLang="zh-CN" sz="1400" b="1" smtClean="0">
                  <a:solidFill>
                    <a:prstClr val="black"/>
                  </a:solidFill>
                </a:endParaRPr>
              </a:p>
              <a:p>
                <a:pP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用</a:t>
                </a:r>
                <a:endParaRPr lang="en-US" altLang="zh-CN" sz="1400" b="1" smtClean="0">
                  <a:solidFill>
                    <a:prstClr val="black"/>
                  </a:solidFill>
                </a:endParaRPr>
              </a:p>
              <a:p>
                <a:pPr fontAlgn="base">
                  <a:lnSpc>
                    <a:spcPct val="90000"/>
                  </a:lnSpc>
                  <a:spcBef>
                    <a:spcPct val="40000"/>
                  </a:spcBef>
                  <a:spcAft>
                    <a:spcPct val="0"/>
                  </a:spcAft>
                  <a:buClr>
                    <a:srgbClr val="8DACD0"/>
                  </a:buClr>
                  <a:buSzPct val="70000"/>
                  <a:buFont typeface="Wingdings" panose="05000000000000000000" pitchFamily="2" charset="2"/>
                  <a:buNone/>
                </a:pPr>
                <a:r>
                  <a:rPr lang="zh-CN" altLang="en-CA" sz="1400" b="1" smtClean="0">
                    <a:solidFill>
                      <a:prstClr val="black"/>
                    </a:solidFill>
                  </a:rPr>
                  <a:t>层</a:t>
                </a:r>
                <a:endParaRPr lang="en-US" altLang="zh-CN" sz="1400" b="1" smtClean="0">
                  <a:solidFill>
                    <a:prstClr val="black"/>
                  </a:solidFill>
                </a:endParaRPr>
              </a:p>
            </p:txBody>
          </p:sp>
        </p:grpSp>
        <p:sp>
          <p:nvSpPr>
            <p:cNvPr id="59" name="AutoShape 378"/>
            <p:cNvSpPr>
              <a:spLocks noChangeArrowheads="1"/>
            </p:cNvSpPr>
            <p:nvPr/>
          </p:nvSpPr>
          <p:spPr bwMode="auto">
            <a:xfrm>
              <a:off x="3714750" y="1692275"/>
              <a:ext cx="779463" cy="1192213"/>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数据管理</a:t>
              </a:r>
            </a:p>
          </p:txBody>
        </p:sp>
        <p:sp>
          <p:nvSpPr>
            <p:cNvPr id="13350" name="AutoShape 379"/>
            <p:cNvSpPr>
              <a:spLocks noChangeArrowheads="1"/>
            </p:cNvSpPr>
            <p:nvPr/>
          </p:nvSpPr>
          <p:spPr bwMode="auto">
            <a:xfrm>
              <a:off x="3707904" y="1982788"/>
              <a:ext cx="785812" cy="1014412"/>
            </a:xfrm>
            <a:prstGeom prst="roundRect">
              <a:avLst>
                <a:gd name="adj" fmla="val 4167"/>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标准管理</a:t>
              </a: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调研工具</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导入工具</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报表工具</a:t>
              </a:r>
            </a:p>
          </p:txBody>
        </p:sp>
        <p:sp>
          <p:nvSpPr>
            <p:cNvPr id="61" name="AutoShape 382"/>
            <p:cNvSpPr>
              <a:spLocks noChangeArrowheads="1"/>
            </p:cNvSpPr>
            <p:nvPr/>
          </p:nvSpPr>
          <p:spPr bwMode="auto">
            <a:xfrm>
              <a:off x="636588" y="1027113"/>
              <a:ext cx="5935662" cy="473075"/>
            </a:xfrm>
            <a:prstGeom prst="roundRect">
              <a:avLst>
                <a:gd name="adj" fmla="val 3130"/>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defRPr/>
              </a:pPr>
              <a:endParaRPr lang="zh-CN" altLang="zh-CN" sz="1000">
                <a:solidFill>
                  <a:prstClr val="white"/>
                </a:solidFill>
                <a:cs typeface="Arial" pitchFamily="34" charset="0"/>
              </a:endParaRPr>
            </a:p>
          </p:txBody>
        </p:sp>
        <p:sp>
          <p:nvSpPr>
            <p:cNvPr id="13352" name="AutoShape 392"/>
            <p:cNvSpPr>
              <a:spLocks noChangeArrowheads="1"/>
            </p:cNvSpPr>
            <p:nvPr/>
          </p:nvSpPr>
          <p:spPr bwMode="auto">
            <a:xfrm>
              <a:off x="4071938" y="1143000"/>
              <a:ext cx="798512"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消息中心</a:t>
              </a:r>
            </a:p>
          </p:txBody>
        </p:sp>
        <p:sp>
          <p:nvSpPr>
            <p:cNvPr id="13353" name="AutoShape 395"/>
            <p:cNvSpPr>
              <a:spLocks noChangeArrowheads="1"/>
            </p:cNvSpPr>
            <p:nvPr/>
          </p:nvSpPr>
          <p:spPr bwMode="auto">
            <a:xfrm>
              <a:off x="714375" y="1138238"/>
              <a:ext cx="739775"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应用中心</a:t>
              </a:r>
            </a:p>
          </p:txBody>
        </p:sp>
        <p:sp>
          <p:nvSpPr>
            <p:cNvPr id="13354" name="AutoShape 396"/>
            <p:cNvSpPr>
              <a:spLocks noChangeArrowheads="1"/>
            </p:cNvSpPr>
            <p:nvPr/>
          </p:nvSpPr>
          <p:spPr bwMode="auto">
            <a:xfrm>
              <a:off x="1514475" y="1144588"/>
              <a:ext cx="825500"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一张表服务</a:t>
              </a:r>
            </a:p>
          </p:txBody>
        </p:sp>
        <p:sp>
          <p:nvSpPr>
            <p:cNvPr id="13355" name="AutoShape 397"/>
            <p:cNvSpPr>
              <a:spLocks noChangeArrowheads="1"/>
            </p:cNvSpPr>
            <p:nvPr/>
          </p:nvSpPr>
          <p:spPr bwMode="auto">
            <a:xfrm>
              <a:off x="2381250" y="1138238"/>
              <a:ext cx="787400"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服务中心</a:t>
              </a:r>
            </a:p>
          </p:txBody>
        </p:sp>
        <p:sp>
          <p:nvSpPr>
            <p:cNvPr id="13356" name="AutoShape 398"/>
            <p:cNvSpPr>
              <a:spLocks noChangeArrowheads="1"/>
            </p:cNvSpPr>
            <p:nvPr/>
          </p:nvSpPr>
          <p:spPr bwMode="auto">
            <a:xfrm>
              <a:off x="3238500" y="1138238"/>
              <a:ext cx="755650"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领导决策</a:t>
              </a:r>
            </a:p>
          </p:txBody>
        </p:sp>
        <p:sp>
          <p:nvSpPr>
            <p:cNvPr id="13357" name="Rectangle 295"/>
            <p:cNvSpPr>
              <a:spLocks noChangeArrowheads="1"/>
            </p:cNvSpPr>
            <p:nvPr/>
          </p:nvSpPr>
          <p:spPr bwMode="auto">
            <a:xfrm>
              <a:off x="2770188" y="5656263"/>
              <a:ext cx="646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教师库</a:t>
              </a:r>
            </a:p>
          </p:txBody>
        </p:sp>
        <p:sp>
          <p:nvSpPr>
            <p:cNvPr id="13358" name="Rectangle 295"/>
            <p:cNvSpPr>
              <a:spLocks noChangeArrowheads="1"/>
            </p:cNvSpPr>
            <p:nvPr/>
          </p:nvSpPr>
          <p:spPr bwMode="auto">
            <a:xfrm>
              <a:off x="4168775" y="5694363"/>
              <a:ext cx="604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资产库</a:t>
              </a:r>
            </a:p>
          </p:txBody>
        </p:sp>
        <p:sp>
          <p:nvSpPr>
            <p:cNvPr id="13359" name="Rectangle 295"/>
            <p:cNvSpPr>
              <a:spLocks noChangeArrowheads="1"/>
            </p:cNvSpPr>
            <p:nvPr/>
          </p:nvSpPr>
          <p:spPr bwMode="auto">
            <a:xfrm>
              <a:off x="5395913" y="5694363"/>
              <a:ext cx="604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财务库</a:t>
              </a:r>
            </a:p>
          </p:txBody>
        </p:sp>
        <p:sp>
          <p:nvSpPr>
            <p:cNvPr id="13360" name="Rectangle 295"/>
            <p:cNvSpPr>
              <a:spLocks noChangeArrowheads="1"/>
            </p:cNvSpPr>
            <p:nvPr/>
          </p:nvSpPr>
          <p:spPr bwMode="auto">
            <a:xfrm>
              <a:off x="3397250" y="6207125"/>
              <a:ext cx="606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科研库</a:t>
              </a:r>
            </a:p>
          </p:txBody>
        </p:sp>
        <p:sp>
          <p:nvSpPr>
            <p:cNvPr id="13361" name="Rectangle 295"/>
            <p:cNvSpPr>
              <a:spLocks noChangeArrowheads="1"/>
            </p:cNvSpPr>
            <p:nvPr/>
          </p:nvSpPr>
          <p:spPr bwMode="auto">
            <a:xfrm>
              <a:off x="4838700" y="6197600"/>
              <a:ext cx="4603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其他</a:t>
              </a:r>
            </a:p>
          </p:txBody>
        </p:sp>
        <p:sp>
          <p:nvSpPr>
            <p:cNvPr id="81" name="Text Box 220"/>
            <p:cNvSpPr txBox="1">
              <a:spLocks noChangeArrowheads="1"/>
            </p:cNvSpPr>
            <p:nvPr/>
          </p:nvSpPr>
          <p:spPr bwMode="auto">
            <a:xfrm>
              <a:off x="744538" y="4862513"/>
              <a:ext cx="2327275" cy="276225"/>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zh-CN" altLang="en-US" sz="1200" dirty="0" smtClean="0">
                  <a:solidFill>
                    <a:prstClr val="black"/>
                  </a:solidFill>
                </a:rPr>
                <a:t>数据集成、信息标准、质量管理</a:t>
              </a:r>
              <a:endParaRPr lang="en-US" altLang="zh-CN" sz="1200" dirty="0">
                <a:solidFill>
                  <a:prstClr val="black"/>
                </a:solidFill>
              </a:endParaRPr>
            </a:p>
          </p:txBody>
        </p:sp>
        <p:sp>
          <p:nvSpPr>
            <p:cNvPr id="13363" name="AutoShape 119"/>
            <p:cNvSpPr>
              <a:spLocks noChangeArrowheads="1"/>
            </p:cNvSpPr>
            <p:nvPr/>
          </p:nvSpPr>
          <p:spPr bwMode="auto">
            <a:xfrm>
              <a:off x="660400" y="4221163"/>
              <a:ext cx="8340725" cy="473075"/>
            </a:xfrm>
            <a:prstGeom prst="roundRect">
              <a:avLst>
                <a:gd name="adj" fmla="val 3130"/>
              </a:avLst>
            </a:prstGeom>
            <a:gradFill rotWithShape="1">
              <a:gsLst>
                <a:gs pos="0">
                  <a:schemeClr val="bg1"/>
                </a:gs>
                <a:gs pos="100000">
                  <a:srgbClr val="DDDDDD"/>
                </a:gs>
              </a:gsLst>
              <a:lin ang="5400000" scaled="1"/>
            </a:gra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endParaRPr lang="zh-CN" altLang="zh-CN" sz="1000" smtClean="0">
                <a:solidFill>
                  <a:prstClr val="black"/>
                </a:solidFill>
                <a:cs typeface="Arial" panose="020B0604020202020204" pitchFamily="34" charset="0"/>
              </a:endParaRPr>
            </a:p>
          </p:txBody>
        </p:sp>
        <p:sp>
          <p:nvSpPr>
            <p:cNvPr id="85" name="AutoShape 5"/>
            <p:cNvSpPr>
              <a:spLocks noChangeArrowheads="1"/>
            </p:cNvSpPr>
            <p:nvPr/>
          </p:nvSpPr>
          <p:spPr bwMode="auto">
            <a:xfrm>
              <a:off x="1411288" y="4333875"/>
              <a:ext cx="803275" cy="29210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fontAlgn="base">
                <a:spcBef>
                  <a:spcPct val="0"/>
                </a:spcBef>
                <a:spcAft>
                  <a:spcPct val="0"/>
                </a:spcAft>
                <a:defRPr/>
              </a:pPr>
              <a:r>
                <a:rPr lang="zh-CN" altLang="en-US" sz="1200" dirty="0">
                  <a:solidFill>
                    <a:prstClr val="white"/>
                  </a:solidFill>
                  <a:cs typeface="Arial" pitchFamily="34" charset="0"/>
                </a:rPr>
                <a:t>共享数据库</a:t>
              </a:r>
            </a:p>
          </p:txBody>
        </p:sp>
        <p:sp>
          <p:nvSpPr>
            <p:cNvPr id="86" name="AutoShape 5"/>
            <p:cNvSpPr>
              <a:spLocks noChangeArrowheads="1"/>
            </p:cNvSpPr>
            <p:nvPr/>
          </p:nvSpPr>
          <p:spPr bwMode="auto">
            <a:xfrm>
              <a:off x="3411538" y="4351338"/>
              <a:ext cx="803275" cy="292100"/>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fontAlgn="base">
                <a:spcBef>
                  <a:spcPct val="0"/>
                </a:spcBef>
                <a:spcAft>
                  <a:spcPct val="0"/>
                </a:spcAft>
                <a:defRPr/>
              </a:pPr>
              <a:r>
                <a:rPr lang="zh-CN" altLang="en-US" sz="1200" dirty="0">
                  <a:solidFill>
                    <a:prstClr val="white"/>
                  </a:solidFill>
                  <a:cs typeface="Arial" pitchFamily="34" charset="0"/>
                </a:rPr>
                <a:t>归档库</a:t>
              </a:r>
            </a:p>
          </p:txBody>
        </p:sp>
        <p:sp>
          <p:nvSpPr>
            <p:cNvPr id="87" name="AutoShape 5"/>
            <p:cNvSpPr>
              <a:spLocks noChangeArrowheads="1"/>
            </p:cNvSpPr>
            <p:nvPr/>
          </p:nvSpPr>
          <p:spPr bwMode="auto">
            <a:xfrm>
              <a:off x="5054600" y="4351338"/>
              <a:ext cx="803275" cy="292100"/>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fontAlgn="base">
                <a:spcBef>
                  <a:spcPct val="0"/>
                </a:spcBef>
                <a:spcAft>
                  <a:spcPct val="0"/>
                </a:spcAft>
                <a:defRPr/>
              </a:pPr>
              <a:r>
                <a:rPr lang="zh-CN" altLang="en-US" sz="1200" dirty="0">
                  <a:solidFill>
                    <a:prstClr val="white"/>
                  </a:solidFill>
                  <a:cs typeface="Arial" pitchFamily="34" charset="0"/>
                </a:rPr>
                <a:t>数据仓库</a:t>
              </a:r>
            </a:p>
          </p:txBody>
        </p:sp>
        <p:grpSp>
          <p:nvGrpSpPr>
            <p:cNvPr id="13367" name="Group 232"/>
            <p:cNvGrpSpPr>
              <a:grpSpLocks/>
            </p:cNvGrpSpPr>
            <p:nvPr/>
          </p:nvGrpSpPr>
          <p:grpSpPr bwMode="auto">
            <a:xfrm>
              <a:off x="34925" y="4797425"/>
              <a:ext cx="642938" cy="663575"/>
              <a:chOff x="19" y="3380"/>
              <a:chExt cx="1049" cy="75"/>
            </a:xfrm>
          </p:grpSpPr>
          <p:sp>
            <p:nvSpPr>
              <p:cNvPr id="13410" name="AutoShape 233"/>
              <p:cNvSpPr>
                <a:spLocks noChangeArrowheads="1"/>
              </p:cNvSpPr>
              <p:nvPr/>
            </p:nvSpPr>
            <p:spPr bwMode="auto">
              <a:xfrm>
                <a:off x="112" y="3380"/>
                <a:ext cx="764" cy="75"/>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11" name="Rectangle 234"/>
              <p:cNvSpPr>
                <a:spLocks noChangeArrowheads="1"/>
              </p:cNvSpPr>
              <p:nvPr/>
            </p:nvSpPr>
            <p:spPr bwMode="auto">
              <a:xfrm>
                <a:off x="19" y="3390"/>
                <a:ext cx="1049"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数据集成</a:t>
                </a:r>
              </a:p>
            </p:txBody>
          </p:sp>
        </p:grpSp>
        <p:grpSp>
          <p:nvGrpSpPr>
            <p:cNvPr id="13368" name="Group 373"/>
            <p:cNvGrpSpPr>
              <a:grpSpLocks/>
            </p:cNvGrpSpPr>
            <p:nvPr/>
          </p:nvGrpSpPr>
          <p:grpSpPr bwMode="auto">
            <a:xfrm>
              <a:off x="110891" y="990607"/>
              <a:ext cx="433622" cy="551585"/>
              <a:chOff x="104" y="3294"/>
              <a:chExt cx="781" cy="182"/>
            </a:xfrm>
          </p:grpSpPr>
          <p:sp>
            <p:nvSpPr>
              <p:cNvPr id="13408" name="AutoShape 374"/>
              <p:cNvSpPr>
                <a:spLocks noChangeArrowheads="1"/>
              </p:cNvSpPr>
              <p:nvPr/>
            </p:nvSpPr>
            <p:spPr bwMode="auto">
              <a:xfrm>
                <a:off x="104" y="3294"/>
                <a:ext cx="772" cy="182"/>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09" name="Rectangle 375"/>
              <p:cNvSpPr>
                <a:spLocks noChangeArrowheads="1"/>
              </p:cNvSpPr>
              <p:nvPr/>
            </p:nvSpPr>
            <p:spPr bwMode="auto">
              <a:xfrm>
                <a:off x="126" y="3306"/>
                <a:ext cx="759"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门户</a:t>
                </a:r>
                <a:endParaRPr lang="en-US" altLang="zh-CN" sz="1400" b="1" smtClean="0">
                  <a:solidFill>
                    <a:prstClr val="black"/>
                  </a:solidFill>
                </a:endParaRPr>
              </a:p>
            </p:txBody>
          </p:sp>
        </p:grpSp>
        <p:sp>
          <p:nvSpPr>
            <p:cNvPr id="90" name="右箭头 89"/>
            <p:cNvSpPr/>
            <p:nvPr/>
          </p:nvSpPr>
          <p:spPr bwMode="auto">
            <a:xfrm rot="5400000">
              <a:off x="6926263" y="4932362"/>
              <a:ext cx="857250" cy="422275"/>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92" name="TextBox 91"/>
            <p:cNvSpPr txBox="1"/>
            <p:nvPr/>
          </p:nvSpPr>
          <p:spPr bwMode="auto">
            <a:xfrm>
              <a:off x="319088" y="3111500"/>
              <a:ext cx="1141412" cy="508000"/>
            </a:xfrm>
            <a:prstGeom prst="rect">
              <a:avLst/>
            </a:prstGeom>
            <a:noFill/>
          </p:spPr>
          <p:txBody>
            <a:bodyPr>
              <a:spAutoFit/>
            </a:bodyPr>
            <a:lstStyle/>
            <a:p>
              <a:pPr marL="360363" fontAlgn="base">
                <a:spcBef>
                  <a:spcPct val="0"/>
                </a:spcBef>
                <a:spcAft>
                  <a:spcPct val="0"/>
                </a:spcAft>
                <a:defRPr/>
              </a:pPr>
              <a:r>
                <a:rPr lang="en-US" altLang="zh-CN" sz="900" b="1" dirty="0">
                  <a:solidFill>
                    <a:prstClr val="black"/>
                  </a:solidFill>
                  <a:latin typeface="Arial" panose="020B0604020202020204" pitchFamily="34" charset="0"/>
                  <a:ea typeface="宋体" charset="-122"/>
                </a:rPr>
                <a:t>Service</a:t>
              </a:r>
            </a:p>
            <a:p>
              <a:pPr marL="360363" fontAlgn="base">
                <a:spcBef>
                  <a:spcPct val="0"/>
                </a:spcBef>
                <a:spcAft>
                  <a:spcPct val="0"/>
                </a:spcAft>
                <a:defRPr/>
              </a:pPr>
              <a:r>
                <a:rPr lang="zh-CN" altLang="en-US" sz="900" b="1" dirty="0">
                  <a:solidFill>
                    <a:prstClr val="black"/>
                  </a:solidFill>
                  <a:latin typeface="Arial" panose="020B0604020202020204" pitchFamily="34" charset="0"/>
                  <a:ea typeface="宋体" charset="-122"/>
                </a:rPr>
                <a:t>粒度</a:t>
              </a:r>
              <a:r>
                <a:rPr lang="en-US" altLang="zh-CN" sz="900" b="1" dirty="0">
                  <a:solidFill>
                    <a:prstClr val="black"/>
                  </a:solidFill>
                  <a:latin typeface="Arial" panose="020B0604020202020204" pitchFamily="34" charset="0"/>
                  <a:ea typeface="宋体" charset="-122"/>
                </a:rPr>
                <a:t>/</a:t>
              </a:r>
              <a:r>
                <a:rPr lang="zh-CN" altLang="en-US" sz="900" b="1" dirty="0">
                  <a:solidFill>
                    <a:prstClr val="black"/>
                  </a:solidFill>
                  <a:latin typeface="Arial" panose="020B0604020202020204" pitchFamily="34" charset="0"/>
                  <a:ea typeface="宋体" charset="-122"/>
                </a:rPr>
                <a:t>聚合</a:t>
              </a:r>
              <a:endParaRPr lang="zh-CN" altLang="en-US" sz="900" dirty="0">
                <a:solidFill>
                  <a:prstClr val="black"/>
                </a:solidFill>
                <a:latin typeface="Arial Narrow" pitchFamily="34" charset="0"/>
                <a:ea typeface="宋体" charset="-122"/>
              </a:endParaRPr>
            </a:p>
            <a:p>
              <a:pPr fontAlgn="base">
                <a:spcBef>
                  <a:spcPct val="0"/>
                </a:spcBef>
                <a:spcAft>
                  <a:spcPct val="0"/>
                </a:spcAft>
                <a:defRPr/>
              </a:pPr>
              <a:endParaRPr lang="zh-CN" altLang="en-US" sz="900" dirty="0">
                <a:solidFill>
                  <a:prstClr val="black"/>
                </a:solidFill>
                <a:latin typeface="Arial" panose="020B0604020202020204" pitchFamily="34" charset="0"/>
                <a:ea typeface="宋体" charset="-122"/>
              </a:endParaRPr>
            </a:p>
          </p:txBody>
        </p:sp>
        <p:sp>
          <p:nvSpPr>
            <p:cNvPr id="93" name="TextBox 92"/>
            <p:cNvSpPr txBox="1"/>
            <p:nvPr/>
          </p:nvSpPr>
          <p:spPr bwMode="auto">
            <a:xfrm>
              <a:off x="323850" y="3711575"/>
              <a:ext cx="1220788" cy="438150"/>
            </a:xfrm>
            <a:prstGeom prst="rect">
              <a:avLst/>
            </a:prstGeom>
            <a:noFill/>
          </p:spPr>
          <p:txBody>
            <a:bodyPr>
              <a:spAutoFit/>
            </a:bodyPr>
            <a:lstStyle/>
            <a:p>
              <a:pPr marL="360363" fontAlgn="base">
                <a:lnSpc>
                  <a:spcPct val="90000"/>
                </a:lnSpc>
                <a:spcBef>
                  <a:spcPct val="0"/>
                </a:spcBef>
                <a:spcAft>
                  <a:spcPct val="0"/>
                </a:spcAft>
                <a:defRPr/>
              </a:pPr>
              <a:r>
                <a:rPr lang="en-US" altLang="zh-CN" sz="800" b="1" dirty="0">
                  <a:solidFill>
                    <a:prstClr val="black"/>
                  </a:solidFill>
                  <a:latin typeface="Arial" panose="020B0604020202020204" pitchFamily="34" charset="0"/>
                  <a:ea typeface="宋体" charset="-122"/>
                </a:rPr>
                <a:t>Service</a:t>
              </a:r>
            </a:p>
            <a:p>
              <a:pPr marL="360363" fontAlgn="base">
                <a:lnSpc>
                  <a:spcPct val="90000"/>
                </a:lnSpc>
                <a:spcBef>
                  <a:spcPct val="0"/>
                </a:spcBef>
                <a:spcAft>
                  <a:spcPct val="0"/>
                </a:spcAft>
                <a:defRPr/>
              </a:pPr>
              <a:r>
                <a:rPr lang="en-US" altLang="zh-CN" sz="800" b="1" dirty="0">
                  <a:solidFill>
                    <a:prstClr val="black"/>
                  </a:solidFill>
                  <a:latin typeface="Arial" panose="020B0604020202020204" pitchFamily="34" charset="0"/>
                  <a:ea typeface="宋体" charset="-122"/>
                </a:rPr>
                <a:t>Components</a:t>
              </a:r>
            </a:p>
            <a:p>
              <a:pPr fontAlgn="base">
                <a:spcBef>
                  <a:spcPct val="0"/>
                </a:spcBef>
                <a:spcAft>
                  <a:spcPct val="0"/>
                </a:spcAft>
                <a:defRPr/>
              </a:pPr>
              <a:endParaRPr lang="zh-CN" altLang="en-US" sz="800" dirty="0">
                <a:solidFill>
                  <a:prstClr val="black"/>
                </a:solidFill>
                <a:latin typeface="Arial" panose="020B0604020202020204" pitchFamily="34" charset="0"/>
                <a:ea typeface="宋体" charset="-122"/>
              </a:endParaRPr>
            </a:p>
          </p:txBody>
        </p:sp>
        <p:sp>
          <p:nvSpPr>
            <p:cNvPr id="94" name="Text Box 220"/>
            <p:cNvSpPr txBox="1">
              <a:spLocks noChangeArrowheads="1"/>
            </p:cNvSpPr>
            <p:nvPr/>
          </p:nvSpPr>
          <p:spPr bwMode="auto">
            <a:xfrm>
              <a:off x="4764088" y="4852988"/>
              <a:ext cx="1236662" cy="276225"/>
            </a:xfrm>
            <a:prstGeom prst="rect">
              <a:avLst/>
            </a:prstGeom>
            <a:ln/>
            <a:extLst/>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zh-CN" altLang="en-US" sz="1200" dirty="0" smtClean="0">
                  <a:solidFill>
                    <a:prstClr val="black"/>
                  </a:solidFill>
                </a:rPr>
                <a:t>数据模型</a:t>
              </a:r>
              <a:r>
                <a:rPr lang="en-US" altLang="zh-CN" sz="1200" dirty="0" smtClean="0">
                  <a:solidFill>
                    <a:prstClr val="black"/>
                  </a:solidFill>
                </a:rPr>
                <a:t>ETL</a:t>
              </a:r>
              <a:endParaRPr lang="en-US" altLang="zh-CN" sz="1200" dirty="0">
                <a:solidFill>
                  <a:prstClr val="black"/>
                </a:solidFill>
              </a:endParaRPr>
            </a:p>
          </p:txBody>
        </p:sp>
        <p:sp>
          <p:nvSpPr>
            <p:cNvPr id="95" name="Text Box 220"/>
            <p:cNvSpPr txBox="1">
              <a:spLocks noChangeArrowheads="1"/>
            </p:cNvSpPr>
            <p:nvPr/>
          </p:nvSpPr>
          <p:spPr bwMode="auto">
            <a:xfrm>
              <a:off x="3306763" y="4857750"/>
              <a:ext cx="1122362" cy="282575"/>
            </a:xfrm>
            <a:prstGeom prst="rect">
              <a:avLst/>
            </a:prstGeom>
            <a:ln/>
            <a:extLst/>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r>
                <a:rPr lang="zh-CN" altLang="en-US" sz="1200" dirty="0" smtClean="0">
                  <a:solidFill>
                    <a:prstClr val="black"/>
                  </a:solidFill>
                </a:rPr>
                <a:t>数据归档</a:t>
              </a:r>
              <a:endParaRPr lang="en-US" altLang="zh-CN" sz="1200" dirty="0">
                <a:solidFill>
                  <a:prstClr val="black"/>
                </a:solidFill>
              </a:endParaRPr>
            </a:p>
          </p:txBody>
        </p:sp>
        <p:grpSp>
          <p:nvGrpSpPr>
            <p:cNvPr id="13374" name="Group 232"/>
            <p:cNvGrpSpPr>
              <a:grpSpLocks/>
            </p:cNvGrpSpPr>
            <p:nvPr/>
          </p:nvGrpSpPr>
          <p:grpSpPr bwMode="auto">
            <a:xfrm>
              <a:off x="41275" y="4281488"/>
              <a:ext cx="642938" cy="334962"/>
              <a:chOff x="19" y="3380"/>
              <a:chExt cx="1049" cy="75"/>
            </a:xfrm>
          </p:grpSpPr>
          <p:sp>
            <p:nvSpPr>
              <p:cNvPr id="13406" name="AutoShape 233"/>
              <p:cNvSpPr>
                <a:spLocks noChangeArrowheads="1"/>
              </p:cNvSpPr>
              <p:nvPr/>
            </p:nvSpPr>
            <p:spPr bwMode="auto">
              <a:xfrm>
                <a:off x="112" y="3380"/>
                <a:ext cx="764" cy="75"/>
              </a:xfrm>
              <a:prstGeom prst="roundRect">
                <a:avLst>
                  <a:gd name="adj" fmla="val 4167"/>
                </a:avLst>
              </a:prstGeom>
              <a:gradFill rotWithShape="1">
                <a:gsLst>
                  <a:gs pos="0">
                    <a:srgbClr val="D5D69C"/>
                  </a:gs>
                  <a:gs pos="100000">
                    <a:srgbClr val="EEEFD7"/>
                  </a:gs>
                </a:gsLst>
                <a:lin ang="2700000" scaled="1"/>
              </a:gradFill>
              <a:ln w="9525" algn="ctr">
                <a:solidFill>
                  <a:srgbClr val="4D4D4D"/>
                </a:solidFill>
                <a:round/>
                <a:headEnd/>
                <a:tailEnd/>
              </a:ln>
              <a:effectLst>
                <a:outerShdw dist="35921" dir="2700000" algn="ctr" rotWithShape="0">
                  <a:srgbClr val="AFAFAF"/>
                </a:outerShdw>
              </a:effectLst>
            </p:spPr>
            <p:txBody>
              <a:bodyPr lIns="36576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40000"/>
                  </a:spcBef>
                  <a:spcAft>
                    <a:spcPct val="0"/>
                  </a:spcAft>
                  <a:buClr>
                    <a:srgbClr val="8DACD0"/>
                  </a:buClr>
                  <a:buSzPct val="70000"/>
                  <a:buFont typeface="Wingdings" panose="05000000000000000000" pitchFamily="2" charset="2"/>
                  <a:buNone/>
                </a:pPr>
                <a:endParaRPr lang="zh-CN" altLang="zh-CN" sz="1400" b="1" smtClean="0">
                  <a:solidFill>
                    <a:prstClr val="black"/>
                  </a:solidFill>
                  <a:latin typeface="Arial Narrow" panose="020B0606020202030204" pitchFamily="34" charset="0"/>
                </a:endParaRPr>
              </a:p>
            </p:txBody>
          </p:sp>
          <p:sp>
            <p:nvSpPr>
              <p:cNvPr id="13407" name="Rectangle 234"/>
              <p:cNvSpPr>
                <a:spLocks noChangeArrowheads="1"/>
              </p:cNvSpPr>
              <p:nvPr/>
            </p:nvSpPr>
            <p:spPr bwMode="auto">
              <a:xfrm>
                <a:off x="19" y="3390"/>
                <a:ext cx="1049"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40000"/>
                  </a:spcBef>
                  <a:spcAft>
                    <a:spcPct val="0"/>
                  </a:spcAft>
                  <a:buClr>
                    <a:srgbClr val="8DACD0"/>
                  </a:buClr>
                  <a:buSzPct val="70000"/>
                  <a:buFont typeface="Wingdings" panose="05000000000000000000" pitchFamily="2" charset="2"/>
                  <a:buNone/>
                </a:pPr>
                <a:r>
                  <a:rPr lang="zh-CN" altLang="en-US" sz="1400" b="1" smtClean="0">
                    <a:solidFill>
                      <a:prstClr val="black"/>
                    </a:solidFill>
                  </a:rPr>
                  <a:t>存储</a:t>
                </a:r>
              </a:p>
            </p:txBody>
          </p:sp>
        </p:grpSp>
        <p:sp>
          <p:nvSpPr>
            <p:cNvPr id="98" name="Text Box 235"/>
            <p:cNvSpPr txBox="1">
              <a:spLocks noChangeArrowheads="1"/>
            </p:cNvSpPr>
            <p:nvPr/>
          </p:nvSpPr>
          <p:spPr bwMode="auto">
            <a:xfrm>
              <a:off x="747713" y="5192713"/>
              <a:ext cx="5681662" cy="277812"/>
            </a:xfrm>
            <a:prstGeom prst="rect">
              <a:avLst/>
            </a:prstGeom>
            <a:ln w="12700"/>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r>
                <a:rPr lang="zh-CN" altLang="en-US" sz="1200" dirty="0" smtClean="0">
                  <a:solidFill>
                    <a:prstClr val="black"/>
                  </a:solidFill>
                </a:rPr>
                <a:t>复制</a:t>
              </a:r>
              <a:r>
                <a:rPr lang="zh-CN" altLang="en-US" sz="1200" dirty="0">
                  <a:solidFill>
                    <a:prstClr val="black"/>
                  </a:solidFill>
                </a:rPr>
                <a:t>、存储、联邦</a:t>
              </a:r>
              <a:r>
                <a:rPr lang="zh-CN" altLang="en-US" sz="1200" dirty="0" smtClean="0">
                  <a:solidFill>
                    <a:prstClr val="black"/>
                  </a:solidFill>
                </a:rPr>
                <a:t>、转换</a:t>
              </a:r>
              <a:r>
                <a:rPr lang="zh-CN" altLang="en-US" sz="1200" dirty="0">
                  <a:solidFill>
                    <a:prstClr val="black"/>
                  </a:solidFill>
                </a:rPr>
                <a:t>、规则过滤、任务管理、日志管理、配置</a:t>
              </a:r>
              <a:r>
                <a:rPr lang="zh-CN" altLang="en-US" sz="1200" dirty="0" smtClean="0">
                  <a:solidFill>
                    <a:prstClr val="black"/>
                  </a:solidFill>
                </a:rPr>
                <a:t>工具</a:t>
              </a:r>
              <a:endParaRPr lang="en-US" altLang="zh-CN" sz="1200" dirty="0">
                <a:solidFill>
                  <a:prstClr val="black"/>
                </a:solidFill>
              </a:endParaRPr>
            </a:p>
          </p:txBody>
        </p:sp>
        <p:sp>
          <p:nvSpPr>
            <p:cNvPr id="13376" name="AutoShape 398"/>
            <p:cNvSpPr>
              <a:spLocks noChangeArrowheads="1"/>
            </p:cNvSpPr>
            <p:nvPr/>
          </p:nvSpPr>
          <p:spPr bwMode="auto">
            <a:xfrm>
              <a:off x="4929188" y="1136650"/>
              <a:ext cx="755650"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1200" smtClean="0">
                  <a:solidFill>
                    <a:prstClr val="black"/>
                  </a:solidFill>
                  <a:cs typeface="Arial" panose="020B0604020202020204" pitchFamily="34" charset="0"/>
                </a:rPr>
                <a:t>审计中心</a:t>
              </a:r>
            </a:p>
          </p:txBody>
        </p:sp>
        <p:sp>
          <p:nvSpPr>
            <p:cNvPr id="13377" name="AutoShape 398"/>
            <p:cNvSpPr>
              <a:spLocks noChangeArrowheads="1"/>
            </p:cNvSpPr>
            <p:nvPr/>
          </p:nvSpPr>
          <p:spPr bwMode="auto">
            <a:xfrm>
              <a:off x="5767388" y="1138238"/>
              <a:ext cx="471487" cy="292100"/>
            </a:xfrm>
            <a:prstGeom prst="roundRect">
              <a:avLst>
                <a:gd name="adj" fmla="val 16667"/>
              </a:avLst>
            </a:prstGeom>
            <a:gradFill rotWithShape="1">
              <a:gsLst>
                <a:gs pos="0">
                  <a:schemeClr val="bg1"/>
                </a:gs>
                <a:gs pos="100000">
                  <a:srgbClr val="DDDDDD"/>
                </a:gs>
              </a:gsLst>
              <a:lin ang="5400000" scaled="1"/>
            </a:gra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200" smtClean="0">
                  <a:solidFill>
                    <a:prstClr val="black"/>
                  </a:solidFill>
                  <a:cs typeface="Arial" panose="020B0604020202020204" pitchFamily="34" charset="0"/>
                </a:rPr>
                <a:t>……</a:t>
              </a:r>
              <a:endParaRPr lang="zh-CN" altLang="en-US" sz="1200" smtClean="0">
                <a:solidFill>
                  <a:prstClr val="black"/>
                </a:solidFill>
                <a:cs typeface="Arial" panose="020B0604020202020204" pitchFamily="34" charset="0"/>
              </a:endParaRPr>
            </a:p>
          </p:txBody>
        </p:sp>
        <p:pic>
          <p:nvPicPr>
            <p:cNvPr id="13378" name="Picture 3" descr="\\eventsql\dvd27\Clip_Installer\DVD_ART\Artwork_Imagery\HARDWARE_IMAGERY\Illustration - Misc Hardware\XML Icons\database g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5913438"/>
              <a:ext cx="9445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Rechteck 37"/>
            <p:cNvSpPr/>
            <p:nvPr/>
          </p:nvSpPr>
          <p:spPr bwMode="auto">
            <a:xfrm>
              <a:off x="7183438" y="6448425"/>
              <a:ext cx="1644650" cy="331788"/>
            </a:xfrm>
            <a:prstGeom prst="rect">
              <a:avLst/>
            </a:prstGeom>
            <a:solidFill>
              <a:schemeClr val="accent1">
                <a:lumMod val="75000"/>
              </a:schemeClr>
            </a:solidFill>
            <a:ln w="19050" cap="flat" cmpd="sng" algn="ctr">
              <a:solidFill>
                <a:srgbClr val="FFC000"/>
              </a:solidFill>
              <a:prstDash val="solid"/>
              <a:round/>
              <a:headEnd type="none" w="med" len="med"/>
              <a:tailEnd type="none" w="med" len="med"/>
            </a:ln>
            <a:effectLst>
              <a:outerShdw blurRad="50800" dist="38100" dir="2700000" algn="tl" rotWithShape="0">
                <a:prstClr val="black">
                  <a:alpha val="40000"/>
                </a:prstClr>
              </a:outerShdw>
            </a:effectLst>
          </p:spPr>
          <p:txBody>
            <a:bodyPr lIns="72000" tIns="36000" rIns="72000" bIns="36000" anchor="ctr"/>
            <a:lstStyle/>
            <a:p>
              <a:pPr fontAlgn="base">
                <a:spcBef>
                  <a:spcPct val="0"/>
                </a:spcBef>
                <a:spcAft>
                  <a:spcPct val="0"/>
                </a:spcAft>
                <a:defRPr/>
              </a:pPr>
              <a:r>
                <a:rPr lang="en-US" altLang="zh-CN" sz="1200" b="1" dirty="0">
                  <a:solidFill>
                    <a:prstClr val="white"/>
                  </a:solidFill>
                  <a:latin typeface="Arial" panose="020B0604020202020204" pitchFamily="34" charset="0"/>
                  <a:ea typeface="宋体" panose="02010600030101010101" pitchFamily="2" charset="-122"/>
                </a:rPr>
                <a:t> </a:t>
              </a:r>
              <a:r>
                <a:rPr lang="zh-CN" altLang="en-US" sz="1200" b="1" dirty="0">
                  <a:solidFill>
                    <a:prstClr val="white"/>
                  </a:solidFill>
                  <a:latin typeface="Arial" panose="020B0604020202020204" pitchFamily="34" charset="0"/>
                  <a:ea typeface="宋体" panose="02010600030101010101" pitchFamily="2" charset="-122"/>
                </a:rPr>
                <a:t>数据库备份中心</a:t>
              </a:r>
            </a:p>
          </p:txBody>
        </p:sp>
        <p:sp>
          <p:nvSpPr>
            <p:cNvPr id="180" name="AutoShape 378"/>
            <p:cNvSpPr>
              <a:spLocks noChangeArrowheads="1"/>
            </p:cNvSpPr>
            <p:nvPr/>
          </p:nvSpPr>
          <p:spPr bwMode="auto">
            <a:xfrm>
              <a:off x="7286625" y="2571750"/>
              <a:ext cx="1143000" cy="214313"/>
            </a:xfrm>
            <a:prstGeom prst="roundRect">
              <a:avLst>
                <a:gd name="adj" fmla="val 4167"/>
              </a:avLst>
            </a:prstGeom>
            <a:ln>
              <a:prstDash val="sysDash"/>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400" b="1" dirty="0">
                  <a:solidFill>
                    <a:prstClr val="black"/>
                  </a:solidFill>
                  <a:latin typeface="Arial Narrow" pitchFamily="34" charset="0"/>
                </a:rPr>
                <a:t>移动平台</a:t>
              </a:r>
            </a:p>
          </p:txBody>
        </p:sp>
        <p:sp>
          <p:nvSpPr>
            <p:cNvPr id="181" name="AutoShape 378"/>
            <p:cNvSpPr>
              <a:spLocks noChangeArrowheads="1"/>
            </p:cNvSpPr>
            <p:nvPr/>
          </p:nvSpPr>
          <p:spPr bwMode="auto">
            <a:xfrm>
              <a:off x="7286625" y="1714500"/>
              <a:ext cx="1143000" cy="214313"/>
            </a:xfrm>
            <a:prstGeom prst="roundRect">
              <a:avLst>
                <a:gd name="adj" fmla="val 4167"/>
              </a:avLst>
            </a:prstGeom>
            <a:ln>
              <a:prstDash val="sysDash"/>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400" b="1" dirty="0">
                  <a:solidFill>
                    <a:prstClr val="black"/>
                  </a:solidFill>
                  <a:latin typeface="Arial Narrow" pitchFamily="34" charset="0"/>
                </a:rPr>
                <a:t>短彩信平台</a:t>
              </a:r>
            </a:p>
          </p:txBody>
        </p:sp>
        <p:sp>
          <p:nvSpPr>
            <p:cNvPr id="182" name="AutoShape 378"/>
            <p:cNvSpPr>
              <a:spLocks noChangeArrowheads="1"/>
            </p:cNvSpPr>
            <p:nvPr/>
          </p:nvSpPr>
          <p:spPr bwMode="auto">
            <a:xfrm>
              <a:off x="7286625" y="2357438"/>
              <a:ext cx="1143000" cy="214312"/>
            </a:xfrm>
            <a:prstGeom prst="roundRect">
              <a:avLst>
                <a:gd name="adj" fmla="val 4167"/>
              </a:avLst>
            </a:prstGeom>
            <a:ln>
              <a:prstDash val="sysDash"/>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en-US" altLang="zh-CN" sz="1400" b="1" dirty="0">
                  <a:solidFill>
                    <a:prstClr val="black"/>
                  </a:solidFill>
                  <a:latin typeface="Arial Narrow" pitchFamily="34" charset="0"/>
                </a:rPr>
                <a:t>IDM</a:t>
              </a:r>
              <a:endParaRPr lang="zh-CN" altLang="en-US" sz="1400" b="1" dirty="0">
                <a:solidFill>
                  <a:prstClr val="black"/>
                </a:solidFill>
                <a:latin typeface="Arial Narrow" pitchFamily="34" charset="0"/>
              </a:endParaRPr>
            </a:p>
          </p:txBody>
        </p:sp>
        <p:pic>
          <p:nvPicPr>
            <p:cNvPr id="133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214313"/>
              <a:ext cx="43338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4" name="Picture 206"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5643563"/>
              <a:ext cx="4381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5" name="Rectangle 295"/>
            <p:cNvSpPr>
              <a:spLocks noChangeArrowheads="1"/>
            </p:cNvSpPr>
            <p:nvPr/>
          </p:nvSpPr>
          <p:spPr bwMode="auto">
            <a:xfrm>
              <a:off x="1270000" y="5676900"/>
              <a:ext cx="646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教务库</a:t>
              </a:r>
            </a:p>
          </p:txBody>
        </p:sp>
        <p:pic>
          <p:nvPicPr>
            <p:cNvPr id="13386" name="Picture 206" descr="Databas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6143625"/>
              <a:ext cx="4381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7" name="Rectangle 295"/>
            <p:cNvSpPr>
              <a:spLocks noChangeArrowheads="1"/>
            </p:cNvSpPr>
            <p:nvPr/>
          </p:nvSpPr>
          <p:spPr bwMode="auto">
            <a:xfrm>
              <a:off x="1841500" y="6176963"/>
              <a:ext cx="646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学生库</a:t>
              </a:r>
            </a:p>
          </p:txBody>
        </p:sp>
        <p:sp>
          <p:nvSpPr>
            <p:cNvPr id="194" name="右箭头 193"/>
            <p:cNvSpPr/>
            <p:nvPr/>
          </p:nvSpPr>
          <p:spPr bwMode="auto">
            <a:xfrm>
              <a:off x="6143625" y="5929313"/>
              <a:ext cx="714375" cy="422275"/>
            </a:xfrm>
            <a:prstGeom prst="rightArrow">
              <a:avLst/>
            </a:prstGeom>
          </p:spPr>
          <p:style>
            <a:lnRef idx="1">
              <a:schemeClr val="accent4"/>
            </a:lnRef>
            <a:fillRef idx="3">
              <a:schemeClr val="accent4"/>
            </a:fillRef>
            <a:effectRef idx="2">
              <a:schemeClr val="accent4"/>
            </a:effectRef>
            <a:fontRef idx="minor">
              <a:schemeClr val="lt1"/>
            </a:fontRef>
          </p:style>
          <p:txBody>
            <a:bodyPr anchor="ctr"/>
            <a:lstStyle/>
            <a:p>
              <a:pPr algn="ctr" fontAlgn="base">
                <a:spcBef>
                  <a:spcPct val="0"/>
                </a:spcBef>
                <a:spcAft>
                  <a:spcPct val="0"/>
                </a:spcAft>
                <a:defRPr/>
              </a:pPr>
              <a:endParaRPr lang="zh-CN" altLang="en-US">
                <a:solidFill>
                  <a:prstClr val="white"/>
                </a:solidFill>
              </a:endParaRPr>
            </a:p>
          </p:txBody>
        </p:sp>
        <p:sp>
          <p:nvSpPr>
            <p:cNvPr id="13389" name="Rectangle 295"/>
            <p:cNvSpPr>
              <a:spLocks noChangeArrowheads="1"/>
            </p:cNvSpPr>
            <p:nvPr/>
          </p:nvSpPr>
          <p:spPr bwMode="auto">
            <a:xfrm>
              <a:off x="1365250" y="642938"/>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学生</a:t>
              </a:r>
            </a:p>
          </p:txBody>
        </p:sp>
        <p:sp>
          <p:nvSpPr>
            <p:cNvPr id="13390" name="Rectangle 295"/>
            <p:cNvSpPr>
              <a:spLocks noChangeArrowheads="1"/>
            </p:cNvSpPr>
            <p:nvPr/>
          </p:nvSpPr>
          <p:spPr bwMode="auto">
            <a:xfrm>
              <a:off x="3429000" y="723900"/>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教师</a:t>
              </a:r>
            </a:p>
          </p:txBody>
        </p:sp>
        <p:pic>
          <p:nvPicPr>
            <p:cNvPr id="13391" name="Picture 7" descr="E:\图库\LOGO\vista_Pleasant\vista_Pleasant_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238" y="1000125"/>
              <a:ext cx="500062"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2" name="Picture 6" descr="E:\图库\LOGO\Archigraphs\Archigraphs_1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60793">
              <a:off x="6773863" y="1076325"/>
              <a:ext cx="6175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3" name="Rectangle 295"/>
            <p:cNvSpPr>
              <a:spLocks noChangeArrowheads="1"/>
            </p:cNvSpPr>
            <p:nvPr/>
          </p:nvSpPr>
          <p:spPr bwMode="auto">
            <a:xfrm>
              <a:off x="7223125" y="1214438"/>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手机</a:t>
              </a:r>
            </a:p>
          </p:txBody>
        </p:sp>
        <p:sp>
          <p:nvSpPr>
            <p:cNvPr id="13394" name="Rectangle 295"/>
            <p:cNvSpPr>
              <a:spLocks noChangeArrowheads="1"/>
            </p:cNvSpPr>
            <p:nvPr/>
          </p:nvSpPr>
          <p:spPr bwMode="auto">
            <a:xfrm>
              <a:off x="8369300" y="1214438"/>
              <a:ext cx="48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en-US" altLang="zh-CN" sz="1200" smtClean="0">
                  <a:solidFill>
                    <a:prstClr val="black"/>
                  </a:solidFill>
                </a:rPr>
                <a:t>PAD</a:t>
              </a:r>
              <a:endParaRPr lang="zh-CN" altLang="en-US" sz="1200" smtClean="0">
                <a:solidFill>
                  <a:prstClr val="black"/>
                </a:solidFill>
              </a:endParaRPr>
            </a:p>
          </p:txBody>
        </p:sp>
        <p:pic>
          <p:nvPicPr>
            <p:cNvPr id="13395" name="Picture 3" descr="C:\Documents and Settings\MCG\My Documents\My Pictures\Microsoft Clip Organizer\j043394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688" y="142875"/>
              <a:ext cx="58896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6" name="Picture 8" descr="d:\我的文档\图片收藏\different_tastes_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7563" y="142875"/>
              <a:ext cx="6889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7" name="Rectangle 295"/>
            <p:cNvSpPr>
              <a:spLocks noChangeArrowheads="1"/>
            </p:cNvSpPr>
            <p:nvPr/>
          </p:nvSpPr>
          <p:spPr bwMode="auto">
            <a:xfrm>
              <a:off x="5572125" y="714375"/>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spcBef>
                  <a:spcPct val="0"/>
                </a:spcBef>
                <a:spcAft>
                  <a:spcPct val="0"/>
                </a:spcAft>
              </a:pPr>
              <a:r>
                <a:rPr lang="zh-CN" altLang="en-US" sz="1200" smtClean="0">
                  <a:solidFill>
                    <a:prstClr val="black"/>
                  </a:solidFill>
                </a:rPr>
                <a:t>领导</a:t>
              </a:r>
            </a:p>
          </p:txBody>
        </p:sp>
        <p:sp>
          <p:nvSpPr>
            <p:cNvPr id="214" name="AutoShape 378"/>
            <p:cNvSpPr>
              <a:spLocks noChangeArrowheads="1"/>
            </p:cNvSpPr>
            <p:nvPr/>
          </p:nvSpPr>
          <p:spPr bwMode="auto">
            <a:xfrm>
              <a:off x="7286625" y="1928813"/>
              <a:ext cx="1143000" cy="214312"/>
            </a:xfrm>
            <a:prstGeom prst="roundRect">
              <a:avLst>
                <a:gd name="adj" fmla="val 4167"/>
              </a:avLst>
            </a:prstGeom>
            <a:ln>
              <a:prstDash val="sysDash"/>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400" b="1" dirty="0">
                  <a:solidFill>
                    <a:prstClr val="black"/>
                  </a:solidFill>
                  <a:latin typeface="Arial Narrow" pitchFamily="34" charset="0"/>
                </a:rPr>
                <a:t>即时通讯平台</a:t>
              </a:r>
            </a:p>
          </p:txBody>
        </p:sp>
        <p:sp>
          <p:nvSpPr>
            <p:cNvPr id="215" name="AutoShape 378"/>
            <p:cNvSpPr>
              <a:spLocks noChangeArrowheads="1"/>
            </p:cNvSpPr>
            <p:nvPr/>
          </p:nvSpPr>
          <p:spPr bwMode="auto">
            <a:xfrm>
              <a:off x="7286625" y="2143125"/>
              <a:ext cx="1143000" cy="214313"/>
            </a:xfrm>
            <a:prstGeom prst="roundRect">
              <a:avLst>
                <a:gd name="adj" fmla="val 4167"/>
              </a:avLst>
            </a:prstGeom>
            <a:ln>
              <a:prstDash val="sysDash"/>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400" b="1" dirty="0">
                  <a:solidFill>
                    <a:prstClr val="black"/>
                  </a:solidFill>
                  <a:latin typeface="Arial Narrow" pitchFamily="34" charset="0"/>
                </a:rPr>
                <a:t>数据监控</a:t>
              </a:r>
            </a:p>
          </p:txBody>
        </p:sp>
        <p:sp>
          <p:nvSpPr>
            <p:cNvPr id="124" name="AutoShape 378"/>
            <p:cNvSpPr>
              <a:spLocks noChangeArrowheads="1"/>
            </p:cNvSpPr>
            <p:nvPr/>
          </p:nvSpPr>
          <p:spPr bwMode="auto">
            <a:xfrm>
              <a:off x="4794250" y="1695450"/>
              <a:ext cx="779463" cy="1192213"/>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云管理</a:t>
              </a:r>
            </a:p>
          </p:txBody>
        </p:sp>
        <p:sp>
          <p:nvSpPr>
            <p:cNvPr id="13401" name="AutoShape 379"/>
            <p:cNvSpPr>
              <a:spLocks noChangeArrowheads="1"/>
            </p:cNvSpPr>
            <p:nvPr/>
          </p:nvSpPr>
          <p:spPr bwMode="auto">
            <a:xfrm>
              <a:off x="4788024" y="1985963"/>
              <a:ext cx="785812" cy="1014412"/>
            </a:xfrm>
            <a:prstGeom prst="roundRect">
              <a:avLst>
                <a:gd name="adj" fmla="val 4167"/>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主机管理</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健康监管</a:t>
              </a: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动态迁移</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灾难恢复</a:t>
              </a:r>
            </a:p>
          </p:txBody>
        </p:sp>
        <p:sp>
          <p:nvSpPr>
            <p:cNvPr id="127" name="AutoShape 378"/>
            <p:cNvSpPr>
              <a:spLocks noChangeArrowheads="1"/>
            </p:cNvSpPr>
            <p:nvPr/>
          </p:nvSpPr>
          <p:spPr bwMode="auto">
            <a:xfrm>
              <a:off x="5786438" y="1695450"/>
              <a:ext cx="779462" cy="1192213"/>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数据审计</a:t>
              </a:r>
            </a:p>
          </p:txBody>
        </p:sp>
        <p:sp>
          <p:nvSpPr>
            <p:cNvPr id="13403" name="AutoShape 379"/>
            <p:cNvSpPr>
              <a:spLocks noChangeArrowheads="1"/>
            </p:cNvSpPr>
            <p:nvPr/>
          </p:nvSpPr>
          <p:spPr bwMode="auto">
            <a:xfrm>
              <a:off x="5780088" y="1985963"/>
              <a:ext cx="785812" cy="1014412"/>
            </a:xfrm>
            <a:prstGeom prst="roundRect">
              <a:avLst>
                <a:gd name="adj" fmla="val 4167"/>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日志监控</a:t>
              </a: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访问监管</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数据分析</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信息过滤</a:t>
              </a:r>
            </a:p>
          </p:txBody>
        </p:sp>
        <p:sp>
          <p:nvSpPr>
            <p:cNvPr id="130" name="AutoShape 369"/>
            <p:cNvSpPr>
              <a:spLocks noChangeArrowheads="1"/>
            </p:cNvSpPr>
            <p:nvPr/>
          </p:nvSpPr>
          <p:spPr bwMode="auto">
            <a:xfrm>
              <a:off x="2706688" y="1700213"/>
              <a:ext cx="773112" cy="1192212"/>
            </a:xfrm>
            <a:prstGeom prst="roundRect">
              <a:avLst>
                <a:gd name="adj" fmla="val 4167"/>
              </a:avLst>
            </a:prstGeom>
            <a:ln>
              <a:headEnd/>
              <a:tailEnd/>
            </a:ln>
          </p:spPr>
          <p:style>
            <a:lnRef idx="1">
              <a:schemeClr val="accent1"/>
            </a:lnRef>
            <a:fillRef idx="2">
              <a:schemeClr val="accent1"/>
            </a:fillRef>
            <a:effectRef idx="1">
              <a:schemeClr val="accent1"/>
            </a:effectRef>
            <a:fontRef idx="minor">
              <a:schemeClr val="dk1"/>
            </a:fontRef>
          </p:style>
          <p:txBody>
            <a:bodyPr wrap="none" tIns="0"/>
            <a:lstStyle/>
            <a:p>
              <a:pPr algn="ctr" eaLnBrk="0" fontAlgn="base" hangingPunct="0">
                <a:spcBef>
                  <a:spcPct val="0"/>
                </a:spcBef>
                <a:spcAft>
                  <a:spcPct val="0"/>
                </a:spcAft>
                <a:defRPr/>
              </a:pPr>
              <a:r>
                <a:rPr lang="zh-CN" altLang="en-US" sz="1200" b="1" dirty="0">
                  <a:solidFill>
                    <a:prstClr val="black"/>
                  </a:solidFill>
                  <a:latin typeface="Arial Narrow" pitchFamily="34" charset="0"/>
                </a:rPr>
                <a:t> 领导决策</a:t>
              </a:r>
              <a:endParaRPr lang="zh-CN" altLang="en-US" sz="1200" dirty="0">
                <a:solidFill>
                  <a:prstClr val="black"/>
                </a:solidFill>
                <a:latin typeface="Arial Narrow" pitchFamily="34" charset="0"/>
              </a:endParaRPr>
            </a:p>
          </p:txBody>
        </p:sp>
        <p:sp>
          <p:nvSpPr>
            <p:cNvPr id="13405" name="AutoShape 372"/>
            <p:cNvSpPr>
              <a:spLocks noChangeArrowheads="1"/>
            </p:cNvSpPr>
            <p:nvPr/>
          </p:nvSpPr>
          <p:spPr bwMode="auto">
            <a:xfrm>
              <a:off x="2706068" y="1988840"/>
              <a:ext cx="785812" cy="996950"/>
            </a:xfrm>
            <a:prstGeom prst="roundRect">
              <a:avLst>
                <a:gd name="adj" fmla="val 4167"/>
              </a:avLst>
            </a:prstGeom>
            <a:gradFill rotWithShape="1">
              <a:gsLst>
                <a:gs pos="0">
                  <a:srgbClr val="EEEFD7"/>
                </a:gs>
                <a:gs pos="100000">
                  <a:srgbClr val="D5D69C"/>
                </a:gs>
              </a:gsLst>
              <a:lin ang="2700000" scaled="1"/>
            </a:gradFill>
            <a:ln w="9525">
              <a:solidFill>
                <a:srgbClr val="4D4D4D"/>
              </a:solidFill>
              <a:round/>
              <a:headEnd/>
              <a:tailEnd/>
            </a:ln>
            <a:effectLst>
              <a:outerShdw dist="35921" dir="2700000" algn="ctr" rotWithShape="0">
                <a:srgbClr val="AFAFAF"/>
              </a:outerShdw>
            </a:effectLst>
          </p:spPr>
          <p:txBody>
            <a:bodyPr tIns="91440" bIns="91440"/>
            <a:lstStyle>
              <a:lvl1pPr marL="225425" indent="-225425"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高基报表</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高综报表</a:t>
              </a:r>
              <a:endParaRPr lang="en-US" altLang="zh-CN" sz="1100" smtClean="0">
                <a:solidFill>
                  <a:prstClr val="black"/>
                </a:solidFill>
                <a:latin typeface="Arial Narrow" panose="020B0606020202030204" pitchFamily="34" charset="0"/>
              </a:endParaRP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信息查询</a:t>
              </a:r>
            </a:p>
            <a:p>
              <a:pPr fontAlgn="base">
                <a:lnSpc>
                  <a:spcPct val="90000"/>
                </a:lnSpc>
                <a:spcBef>
                  <a:spcPct val="35000"/>
                </a:spcBef>
                <a:spcAft>
                  <a:spcPct val="0"/>
                </a:spcAft>
                <a:buSzPct val="80000"/>
              </a:pPr>
              <a:r>
                <a:rPr lang="zh-CN" altLang="en-US" sz="1100" smtClean="0">
                  <a:solidFill>
                    <a:prstClr val="black"/>
                  </a:solidFill>
                  <a:latin typeface="Arial Narrow" panose="020B0606020202030204" pitchFamily="34" charset="0"/>
                </a:rPr>
                <a:t>多维分析</a:t>
              </a:r>
            </a:p>
          </p:txBody>
        </p:sp>
      </p:grpSp>
    </p:spTree>
    <p:extLst>
      <p:ext uri="{BB962C8B-B14F-4D97-AF65-F5344CB8AC3E}">
        <p14:creationId xmlns:p14="http://schemas.microsoft.com/office/powerpoint/2010/main" val="158063778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285750" y="0"/>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a:t>领导决策</a:t>
            </a:r>
          </a:p>
        </p:txBody>
      </p:sp>
      <p:pic>
        <p:nvPicPr>
          <p:cNvPr id="5" name="Picture 5"/>
          <p:cNvPicPr>
            <a:picLocks noChangeAspect="1" noChangeArrowheads="1"/>
          </p:cNvPicPr>
          <p:nvPr/>
        </p:nvPicPr>
        <p:blipFill>
          <a:blip r:embed="rId4"/>
          <a:srcRect/>
          <a:stretch>
            <a:fillRect/>
          </a:stretch>
        </p:blipFill>
        <p:spPr bwMode="auto">
          <a:xfrm>
            <a:off x="714375" y="642938"/>
            <a:ext cx="7500938" cy="492918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6" name="Picture 6"/>
          <p:cNvPicPr>
            <a:picLocks noChangeAspect="1" noChangeArrowheads="1"/>
          </p:cNvPicPr>
          <p:nvPr/>
        </p:nvPicPr>
        <p:blipFill>
          <a:blip r:embed="rId5"/>
          <a:srcRect/>
          <a:stretch>
            <a:fillRect/>
          </a:stretch>
        </p:blipFill>
        <p:spPr bwMode="auto">
          <a:xfrm>
            <a:off x="928688" y="714375"/>
            <a:ext cx="6143625" cy="5581650"/>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7" name="Picture 13"/>
          <p:cNvPicPr>
            <a:picLocks noChangeAspect="1" noChangeArrowheads="1"/>
          </p:cNvPicPr>
          <p:nvPr/>
        </p:nvPicPr>
        <p:blipFill>
          <a:blip r:embed="rId6"/>
          <a:srcRect/>
          <a:stretch>
            <a:fillRect/>
          </a:stretch>
        </p:blipFill>
        <p:spPr bwMode="auto">
          <a:xfrm>
            <a:off x="1214438" y="785813"/>
            <a:ext cx="7072312" cy="529748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8"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75" y="1071563"/>
            <a:ext cx="804068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624513"/>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2037737" cy="646331"/>
          </a:xfrm>
          <a:noFill/>
        </p:spPr>
        <p:txBody>
          <a:bodyPr wrap="none" rtlCol="0">
            <a:spAutoFit/>
          </a:bodyPr>
          <a:lstStyle/>
          <a:p>
            <a:r>
              <a:rPr lang="zh-CN" altLang="en-US" sz="3600" dirty="0">
                <a:solidFill>
                  <a:schemeClr val="tx1"/>
                </a:solidFill>
                <a:latin typeface="黑体" pitchFamily="2" charset="-122"/>
                <a:ea typeface="黑体" pitchFamily="2" charset="-122"/>
                <a:cs typeface="+mn-cs"/>
              </a:rPr>
              <a:t>数据价值</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862311"/>
            <a:ext cx="3757539"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863825"/>
            <a:ext cx="5375585" cy="561739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187" y="980728"/>
            <a:ext cx="7750969" cy="6858000"/>
          </a:xfrm>
          <a:prstGeom prst="rect">
            <a:avLst/>
          </a:prstGeom>
        </p:spPr>
      </p:pic>
    </p:spTree>
    <p:extLst>
      <p:ext uri="{BB962C8B-B14F-4D97-AF65-F5344CB8AC3E}">
        <p14:creationId xmlns:p14="http://schemas.microsoft.com/office/powerpoint/2010/main" val="23024001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2037737"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消息中心</a:t>
            </a:r>
            <a:endParaRPr lang="zh-CN" altLang="en-US" dirty="0"/>
          </a:p>
        </p:txBody>
      </p:sp>
      <p:pic>
        <p:nvPicPr>
          <p:cNvPr id="4" name="图片 3"/>
          <p:cNvPicPr>
            <a:picLocks noChangeAspect="1"/>
          </p:cNvPicPr>
          <p:nvPr/>
        </p:nvPicPr>
        <p:blipFill>
          <a:blip r:embed="rId2"/>
          <a:stretch>
            <a:fillRect/>
          </a:stretch>
        </p:blipFill>
        <p:spPr>
          <a:xfrm>
            <a:off x="2176720" y="639178"/>
            <a:ext cx="6780183" cy="4636945"/>
          </a:xfrm>
          <a:prstGeom prst="rect">
            <a:avLst/>
          </a:prstGeom>
        </p:spPr>
      </p:pic>
    </p:spTree>
    <p:extLst>
      <p:ext uri="{BB962C8B-B14F-4D97-AF65-F5344CB8AC3E}">
        <p14:creationId xmlns:p14="http://schemas.microsoft.com/office/powerpoint/2010/main" val="2621970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a:spLocks/>
          </p:cNvSpPr>
          <p:nvPr/>
        </p:nvSpPr>
        <p:spPr>
          <a:xfrm>
            <a:off x="138983" y="605304"/>
            <a:ext cx="3427541" cy="646331"/>
          </a:xfrm>
          <a:prstGeom prst="rect">
            <a:avLst/>
          </a:prstGeom>
          <a:noFill/>
        </p:spPr>
        <p:txBody>
          <a:bodyPr wrap="none" rtlCol="0">
            <a:spAutoFit/>
          </a:bodyPr>
          <a:lstStyle>
            <a:lvl1pPr>
              <a:spcBef>
                <a:spcPct val="0"/>
              </a:spcBef>
              <a:buNone/>
              <a:defRPr sz="3600" b="1">
                <a:latin typeface="黑体" pitchFamily="2" charset="-122"/>
                <a:ea typeface="黑体" pitchFamily="2" charset="-122"/>
              </a:defRPr>
            </a:lvl1pPr>
          </a:lstStyle>
          <a:p>
            <a:r>
              <a:rPr lang="zh-CN" altLang="en-US" dirty="0" smtClean="0"/>
              <a:t>服务如何管理？</a:t>
            </a:r>
            <a:endParaRPr lang="zh-CN" altLang="en-US" dirty="0"/>
          </a:p>
        </p:txBody>
      </p:sp>
      <p:pic>
        <p:nvPicPr>
          <p:cNvPr id="3" name="图片 2"/>
          <p:cNvPicPr>
            <a:picLocks noChangeAspect="1"/>
          </p:cNvPicPr>
          <p:nvPr/>
        </p:nvPicPr>
        <p:blipFill>
          <a:blip r:embed="rId2"/>
          <a:stretch>
            <a:fillRect/>
          </a:stretch>
        </p:blipFill>
        <p:spPr>
          <a:xfrm>
            <a:off x="1800692" y="1772816"/>
            <a:ext cx="7250013" cy="5011257"/>
          </a:xfrm>
          <a:prstGeom prst="rect">
            <a:avLst/>
          </a:prstGeom>
        </p:spPr>
      </p:pic>
      <p:pic>
        <p:nvPicPr>
          <p:cNvPr id="5" name="图片 4"/>
          <p:cNvPicPr>
            <a:picLocks noChangeAspect="1"/>
          </p:cNvPicPr>
          <p:nvPr/>
        </p:nvPicPr>
        <p:blipFill>
          <a:blip r:embed="rId3"/>
          <a:stretch>
            <a:fillRect/>
          </a:stretch>
        </p:blipFill>
        <p:spPr>
          <a:xfrm>
            <a:off x="1800692" y="1213673"/>
            <a:ext cx="7250013" cy="594263"/>
          </a:xfrm>
          <a:prstGeom prst="rect">
            <a:avLst/>
          </a:prstGeom>
        </p:spPr>
      </p:pic>
      <p:pic>
        <p:nvPicPr>
          <p:cNvPr id="6" name="图片 5"/>
          <p:cNvPicPr>
            <a:picLocks noChangeAspect="1"/>
          </p:cNvPicPr>
          <p:nvPr/>
        </p:nvPicPr>
        <p:blipFill>
          <a:blip r:embed="rId4"/>
          <a:stretch>
            <a:fillRect/>
          </a:stretch>
        </p:blipFill>
        <p:spPr>
          <a:xfrm>
            <a:off x="1697405" y="1206061"/>
            <a:ext cx="7353300" cy="8239125"/>
          </a:xfrm>
          <a:prstGeom prst="rect">
            <a:avLst/>
          </a:prstGeom>
        </p:spPr>
      </p:pic>
      <p:pic>
        <p:nvPicPr>
          <p:cNvPr id="7" name="图片 6"/>
          <p:cNvPicPr>
            <a:picLocks noChangeAspect="1"/>
          </p:cNvPicPr>
          <p:nvPr/>
        </p:nvPicPr>
        <p:blipFill>
          <a:blip r:embed="rId5"/>
          <a:stretch>
            <a:fillRect/>
          </a:stretch>
        </p:blipFill>
        <p:spPr>
          <a:xfrm>
            <a:off x="1619672" y="1251635"/>
            <a:ext cx="7305675" cy="8067675"/>
          </a:xfrm>
          <a:prstGeom prst="rect">
            <a:avLst/>
          </a:prstGeom>
        </p:spPr>
      </p:pic>
    </p:spTree>
    <p:extLst>
      <p:ext uri="{BB962C8B-B14F-4D97-AF65-F5344CB8AC3E}">
        <p14:creationId xmlns:p14="http://schemas.microsoft.com/office/powerpoint/2010/main" val="37207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720787"/>
            <a:ext cx="2473754" cy="369332"/>
          </a:xfrm>
          <a:prstGeom prst="rect">
            <a:avLst/>
          </a:prstGeom>
          <a:noFill/>
        </p:spPr>
        <p:txBody>
          <a:bodyPr wrap="none" rtlCol="0">
            <a:spAutoFit/>
          </a:bodyPr>
          <a:lstStyle/>
          <a:p>
            <a:pPr lvl="0"/>
            <a:r>
              <a:rPr lang="zh-CN" altLang="en-US" b="1" dirty="0">
                <a:latin typeface="微软雅黑" panose="020B0503020204020204" pitchFamily="34" charset="-122"/>
                <a:ea typeface="微软雅黑" panose="020B0503020204020204" pitchFamily="34" charset="-122"/>
              </a:rPr>
              <a:t> 身份与认证平台（</a:t>
            </a:r>
            <a:r>
              <a:rPr lang="en-US" altLang="zh-CN" b="1" dirty="0">
                <a:latin typeface="微软雅黑" panose="020B0503020204020204" pitchFamily="34" charset="-122"/>
                <a:ea typeface="微软雅黑" panose="020B0503020204020204" pitchFamily="34" charset="-122"/>
              </a:rPr>
              <a:t>6</a:t>
            </a:r>
            <a:r>
              <a:rPr lang="zh-CN" altLang="en-US" b="1" dirty="0" smtClean="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83658" y="1258358"/>
            <a:ext cx="7019870" cy="292388"/>
          </a:xfrm>
          <a:prstGeom prst="rect">
            <a:avLst/>
          </a:prstGeom>
          <a:noFill/>
        </p:spPr>
        <p:txBody>
          <a:bodyPr wrap="none" rtlCol="0">
            <a:spAutoFit/>
          </a:bodyPr>
          <a:lstStyle/>
          <a:p>
            <a:pPr lvl="0"/>
            <a:r>
              <a:rPr lang="zh-CN" altLang="en-US" sz="1300" dirty="0">
                <a:solidFill>
                  <a:schemeClr val="bg1">
                    <a:lumMod val="50000"/>
                  </a:schemeClr>
                </a:solidFill>
                <a:latin typeface="微软雅黑" panose="020B0503020204020204" pitchFamily="34" charset="-122"/>
                <a:ea typeface="微软雅黑" panose="020B0503020204020204" pitchFamily="34" charset="-122"/>
              </a:rPr>
              <a:t>认证管理、帐户管理、组织机构管理、权限管理</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、用户自助服务（密码找回，个人信息管理）</a:t>
            </a:r>
            <a:endParaRPr lang="zh-CN" altLang="en-US" sz="13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65261" y="1818576"/>
            <a:ext cx="1854995" cy="369332"/>
          </a:xfrm>
          <a:prstGeom prst="rect">
            <a:avLst/>
          </a:prstGeom>
          <a:noFill/>
        </p:spPr>
        <p:txBody>
          <a:bodyPr wrap="none" rtlCol="0">
            <a:spAutoFit/>
          </a:bodyPr>
          <a:lstStyle/>
          <a:p>
            <a:pPr lvl="0"/>
            <a:r>
              <a:rPr lang="zh-CN" altLang="en-US" b="1" dirty="0">
                <a:latin typeface="微软雅黑" panose="020B0503020204020204" pitchFamily="34" charset="-122"/>
                <a:ea typeface="微软雅黑" panose="020B0503020204020204" pitchFamily="34" charset="-122"/>
              </a:rPr>
              <a:t>门户平台（</a:t>
            </a:r>
            <a:r>
              <a:rPr lang="en-US" altLang="zh-CN" b="1" dirty="0">
                <a:latin typeface="微软雅黑" panose="020B0503020204020204" pitchFamily="34" charset="-122"/>
                <a:ea typeface="微软雅黑" panose="020B0503020204020204" pitchFamily="34" charset="-122"/>
              </a:rPr>
              <a:t>12</a:t>
            </a:r>
            <a:r>
              <a:rPr lang="zh-CN" altLang="en-US" b="1" dirty="0" smtClean="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587737" y="2356142"/>
            <a:ext cx="8020144" cy="535916"/>
          </a:xfrm>
          <a:prstGeom prst="rect">
            <a:avLst/>
          </a:prstGeom>
          <a:noFill/>
        </p:spPr>
        <p:txBody>
          <a:bodyPr wrap="none" rtlCol="0">
            <a:spAutoFit/>
          </a:bodyPr>
          <a:lstStyle/>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应用管理（个人和群组应用管理）、门户组件管理、布局管理（个人和全局）、用户行为分析</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、头部</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管理</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dirty="0" smtClean="0">
              <a:solidFill>
                <a:schemeClr val="bg1">
                  <a:lumMod val="50000"/>
                </a:schemeClr>
              </a:solidFill>
              <a:latin typeface="微软雅黑" panose="020B0503020204020204" pitchFamily="34" charset="-122"/>
              <a:ea typeface="微软雅黑" panose="020B0503020204020204" pitchFamily="34" charset="-122"/>
            </a:endParaRPr>
          </a:p>
          <a:p>
            <a:pPr lvl="0">
              <a:lnSpc>
                <a:spcPts val="1800"/>
              </a:lnSpc>
            </a:pP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底部</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管理、导航栏管理、主题管理、系统参数管理、系统字典表管理</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、业务</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集成与接口管理、全站</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搜索</a:t>
            </a:r>
            <a:endParaRPr lang="zh-CN" altLang="en-US" sz="13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65261" y="3164228"/>
            <a:ext cx="1838965" cy="369332"/>
          </a:xfrm>
          <a:prstGeom prst="rect">
            <a:avLst/>
          </a:prstGeom>
          <a:noFill/>
        </p:spPr>
        <p:txBody>
          <a:bodyPr wrap="none" rtlCol="0">
            <a:spAutoFit/>
          </a:bodyPr>
          <a:lstStyle/>
          <a:p>
            <a:pPr lvl="0"/>
            <a:r>
              <a:rPr lang="zh-CN" altLang="en-US" b="1" dirty="0">
                <a:latin typeface="微软雅黑" panose="020B0503020204020204" pitchFamily="34" charset="-122"/>
                <a:ea typeface="微软雅黑" panose="020B0503020204020204" pitchFamily="34" charset="-122"/>
              </a:rPr>
              <a:t>扩展应用（</a:t>
            </a:r>
            <a:r>
              <a:rPr lang="en-US" altLang="zh-CN" b="1" dirty="0">
                <a:latin typeface="微软雅黑" panose="020B0503020204020204" pitchFamily="34" charset="-122"/>
                <a:ea typeface="微软雅黑" panose="020B0503020204020204" pitchFamily="34" charset="-122"/>
              </a:rPr>
              <a:t>48</a:t>
            </a:r>
            <a:r>
              <a:rPr lang="zh-CN" altLang="en-US" b="1" dirty="0" smtClean="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583658" y="3697454"/>
            <a:ext cx="8618065" cy="2152833"/>
          </a:xfrm>
          <a:prstGeom prst="rect">
            <a:avLst/>
          </a:prstGeom>
          <a:noFill/>
        </p:spPr>
        <p:txBody>
          <a:bodyPr wrap="none" tIns="46800" rtlCol="0">
            <a:spAutoFit/>
          </a:bodyPr>
          <a:lstStyle/>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办公类（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8</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）：通知、新闻订阅、网站内容管理、掌上门户信息管理、办公邮件、学生工作、部门</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服务（</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部门动态</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dirty="0" smtClean="0">
              <a:solidFill>
                <a:schemeClr val="bg1">
                  <a:lumMod val="50000"/>
                </a:schemeClr>
              </a:solidFill>
              <a:latin typeface="微软雅黑" panose="020B0503020204020204" pitchFamily="34" charset="-122"/>
              <a:ea typeface="微软雅黑" panose="020B0503020204020204" pitchFamily="34" charset="-122"/>
            </a:endParaRPr>
          </a:p>
          <a:p>
            <a:pPr lvl="0">
              <a:lnSpc>
                <a:spcPts val="1800"/>
              </a:lnSpc>
            </a:pPr>
            <a:r>
              <a:rPr lang="en-US" altLang="zh-CN" sz="13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1300"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部门</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服务、部门电话、规章制度、你问我答）、日程</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社区类（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16</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）：圈子（好友管理、圈子管理、小组管理、圈子应用、主题专栏）、个人应用（日志、相册、网盘</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a:t>
            </a:r>
            <a:endParaRPr lang="en-US" altLang="zh-CN" sz="1300" dirty="0" smtClean="0">
              <a:solidFill>
                <a:schemeClr val="bg1">
                  <a:lumMod val="50000"/>
                </a:schemeClr>
              </a:solidFill>
              <a:latin typeface="微软雅黑" panose="020B0503020204020204" pitchFamily="34" charset="-122"/>
              <a:ea typeface="微软雅黑" panose="020B0503020204020204" pitchFamily="34" charset="-122"/>
            </a:endParaRPr>
          </a:p>
          <a:p>
            <a:pPr lvl="0">
              <a:lnSpc>
                <a:spcPts val="1800"/>
              </a:lnSpc>
            </a:pPr>
            <a:r>
              <a:rPr lang="en-US" altLang="zh-CN" sz="13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1300"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微</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博、个人主页、分享与收藏、投票、活动、站内信、状态）、论坛</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推广类（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5</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）：广告管理、首次登录向导、积分管理（个人积分、积分管理、积分商城）</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提醒类（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3</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）：消息中心、登录信息提醒、好友生日提醒与祝福</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教学类（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3</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）：资源中心、教研中心、学习中心</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工具类（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7</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）：便签、天气预报、快速链接、常用操作、系统监控、舆情监控、支付平台</a:t>
            </a:r>
          </a:p>
          <a:p>
            <a:pPr lvl="0">
              <a:lnSpc>
                <a:spcPts val="18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业务类（</a:t>
            </a:r>
            <a:r>
              <a:rPr lang="en-US" altLang="zh-CN" sz="1300" dirty="0">
                <a:solidFill>
                  <a:schemeClr val="bg1">
                    <a:lumMod val="50000"/>
                  </a:schemeClr>
                </a:solidFill>
                <a:latin typeface="微软雅黑" panose="020B0503020204020204" pitchFamily="34" charset="-122"/>
                <a:ea typeface="微软雅黑" panose="020B0503020204020204" pitchFamily="34" charset="-122"/>
              </a:rPr>
              <a:t>6</a:t>
            </a:r>
            <a:r>
              <a:rPr lang="zh-CN" altLang="en-US" sz="1300" dirty="0">
                <a:solidFill>
                  <a:schemeClr val="bg1">
                    <a:lumMod val="50000"/>
                  </a:schemeClr>
                </a:solidFill>
                <a:latin typeface="微软雅黑" panose="020B0503020204020204" pitchFamily="34" charset="-122"/>
                <a:ea typeface="微软雅黑" panose="020B0503020204020204" pitchFamily="34" charset="-122"/>
              </a:rPr>
              <a:t>）：迎新、离校、校友、教室预定、教室空闲查询、会议室</a:t>
            </a:r>
            <a:r>
              <a:rPr lang="zh-CN" altLang="en-US" sz="1300" dirty="0" smtClean="0">
                <a:solidFill>
                  <a:schemeClr val="bg1">
                    <a:lumMod val="50000"/>
                  </a:schemeClr>
                </a:solidFill>
                <a:latin typeface="微软雅黑" panose="020B0503020204020204" pitchFamily="34" charset="-122"/>
                <a:ea typeface="微软雅黑" panose="020B0503020204020204" pitchFamily="34" charset="-122"/>
              </a:rPr>
              <a:t>管理</a:t>
            </a:r>
            <a:endParaRPr lang="zh-CN" altLang="en-US" sz="13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90003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9592" y="2708920"/>
            <a:ext cx="7776864" cy="1077218"/>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充分考虑用户体验的应用</a:t>
            </a:r>
            <a:endParaRPr lang="en-US" altLang="zh-CN" sz="3200" dirty="0">
              <a:latin typeface="微软雅黑" panose="020B0503020204020204" pitchFamily="34" charset="-122"/>
              <a:ea typeface="微软雅黑" panose="020B0503020204020204" pitchFamily="34" charset="-122"/>
            </a:endParaRPr>
          </a:p>
          <a:p>
            <a:pPr algn="ctr"/>
            <a:r>
              <a:rPr lang="zh-CN" altLang="en-US" sz="3200" dirty="0" smtClean="0">
                <a:latin typeface="微软雅黑" panose="020B0503020204020204" pitchFamily="34" charset="-122"/>
                <a:ea typeface="微软雅黑" panose="020B0503020204020204" pitchFamily="34" charset="-122"/>
              </a:rPr>
              <a:t>只为让您用起来</a:t>
            </a:r>
            <a:endParaRPr lang="zh-CN"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5127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2089528" y="2571744"/>
            <a:ext cx="5866847" cy="656846"/>
          </a:xfrm>
          <a:prstGeom prst="rect">
            <a:avLst/>
          </a:prstGeom>
          <a:noFill/>
        </p:spPr>
        <p:txBody>
          <a:bodyPr wrap="square" rtlCol="0">
            <a:spAutoFit/>
          </a:bodyPr>
          <a:lstStyle/>
          <a:p>
            <a:pPr>
              <a:lnSpc>
                <a:spcPct val="150000"/>
              </a:lnSpc>
            </a:pPr>
            <a:r>
              <a:rPr lang="zh-CN" altLang="en-US" sz="2800" b="1" dirty="0" smtClean="0">
                <a:latin typeface="Times New Roman" pitchFamily="18" charset="0"/>
                <a:cs typeface="Times New Roman" pitchFamily="18" charset="0"/>
              </a:rPr>
              <a:t>提供第三代数字校园平台版本</a:t>
            </a:r>
            <a:r>
              <a:rPr lang="en-US" altLang="zh-CN" sz="2800" b="1" dirty="0" smtClean="0">
                <a:latin typeface="Times New Roman" pitchFamily="18" charset="0"/>
                <a:cs typeface="Times New Roman" pitchFamily="18" charset="0"/>
              </a:rPr>
              <a:t>V6</a:t>
            </a:r>
          </a:p>
        </p:txBody>
      </p:sp>
    </p:spTree>
    <p:extLst>
      <p:ext uri="{BB962C8B-B14F-4D97-AF65-F5344CB8AC3E}">
        <p14:creationId xmlns:p14="http://schemas.microsoft.com/office/powerpoint/2010/main" val="2086406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03848" y="2852936"/>
            <a:ext cx="2520280" cy="584775"/>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通知</a:t>
            </a: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699792" y="2640498"/>
            <a:ext cx="1295400" cy="1009650"/>
          </a:xfrm>
          <a:prstGeom prst="rect">
            <a:avLst/>
          </a:prstGeom>
        </p:spPr>
      </p:pic>
    </p:spTree>
    <p:extLst>
      <p:ext uri="{BB962C8B-B14F-4D97-AF65-F5344CB8AC3E}">
        <p14:creationId xmlns:p14="http://schemas.microsoft.com/office/powerpoint/2010/main" val="1298156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91680" y="476672"/>
            <a:ext cx="7334250" cy="6200775"/>
          </a:xfrm>
          <a:prstGeom prst="rect">
            <a:avLst/>
          </a:prstGeom>
        </p:spPr>
      </p:pic>
      <p:pic>
        <p:nvPicPr>
          <p:cNvPr id="3" name="图片 2"/>
          <p:cNvPicPr>
            <a:picLocks noChangeAspect="1"/>
          </p:cNvPicPr>
          <p:nvPr/>
        </p:nvPicPr>
        <p:blipFill>
          <a:blip r:embed="rId3"/>
          <a:stretch>
            <a:fillRect/>
          </a:stretch>
        </p:blipFill>
        <p:spPr>
          <a:xfrm>
            <a:off x="1757738" y="476672"/>
            <a:ext cx="7391400" cy="6991350"/>
          </a:xfrm>
          <a:prstGeom prst="rect">
            <a:avLst/>
          </a:prstGeom>
        </p:spPr>
      </p:pic>
    </p:spTree>
    <p:extLst>
      <p:ext uri="{BB962C8B-B14F-4D97-AF65-F5344CB8AC3E}">
        <p14:creationId xmlns:p14="http://schemas.microsoft.com/office/powerpoint/2010/main" val="11168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555776" y="692696"/>
            <a:ext cx="6192688" cy="5911567"/>
          </a:xfrm>
          <a:prstGeom prst="rect">
            <a:avLst/>
          </a:prstGeom>
        </p:spPr>
      </p:pic>
    </p:spTree>
    <p:extLst>
      <p:ext uri="{BB962C8B-B14F-4D97-AF65-F5344CB8AC3E}">
        <p14:creationId xmlns:p14="http://schemas.microsoft.com/office/powerpoint/2010/main" val="4097687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555776" y="604809"/>
            <a:ext cx="6408712" cy="6233246"/>
          </a:xfrm>
          <a:prstGeom prst="rect">
            <a:avLst/>
          </a:prstGeom>
        </p:spPr>
      </p:pic>
      <p:pic>
        <p:nvPicPr>
          <p:cNvPr id="3" name="图片 2"/>
          <p:cNvPicPr>
            <a:picLocks noChangeAspect="1"/>
          </p:cNvPicPr>
          <p:nvPr/>
        </p:nvPicPr>
        <p:blipFill>
          <a:blip r:embed="rId3"/>
          <a:stretch>
            <a:fillRect/>
          </a:stretch>
        </p:blipFill>
        <p:spPr>
          <a:xfrm>
            <a:off x="107504" y="1628800"/>
            <a:ext cx="3695700" cy="3886200"/>
          </a:xfrm>
          <a:prstGeom prst="rect">
            <a:avLst/>
          </a:prstGeom>
        </p:spPr>
      </p:pic>
    </p:spTree>
    <p:extLst>
      <p:ext uri="{BB962C8B-B14F-4D97-AF65-F5344CB8AC3E}">
        <p14:creationId xmlns:p14="http://schemas.microsoft.com/office/powerpoint/2010/main" val="4148955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03848" y="2852936"/>
            <a:ext cx="2520280" cy="584775"/>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日程</a:t>
            </a:r>
            <a:endParaRPr lang="zh-CN" altLang="en-US" sz="3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059832" y="2726223"/>
            <a:ext cx="990600" cy="838200"/>
          </a:xfrm>
          <a:prstGeom prst="rect">
            <a:avLst/>
          </a:prstGeom>
        </p:spPr>
      </p:pic>
    </p:spTree>
    <p:extLst>
      <p:ext uri="{BB962C8B-B14F-4D97-AF65-F5344CB8AC3E}">
        <p14:creationId xmlns:p14="http://schemas.microsoft.com/office/powerpoint/2010/main" val="3134239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03648" y="361950"/>
            <a:ext cx="7543800" cy="6496050"/>
          </a:xfrm>
          <a:prstGeom prst="rect">
            <a:avLst/>
          </a:prstGeom>
        </p:spPr>
      </p:pic>
    </p:spTree>
    <p:extLst>
      <p:ext uri="{BB962C8B-B14F-4D97-AF65-F5344CB8AC3E}">
        <p14:creationId xmlns:p14="http://schemas.microsoft.com/office/powerpoint/2010/main" val="4070517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60206" y="404664"/>
            <a:ext cx="7353300" cy="6315075"/>
          </a:xfrm>
          <a:prstGeom prst="rect">
            <a:avLst/>
          </a:prstGeom>
        </p:spPr>
      </p:pic>
    </p:spTree>
    <p:extLst>
      <p:ext uri="{BB962C8B-B14F-4D97-AF65-F5344CB8AC3E}">
        <p14:creationId xmlns:p14="http://schemas.microsoft.com/office/powerpoint/2010/main" val="804446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62125" y="404664"/>
            <a:ext cx="7381875" cy="7105650"/>
          </a:xfrm>
          <a:prstGeom prst="rect">
            <a:avLst/>
          </a:prstGeom>
        </p:spPr>
      </p:pic>
    </p:spTree>
    <p:extLst>
      <p:ext uri="{BB962C8B-B14F-4D97-AF65-F5344CB8AC3E}">
        <p14:creationId xmlns:p14="http://schemas.microsoft.com/office/powerpoint/2010/main" val="602550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6059" y="2852935"/>
            <a:ext cx="3024336" cy="584775"/>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校园云盘</a:t>
            </a: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3419872" y="2823524"/>
            <a:ext cx="685901" cy="639135"/>
          </a:xfrm>
          <a:prstGeom prst="rect">
            <a:avLst/>
          </a:prstGeom>
        </p:spPr>
      </p:pic>
    </p:spTree>
    <p:extLst>
      <p:ext uri="{BB962C8B-B14F-4D97-AF65-F5344CB8AC3E}">
        <p14:creationId xmlns:p14="http://schemas.microsoft.com/office/powerpoint/2010/main" val="1662622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71600" y="764704"/>
            <a:ext cx="7788547" cy="5863838"/>
          </a:xfrm>
          <a:prstGeom prst="rect">
            <a:avLst/>
          </a:prstGeom>
        </p:spPr>
      </p:pic>
    </p:spTree>
    <p:extLst>
      <p:ext uri="{BB962C8B-B14F-4D97-AF65-F5344CB8AC3E}">
        <p14:creationId xmlns:p14="http://schemas.microsoft.com/office/powerpoint/2010/main" val="236791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9"/>
          <p:cNvSpPr>
            <a:spLocks noChangeArrowheads="1"/>
          </p:cNvSpPr>
          <p:nvPr/>
        </p:nvSpPr>
        <p:spPr bwMode="auto">
          <a:xfrm>
            <a:off x="738188" y="1844675"/>
            <a:ext cx="2336800" cy="3687763"/>
          </a:xfrm>
          <a:prstGeom prst="roundRect">
            <a:avLst>
              <a:gd name="adj" fmla="val 4179"/>
            </a:avLst>
          </a:prstGeom>
          <a:solidFill>
            <a:schemeClr val="bg1">
              <a:lumMod val="85000"/>
            </a:schemeClr>
          </a:solidFill>
          <a:ln w="12700" algn="ctr">
            <a:noFill/>
            <a:round/>
            <a:headEnd/>
            <a:tailEnd/>
          </a:ln>
          <a:effectLst>
            <a:outerShdw dist="35921" dir="2700000" algn="ctr" rotWithShape="0">
              <a:srgbClr val="000000">
                <a:alpha val="50000"/>
              </a:srgbClr>
            </a:outerShdw>
          </a:effectLst>
        </p:spPr>
        <p:txBody>
          <a:bodyPr wrap="none" anchor="ctr"/>
          <a:lstStyle/>
          <a:p>
            <a:pPr algn="ctr" fontAlgn="base" latinLnBrk="1">
              <a:spcBef>
                <a:spcPct val="0"/>
              </a:spcBef>
              <a:spcAft>
                <a:spcPct val="0"/>
              </a:spcAft>
              <a:defRPr/>
            </a:pPr>
            <a:endParaRPr kumimoji="1" lang="ko-KR" altLang="en-US" dirty="0">
              <a:solidFill>
                <a:srgbClr val="000000"/>
              </a:solidFill>
            </a:endParaRPr>
          </a:p>
        </p:txBody>
      </p:sp>
      <p:sp>
        <p:nvSpPr>
          <p:cNvPr id="104456" name="AutoShape 19"/>
          <p:cNvSpPr>
            <a:spLocks noChangeArrowheads="1"/>
          </p:cNvSpPr>
          <p:nvPr/>
        </p:nvSpPr>
        <p:spPr bwMode="auto">
          <a:xfrm>
            <a:off x="755650" y="1881188"/>
            <a:ext cx="228282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sp>
        <p:nvSpPr>
          <p:cNvPr id="55" name="AutoShape 9"/>
          <p:cNvSpPr>
            <a:spLocks noChangeArrowheads="1"/>
          </p:cNvSpPr>
          <p:nvPr/>
        </p:nvSpPr>
        <p:spPr bwMode="auto">
          <a:xfrm>
            <a:off x="3403600" y="1844675"/>
            <a:ext cx="2336800" cy="3687763"/>
          </a:xfrm>
          <a:prstGeom prst="roundRect">
            <a:avLst>
              <a:gd name="adj" fmla="val 4179"/>
            </a:avLst>
          </a:prstGeom>
          <a:solidFill>
            <a:schemeClr val="bg1">
              <a:lumMod val="95000"/>
            </a:schemeClr>
          </a:solidFill>
          <a:ln w="12700" algn="ctr">
            <a:noFill/>
            <a:round/>
            <a:headEnd/>
            <a:tailEnd/>
          </a:ln>
          <a:effectLst>
            <a:outerShdw dist="35921" dir="2700000" algn="ctr" rotWithShape="0">
              <a:srgbClr val="000000">
                <a:alpha val="50000"/>
              </a:srgbClr>
            </a:outerShdw>
          </a:effectLst>
        </p:spPr>
        <p:txBody>
          <a:bodyPr wrap="none" anchor="ctr"/>
          <a:lstStyle/>
          <a:p>
            <a:pPr algn="ctr" fontAlgn="base" latinLnBrk="1">
              <a:spcBef>
                <a:spcPct val="0"/>
              </a:spcBef>
              <a:spcAft>
                <a:spcPct val="0"/>
              </a:spcAft>
              <a:defRPr/>
            </a:pPr>
            <a:endParaRPr kumimoji="1" lang="ko-KR" altLang="en-US">
              <a:solidFill>
                <a:srgbClr val="000000"/>
              </a:solidFill>
            </a:endParaRPr>
          </a:p>
        </p:txBody>
      </p:sp>
      <p:sp>
        <p:nvSpPr>
          <p:cNvPr id="104458" name="AutoShape 19"/>
          <p:cNvSpPr>
            <a:spLocks noChangeArrowheads="1"/>
          </p:cNvSpPr>
          <p:nvPr/>
        </p:nvSpPr>
        <p:spPr bwMode="auto">
          <a:xfrm>
            <a:off x="3440113" y="1881188"/>
            <a:ext cx="226377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sp>
        <p:nvSpPr>
          <p:cNvPr id="60" name="AutoShape 9"/>
          <p:cNvSpPr>
            <a:spLocks noChangeArrowheads="1"/>
          </p:cNvSpPr>
          <p:nvPr/>
        </p:nvSpPr>
        <p:spPr bwMode="auto">
          <a:xfrm>
            <a:off x="6069013" y="1844675"/>
            <a:ext cx="2336800" cy="3687763"/>
          </a:xfrm>
          <a:prstGeom prst="roundRect">
            <a:avLst>
              <a:gd name="adj" fmla="val 4181"/>
            </a:avLst>
          </a:prstGeom>
          <a:solidFill>
            <a:srgbClr val="FF6400"/>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algn="ctr" fontAlgn="base" latinLnBrk="1">
              <a:spcBef>
                <a:spcPct val="0"/>
              </a:spcBef>
              <a:spcAft>
                <a:spcPct val="0"/>
              </a:spcAft>
              <a:defRPr/>
            </a:pPr>
            <a:endParaRPr kumimoji="1" lang="ko-KR" altLang="en-US">
              <a:solidFill>
                <a:srgbClr val="000000"/>
              </a:solidFill>
            </a:endParaRPr>
          </a:p>
        </p:txBody>
      </p:sp>
      <p:sp>
        <p:nvSpPr>
          <p:cNvPr id="104460" name="AutoShape 19"/>
          <p:cNvSpPr>
            <a:spLocks noChangeArrowheads="1"/>
          </p:cNvSpPr>
          <p:nvPr/>
        </p:nvSpPr>
        <p:spPr bwMode="auto">
          <a:xfrm>
            <a:off x="6105525" y="1881188"/>
            <a:ext cx="228282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cxnSp>
        <p:nvCxnSpPr>
          <p:cNvPr id="83" name="직선 화살표 연결선 82"/>
          <p:cNvCxnSpPr/>
          <p:nvPr/>
        </p:nvCxnSpPr>
        <p:spPr>
          <a:xfrm>
            <a:off x="2855913" y="5310188"/>
            <a:ext cx="876300" cy="1587"/>
          </a:xfrm>
          <a:prstGeom prst="straightConnector1">
            <a:avLst/>
          </a:prstGeom>
          <a:ln w="76200">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직선 화살표 연결선 85"/>
          <p:cNvCxnSpPr/>
          <p:nvPr/>
        </p:nvCxnSpPr>
        <p:spPr>
          <a:xfrm>
            <a:off x="5521325" y="5310188"/>
            <a:ext cx="876300" cy="1587"/>
          </a:xfrm>
          <a:prstGeom prst="straightConnector1">
            <a:avLst/>
          </a:prstGeom>
          <a:ln w="76200">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6" name="직선 연결선 225"/>
          <p:cNvCxnSpPr/>
          <p:nvPr/>
        </p:nvCxnSpPr>
        <p:spPr>
          <a:xfrm>
            <a:off x="738188" y="2936875"/>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직선 연결선 231"/>
          <p:cNvCxnSpPr/>
          <p:nvPr/>
        </p:nvCxnSpPr>
        <p:spPr>
          <a:xfrm>
            <a:off x="3403600" y="2936875"/>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직선 연결선 232"/>
          <p:cNvCxnSpPr/>
          <p:nvPr/>
        </p:nvCxnSpPr>
        <p:spPr>
          <a:xfrm>
            <a:off x="6069013" y="2936875"/>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4466" name="Text Box 18"/>
          <p:cNvSpPr txBox="1">
            <a:spLocks noChangeArrowheads="1"/>
          </p:cNvSpPr>
          <p:nvPr/>
        </p:nvSpPr>
        <p:spPr bwMode="auto">
          <a:xfrm>
            <a:off x="792163" y="3644900"/>
            <a:ext cx="22669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808080"/>
                </a:solidFill>
                <a:latin typeface="Arial" panose="020B0604020202020204" pitchFamily="34" charset="0"/>
              </a:rPr>
              <a:t>使用</a:t>
            </a:r>
            <a:r>
              <a:rPr kumimoji="1" lang="en-US" altLang="zh-CN" sz="1000" dirty="0">
                <a:solidFill>
                  <a:srgbClr val="808080"/>
                </a:solidFill>
                <a:latin typeface="Arial" panose="020B0604020202020204" pitchFamily="34" charset="0"/>
              </a:rPr>
              <a:t>I</a:t>
            </a:r>
            <a:r>
              <a:rPr kumimoji="1" lang="en-US" altLang="zh-CN" sz="1000" dirty="0" smtClean="0">
                <a:solidFill>
                  <a:srgbClr val="808080"/>
                </a:solidFill>
                <a:latin typeface="Arial" panose="020B0604020202020204" pitchFamily="34" charset="0"/>
              </a:rPr>
              <a:t>BM</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Oracle</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Sun</a:t>
            </a:r>
            <a:r>
              <a:rPr kumimoji="1" lang="zh-CN" altLang="en-US" sz="1000" dirty="0">
                <a:solidFill>
                  <a:srgbClr val="808080"/>
                </a:solidFill>
                <a:latin typeface="Arial" panose="020B0604020202020204" pitchFamily="34" charset="0"/>
              </a:rPr>
              <a:t> </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Bea</a:t>
            </a:r>
            <a:r>
              <a:rPr kumimoji="1" lang="zh-CN" altLang="en-US" sz="1000" dirty="0" smtClean="0">
                <a:solidFill>
                  <a:srgbClr val="808080"/>
                </a:solidFill>
                <a:latin typeface="Arial" panose="020B0604020202020204" pitchFamily="34" charset="0"/>
              </a:rPr>
              <a:t>公司针对企业</a:t>
            </a:r>
            <a:r>
              <a:rPr kumimoji="1" lang="zh-CN" altLang="en-US" sz="1000" dirty="0">
                <a:solidFill>
                  <a:srgbClr val="808080"/>
                </a:solidFill>
                <a:latin typeface="Arial" panose="020B0604020202020204" pitchFamily="34" charset="0"/>
              </a:rPr>
              <a:t>级</a:t>
            </a:r>
            <a:r>
              <a:rPr kumimoji="1" lang="zh-CN" altLang="en-US" sz="1000" dirty="0" smtClean="0">
                <a:solidFill>
                  <a:srgbClr val="808080"/>
                </a:solidFill>
                <a:latin typeface="Arial" panose="020B0604020202020204" pitchFamily="34" charset="0"/>
              </a:rPr>
              <a:t>的门户解决方案产品为学校进行实施</a:t>
            </a: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808080"/>
                </a:solidFill>
                <a:latin typeface="Arial" panose="020B0604020202020204" pitchFamily="34" charset="0"/>
              </a:rPr>
              <a:t>我们提供校园全套业务系统的解决方案</a:t>
            </a:r>
            <a:r>
              <a:rPr kumimoji="1" lang="en-US" altLang="zh-CN" sz="1000" dirty="0" smtClean="0">
                <a:solidFill>
                  <a:srgbClr val="808080"/>
                </a:solidFill>
                <a:latin typeface="Arial" panose="020B0604020202020204" pitchFamily="34" charset="0"/>
              </a:rPr>
              <a:t>,</a:t>
            </a:r>
            <a:r>
              <a:rPr kumimoji="1" lang="zh-CN" altLang="en-US" sz="1000" dirty="0" smtClean="0">
                <a:solidFill>
                  <a:srgbClr val="808080"/>
                </a:solidFill>
                <a:latin typeface="Arial" panose="020B0604020202020204" pitchFamily="34" charset="0"/>
              </a:rPr>
              <a:t>人事、教务、科研、资产、学生、研究生、财务等</a:t>
            </a:r>
            <a:endParaRPr kumimoji="1" lang="en-US" altLang="ko-KR" sz="1000" dirty="0" smtClean="0">
              <a:solidFill>
                <a:srgbClr val="808080"/>
              </a:solidFill>
              <a:latin typeface="Arial" panose="020B0604020202020204" pitchFamily="34" charset="0"/>
            </a:endParaRPr>
          </a:p>
        </p:txBody>
      </p:sp>
      <p:sp>
        <p:nvSpPr>
          <p:cNvPr id="104467" name="Text Box 19"/>
          <p:cNvSpPr txBox="1">
            <a:spLocks noChangeArrowheads="1"/>
          </p:cNvSpPr>
          <p:nvPr/>
        </p:nvSpPr>
        <p:spPr bwMode="auto">
          <a:xfrm>
            <a:off x="792163" y="3105150"/>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808080"/>
                </a:solidFill>
                <a:latin typeface="Arial Black" panose="020B0A04020102020204" pitchFamily="34" charset="0"/>
              </a:rPr>
              <a:t>以</a:t>
            </a:r>
            <a:r>
              <a:rPr kumimoji="1" lang="zh-CN" altLang="en-US" sz="1400" b="1" dirty="0" smtClean="0">
                <a:solidFill>
                  <a:srgbClr val="00B0F0"/>
                </a:solidFill>
                <a:latin typeface="Arial Black" panose="020B0A04020102020204" pitchFamily="34" charset="0"/>
              </a:rPr>
              <a:t>技术</a:t>
            </a:r>
            <a:r>
              <a:rPr kumimoji="1" lang="zh-CN" altLang="en-US" sz="1400" b="1" dirty="0" smtClean="0">
                <a:solidFill>
                  <a:srgbClr val="808080"/>
                </a:solidFill>
                <a:latin typeface="Arial Black" panose="020B0A04020102020204" pitchFamily="34" charset="0"/>
              </a:rPr>
              <a:t>为导向的校园建设</a:t>
            </a:r>
            <a:endParaRPr kumimoji="1" lang="en-US" altLang="ko-KR" sz="1400" b="1" dirty="0" smtClean="0">
              <a:solidFill>
                <a:srgbClr val="808080"/>
              </a:solidFill>
              <a:latin typeface="Arial Black" panose="020B0A04020102020204" pitchFamily="34" charset="0"/>
            </a:endParaRPr>
          </a:p>
        </p:txBody>
      </p:sp>
      <p:sp>
        <p:nvSpPr>
          <p:cNvPr id="104468" name="Text Box 20"/>
          <p:cNvSpPr txBox="1">
            <a:spLocks noChangeArrowheads="1"/>
          </p:cNvSpPr>
          <p:nvPr/>
        </p:nvSpPr>
        <p:spPr bwMode="auto">
          <a:xfrm>
            <a:off x="3454400" y="3644900"/>
            <a:ext cx="227012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808080"/>
                </a:solidFill>
                <a:latin typeface="Arial" panose="020B0604020202020204" pitchFamily="34" charset="0"/>
              </a:rPr>
              <a:t>基于开源框架，开发基于高校业务的数字校园基础平台</a:t>
            </a: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808080"/>
                </a:solidFill>
                <a:latin typeface="Arial" panose="020B0604020202020204" pitchFamily="34" charset="0"/>
              </a:rPr>
              <a:t>业务偏向人事一体化、学生一体化、研究生、教务</a:t>
            </a:r>
            <a:endParaRPr kumimoji="1" lang="en-US" altLang="ko-KR" sz="1000" dirty="0" smtClean="0">
              <a:solidFill>
                <a:srgbClr val="808080"/>
              </a:solidFill>
              <a:latin typeface="Arial" panose="020B0604020202020204" pitchFamily="34" charset="0"/>
            </a:endParaRPr>
          </a:p>
        </p:txBody>
      </p:sp>
      <p:sp>
        <p:nvSpPr>
          <p:cNvPr id="104469" name="Text Box 21"/>
          <p:cNvSpPr txBox="1">
            <a:spLocks noChangeArrowheads="1"/>
          </p:cNvSpPr>
          <p:nvPr/>
        </p:nvSpPr>
        <p:spPr bwMode="auto">
          <a:xfrm>
            <a:off x="3455988" y="3105150"/>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808080"/>
                </a:solidFill>
                <a:latin typeface="Arial Black" panose="020B0A04020102020204" pitchFamily="34" charset="0"/>
              </a:rPr>
              <a:t>以</a:t>
            </a:r>
            <a:r>
              <a:rPr kumimoji="1" lang="zh-CN" altLang="en-US" sz="1400" b="1" dirty="0" smtClean="0">
                <a:solidFill>
                  <a:srgbClr val="00B0F0"/>
                </a:solidFill>
                <a:latin typeface="Arial Black" panose="020B0A04020102020204" pitchFamily="34" charset="0"/>
              </a:rPr>
              <a:t>业务</a:t>
            </a:r>
            <a:r>
              <a:rPr kumimoji="1" lang="zh-CN" altLang="en-US" sz="1400" b="1" dirty="0" smtClean="0">
                <a:solidFill>
                  <a:srgbClr val="808080"/>
                </a:solidFill>
                <a:latin typeface="Arial Black" panose="020B0A04020102020204" pitchFamily="34" charset="0"/>
              </a:rPr>
              <a:t>为导向的校园建设</a:t>
            </a:r>
            <a:endParaRPr kumimoji="1" lang="en-US" altLang="ko-KR" sz="1400" b="1" dirty="0" smtClean="0">
              <a:solidFill>
                <a:srgbClr val="808080"/>
              </a:solidFill>
              <a:latin typeface="Arial Black" panose="020B0A04020102020204" pitchFamily="34" charset="0"/>
            </a:endParaRPr>
          </a:p>
        </p:txBody>
      </p:sp>
      <p:sp>
        <p:nvSpPr>
          <p:cNvPr id="104470" name="Text Box 22"/>
          <p:cNvSpPr txBox="1">
            <a:spLocks noChangeArrowheads="1"/>
          </p:cNvSpPr>
          <p:nvPr/>
        </p:nvSpPr>
        <p:spPr bwMode="auto">
          <a:xfrm>
            <a:off x="6157913" y="3644900"/>
            <a:ext cx="21939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FFFFFF"/>
                </a:solidFill>
                <a:latin typeface="Arial" panose="020B0604020202020204" pitchFamily="34" charset="0"/>
              </a:rPr>
              <a:t>引入</a:t>
            </a:r>
            <a:r>
              <a:rPr kumimoji="1" lang="en-US" altLang="zh-CN" sz="1000" dirty="0" err="1" smtClean="0">
                <a:solidFill>
                  <a:srgbClr val="FFFFFF"/>
                </a:solidFill>
                <a:latin typeface="Arial" panose="020B0604020202020204" pitchFamily="34" charset="0"/>
              </a:rPr>
              <a:t>sns</a:t>
            </a:r>
            <a:r>
              <a:rPr kumimoji="1" lang="zh-CN" altLang="en-US" sz="1000" dirty="0" smtClean="0">
                <a:solidFill>
                  <a:srgbClr val="FFFFFF"/>
                </a:solidFill>
                <a:latin typeface="Arial" panose="020B0604020202020204" pitchFamily="34" charset="0"/>
              </a:rPr>
              <a:t>思想，通过</a:t>
            </a:r>
            <a:r>
              <a:rPr kumimoji="1" lang="en-US" altLang="zh-CN" sz="1000" dirty="0" err="1" smtClean="0">
                <a:solidFill>
                  <a:srgbClr val="FFFFFF"/>
                </a:solidFill>
                <a:latin typeface="Arial" panose="020B0604020202020204" pitchFamily="34" charset="0"/>
              </a:rPr>
              <a:t>AppStore</a:t>
            </a:r>
            <a:r>
              <a:rPr kumimoji="1" lang="zh-CN" altLang="en-US" sz="1000" dirty="0" smtClean="0">
                <a:solidFill>
                  <a:srgbClr val="FFFFFF"/>
                </a:solidFill>
                <a:latin typeface="Arial" panose="020B0604020202020204" pitchFamily="34" charset="0"/>
              </a:rPr>
              <a:t>模式，为校园师生不同人群提供深入服务模式的数字校园基础平台逐渐形成</a:t>
            </a:r>
            <a:endParaRPr kumimoji="1" lang="en-US" altLang="zh-CN" sz="1000" dirty="0" smtClean="0">
              <a:solidFill>
                <a:srgbClr val="FFFFFF"/>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FFFFFF"/>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FFFFFF"/>
                </a:solidFill>
                <a:latin typeface="Arial" panose="020B0604020202020204" pitchFamily="34" charset="0"/>
              </a:rPr>
              <a:t>专注于数据中心、人事、学生、研究生的业务</a:t>
            </a:r>
            <a:r>
              <a:rPr kumimoji="1" lang="en-US" altLang="zh-CN" sz="1000" dirty="0" smtClean="0">
                <a:solidFill>
                  <a:srgbClr val="FFFFFF"/>
                </a:solidFill>
                <a:latin typeface="Arial" panose="020B0604020202020204" pitchFamily="34" charset="0"/>
              </a:rPr>
              <a:t>App</a:t>
            </a:r>
            <a:r>
              <a:rPr kumimoji="1" lang="zh-CN" altLang="en-US" sz="1000" dirty="0" smtClean="0">
                <a:solidFill>
                  <a:srgbClr val="FFFFFF"/>
                </a:solidFill>
                <a:latin typeface="Arial" panose="020B0604020202020204" pitchFamily="34" charset="0"/>
              </a:rPr>
              <a:t>开发</a:t>
            </a:r>
            <a:endParaRPr kumimoji="1" lang="en-US" altLang="ko-KR" sz="1000" dirty="0" smtClean="0">
              <a:solidFill>
                <a:srgbClr val="FFFFFF"/>
              </a:solidFill>
              <a:latin typeface="Arial" panose="020B0604020202020204" pitchFamily="34" charset="0"/>
            </a:endParaRPr>
          </a:p>
        </p:txBody>
      </p:sp>
      <p:sp>
        <p:nvSpPr>
          <p:cNvPr id="104471" name="Text Box 23"/>
          <p:cNvSpPr txBox="1">
            <a:spLocks noChangeArrowheads="1"/>
          </p:cNvSpPr>
          <p:nvPr/>
        </p:nvSpPr>
        <p:spPr bwMode="auto">
          <a:xfrm>
            <a:off x="6121400" y="3105150"/>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FFFFFF"/>
                </a:solidFill>
                <a:latin typeface="Arial Black" panose="020B0A04020102020204" pitchFamily="34" charset="0"/>
              </a:rPr>
              <a:t>以</a:t>
            </a:r>
            <a:r>
              <a:rPr kumimoji="1" lang="zh-CN" altLang="en-US" sz="1400" b="1" dirty="0" smtClean="0">
                <a:solidFill>
                  <a:srgbClr val="00B0F0"/>
                </a:solidFill>
                <a:latin typeface="Arial Black" panose="020B0A04020102020204" pitchFamily="34" charset="0"/>
              </a:rPr>
              <a:t>服务</a:t>
            </a:r>
            <a:r>
              <a:rPr kumimoji="1" lang="zh-CN" altLang="en-US" sz="1400" b="1" dirty="0" smtClean="0">
                <a:solidFill>
                  <a:srgbClr val="FFFFFF"/>
                </a:solidFill>
                <a:latin typeface="Arial Black" panose="020B0A04020102020204" pitchFamily="34" charset="0"/>
              </a:rPr>
              <a:t>为导向的校园建设</a:t>
            </a:r>
            <a:endParaRPr kumimoji="1" lang="en-US" altLang="ko-KR" sz="1400" b="1" dirty="0" smtClean="0">
              <a:solidFill>
                <a:srgbClr val="FFFFFF"/>
              </a:solidFill>
              <a:latin typeface="Arial Black" panose="020B0A04020102020204" pitchFamily="34" charset="0"/>
            </a:endParaRPr>
          </a:p>
        </p:txBody>
      </p:sp>
      <p:sp>
        <p:nvSpPr>
          <p:cNvPr id="104472" name="WordArt 24"/>
          <p:cNvSpPr>
            <a:spLocks noChangeArrowheads="1" noChangeShapeType="1" noTextEdit="1"/>
          </p:cNvSpPr>
          <p:nvPr/>
        </p:nvSpPr>
        <p:spPr bwMode="auto">
          <a:xfrm>
            <a:off x="1331913" y="2170113"/>
            <a:ext cx="1116012"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2000-2006</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104473" name="WordArt 25"/>
          <p:cNvSpPr>
            <a:spLocks noChangeArrowheads="1" noChangeShapeType="1" noTextEdit="1"/>
          </p:cNvSpPr>
          <p:nvPr/>
        </p:nvSpPr>
        <p:spPr bwMode="auto">
          <a:xfrm>
            <a:off x="3995738" y="2170113"/>
            <a:ext cx="1116012"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2007-2009</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104474" name="WordArt 26"/>
          <p:cNvSpPr>
            <a:spLocks noChangeArrowheads="1" noChangeShapeType="1" noTextEdit="1"/>
          </p:cNvSpPr>
          <p:nvPr/>
        </p:nvSpPr>
        <p:spPr bwMode="auto">
          <a:xfrm>
            <a:off x="6696075" y="2170113"/>
            <a:ext cx="1116013"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2010-2013</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23" name="TextBox 7"/>
          <p:cNvSpPr txBox="1"/>
          <p:nvPr/>
        </p:nvSpPr>
        <p:spPr>
          <a:xfrm>
            <a:off x="1331913" y="689441"/>
            <a:ext cx="5743880" cy="646331"/>
          </a:xfrm>
          <a:prstGeom prst="rect">
            <a:avLst/>
          </a:prstGeom>
          <a:noFill/>
        </p:spPr>
        <p:txBody>
          <a:bodyPr wrap="none" rtlCol="0">
            <a:spAutoFit/>
          </a:bodyPr>
          <a:lstStyle/>
          <a:p>
            <a:pPr algn="ctr"/>
            <a:r>
              <a:rPr lang="zh-CN" altLang="en-US" sz="3600" b="1" dirty="0" smtClean="0">
                <a:latin typeface="黑体" pitchFamily="2" charset="-122"/>
                <a:ea typeface="黑体" pitchFamily="2" charset="-122"/>
              </a:rPr>
              <a:t>东软数字校园平台发展历程</a:t>
            </a:r>
            <a:endParaRPr lang="zh-CN" altLang="en-US" sz="3600" b="1" dirty="0">
              <a:latin typeface="黑体" pitchFamily="2" charset="-122"/>
              <a:ea typeface="黑体" pitchFamily="2" charset="-122"/>
            </a:endParaRPr>
          </a:p>
        </p:txBody>
      </p:sp>
      <p:sp>
        <p:nvSpPr>
          <p:cNvPr id="2" name="文本框 1"/>
          <p:cNvSpPr txBox="1"/>
          <p:nvPr/>
        </p:nvSpPr>
        <p:spPr>
          <a:xfrm>
            <a:off x="1477716" y="2612707"/>
            <a:ext cx="838691" cy="369332"/>
          </a:xfrm>
          <a:prstGeom prst="rect">
            <a:avLst/>
          </a:prstGeom>
          <a:noFill/>
        </p:spPr>
        <p:txBody>
          <a:bodyPr wrap="none" rtlCol="0">
            <a:spAutoFit/>
          </a:bodyPr>
          <a:lstStyle/>
          <a:p>
            <a:r>
              <a:rPr lang="en-US" altLang="zh-CN" dirty="0" smtClean="0"/>
              <a:t>(v1-v2)</a:t>
            </a:r>
            <a:endParaRPr lang="zh-CN" altLang="en-US" dirty="0"/>
          </a:p>
        </p:txBody>
      </p:sp>
      <p:sp>
        <p:nvSpPr>
          <p:cNvPr id="25" name="文本框 24"/>
          <p:cNvSpPr txBox="1"/>
          <p:nvPr/>
        </p:nvSpPr>
        <p:spPr>
          <a:xfrm>
            <a:off x="4170116" y="2612707"/>
            <a:ext cx="838691" cy="369332"/>
          </a:xfrm>
          <a:prstGeom prst="rect">
            <a:avLst/>
          </a:prstGeom>
          <a:noFill/>
        </p:spPr>
        <p:txBody>
          <a:bodyPr wrap="none" rtlCol="0">
            <a:spAutoFit/>
          </a:bodyPr>
          <a:lstStyle/>
          <a:p>
            <a:r>
              <a:rPr lang="en-US" altLang="zh-CN" dirty="0" smtClean="0"/>
              <a:t>(v3-v4)</a:t>
            </a:r>
            <a:endParaRPr lang="zh-CN" altLang="en-US" dirty="0"/>
          </a:p>
        </p:txBody>
      </p:sp>
      <p:sp>
        <p:nvSpPr>
          <p:cNvPr id="26" name="文本框 25"/>
          <p:cNvSpPr txBox="1"/>
          <p:nvPr/>
        </p:nvSpPr>
        <p:spPr>
          <a:xfrm>
            <a:off x="6834735" y="2586970"/>
            <a:ext cx="838691" cy="369332"/>
          </a:xfrm>
          <a:prstGeom prst="rect">
            <a:avLst/>
          </a:prstGeom>
          <a:noFill/>
        </p:spPr>
        <p:txBody>
          <a:bodyPr wrap="none" rtlCol="0">
            <a:spAutoFit/>
          </a:bodyPr>
          <a:lstStyle/>
          <a:p>
            <a:r>
              <a:rPr lang="en-US" altLang="zh-CN" dirty="0" smtClean="0"/>
              <a:t>(v5-v6)</a:t>
            </a:r>
            <a:endParaRPr lang="zh-CN" altLang="en-US" dirty="0"/>
          </a:p>
        </p:txBody>
      </p:sp>
    </p:spTree>
    <p:extLst>
      <p:ext uri="{BB962C8B-B14F-4D97-AF65-F5344CB8AC3E}">
        <p14:creationId xmlns:p14="http://schemas.microsoft.com/office/powerpoint/2010/main" val="3363314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26059" y="2852935"/>
            <a:ext cx="3024336" cy="584775"/>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小组</a:t>
            </a:r>
            <a:endParaRPr lang="zh-CN" altLang="en-US" sz="3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347864" y="2716697"/>
            <a:ext cx="1123950" cy="857250"/>
          </a:xfrm>
          <a:prstGeom prst="rect">
            <a:avLst/>
          </a:prstGeom>
        </p:spPr>
      </p:pic>
    </p:spTree>
    <p:extLst>
      <p:ext uri="{BB962C8B-B14F-4D97-AF65-F5344CB8AC3E}">
        <p14:creationId xmlns:p14="http://schemas.microsoft.com/office/powerpoint/2010/main" val="595200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339752" y="404664"/>
            <a:ext cx="6393904" cy="6227396"/>
          </a:xfrm>
          <a:prstGeom prst="rect">
            <a:avLst/>
          </a:prstGeom>
        </p:spPr>
      </p:pic>
    </p:spTree>
    <p:extLst>
      <p:ext uri="{BB962C8B-B14F-4D97-AF65-F5344CB8AC3E}">
        <p14:creationId xmlns:p14="http://schemas.microsoft.com/office/powerpoint/2010/main" val="2054153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83893" y="2852934"/>
            <a:ext cx="4032448" cy="584775"/>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小应用，解决大问题</a:t>
            </a: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483768" y="2721460"/>
            <a:ext cx="1000125" cy="847725"/>
          </a:xfrm>
          <a:prstGeom prst="rect">
            <a:avLst/>
          </a:prstGeom>
        </p:spPr>
      </p:pic>
    </p:spTree>
    <p:extLst>
      <p:ext uri="{BB962C8B-B14F-4D97-AF65-F5344CB8AC3E}">
        <p14:creationId xmlns:p14="http://schemas.microsoft.com/office/powerpoint/2010/main" val="2298228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43608" y="1124744"/>
            <a:ext cx="7181850" cy="3667125"/>
          </a:xfrm>
          <a:prstGeom prst="rect">
            <a:avLst/>
          </a:prstGeom>
        </p:spPr>
      </p:pic>
      <p:pic>
        <p:nvPicPr>
          <p:cNvPr id="3" name="图片 2"/>
          <p:cNvPicPr>
            <a:picLocks noChangeAspect="1"/>
          </p:cNvPicPr>
          <p:nvPr/>
        </p:nvPicPr>
        <p:blipFill>
          <a:blip r:embed="rId3"/>
          <a:stretch>
            <a:fillRect/>
          </a:stretch>
        </p:blipFill>
        <p:spPr>
          <a:xfrm>
            <a:off x="1043608" y="692696"/>
            <a:ext cx="7658100" cy="5467350"/>
          </a:xfrm>
          <a:prstGeom prst="rect">
            <a:avLst/>
          </a:prstGeom>
        </p:spPr>
      </p:pic>
    </p:spTree>
    <p:extLst>
      <p:ext uri="{BB962C8B-B14F-4D97-AF65-F5344CB8AC3E}">
        <p14:creationId xmlns:p14="http://schemas.microsoft.com/office/powerpoint/2010/main" val="26294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8" y="548680"/>
            <a:ext cx="7267575" cy="5724525"/>
          </a:xfrm>
          <a:prstGeom prst="rect">
            <a:avLst/>
          </a:prstGeom>
        </p:spPr>
      </p:pic>
      <p:pic>
        <p:nvPicPr>
          <p:cNvPr id="3" name="图片 2"/>
          <p:cNvPicPr>
            <a:picLocks noChangeAspect="1"/>
          </p:cNvPicPr>
          <p:nvPr/>
        </p:nvPicPr>
        <p:blipFill>
          <a:blip r:embed="rId3"/>
          <a:stretch>
            <a:fillRect/>
          </a:stretch>
        </p:blipFill>
        <p:spPr>
          <a:xfrm>
            <a:off x="354757" y="548680"/>
            <a:ext cx="7258050" cy="6200775"/>
          </a:xfrm>
          <a:prstGeom prst="rect">
            <a:avLst/>
          </a:prstGeom>
        </p:spPr>
      </p:pic>
      <p:pic>
        <p:nvPicPr>
          <p:cNvPr id="4" name="图片 3"/>
          <p:cNvPicPr>
            <a:picLocks noChangeAspect="1"/>
          </p:cNvPicPr>
          <p:nvPr/>
        </p:nvPicPr>
        <p:blipFill>
          <a:blip r:embed="rId4"/>
          <a:stretch>
            <a:fillRect/>
          </a:stretch>
        </p:blipFill>
        <p:spPr>
          <a:xfrm>
            <a:off x="354757" y="548680"/>
            <a:ext cx="7362825" cy="4038600"/>
          </a:xfrm>
          <a:prstGeom prst="rect">
            <a:avLst/>
          </a:prstGeom>
        </p:spPr>
      </p:pic>
      <p:pic>
        <p:nvPicPr>
          <p:cNvPr id="5" name="图片 4"/>
          <p:cNvPicPr>
            <a:picLocks noChangeAspect="1"/>
          </p:cNvPicPr>
          <p:nvPr/>
        </p:nvPicPr>
        <p:blipFill>
          <a:blip r:embed="rId5"/>
          <a:stretch>
            <a:fillRect/>
          </a:stretch>
        </p:blipFill>
        <p:spPr>
          <a:xfrm>
            <a:off x="354757" y="3353793"/>
            <a:ext cx="7524750" cy="4476750"/>
          </a:xfrm>
          <a:prstGeom prst="rect">
            <a:avLst/>
          </a:prstGeom>
        </p:spPr>
      </p:pic>
      <p:pic>
        <p:nvPicPr>
          <p:cNvPr id="6" name="图片 5"/>
          <p:cNvPicPr>
            <a:picLocks noChangeAspect="1"/>
          </p:cNvPicPr>
          <p:nvPr/>
        </p:nvPicPr>
        <p:blipFill>
          <a:blip r:embed="rId6"/>
          <a:stretch>
            <a:fillRect/>
          </a:stretch>
        </p:blipFill>
        <p:spPr>
          <a:xfrm>
            <a:off x="354757" y="653455"/>
            <a:ext cx="7648575" cy="5400675"/>
          </a:xfrm>
          <a:prstGeom prst="rect">
            <a:avLst/>
          </a:prstGeom>
        </p:spPr>
      </p:pic>
      <p:pic>
        <p:nvPicPr>
          <p:cNvPr id="7" name="图片 6"/>
          <p:cNvPicPr>
            <a:picLocks noChangeAspect="1"/>
          </p:cNvPicPr>
          <p:nvPr/>
        </p:nvPicPr>
        <p:blipFill>
          <a:blip r:embed="rId7"/>
          <a:stretch>
            <a:fillRect/>
          </a:stretch>
        </p:blipFill>
        <p:spPr>
          <a:xfrm>
            <a:off x="428303" y="691555"/>
            <a:ext cx="7305675" cy="6057900"/>
          </a:xfrm>
          <a:prstGeom prst="rect">
            <a:avLst/>
          </a:prstGeom>
        </p:spPr>
      </p:pic>
      <p:pic>
        <p:nvPicPr>
          <p:cNvPr id="8" name="图片 7"/>
          <p:cNvPicPr>
            <a:picLocks noChangeAspect="1"/>
          </p:cNvPicPr>
          <p:nvPr/>
        </p:nvPicPr>
        <p:blipFill>
          <a:blip r:embed="rId8"/>
          <a:stretch>
            <a:fillRect/>
          </a:stretch>
        </p:blipFill>
        <p:spPr>
          <a:xfrm>
            <a:off x="372033" y="548680"/>
            <a:ext cx="7572375" cy="6391275"/>
          </a:xfrm>
          <a:prstGeom prst="rect">
            <a:avLst/>
          </a:prstGeom>
        </p:spPr>
      </p:pic>
      <p:pic>
        <p:nvPicPr>
          <p:cNvPr id="9" name="图片 8"/>
          <p:cNvPicPr>
            <a:picLocks noChangeAspect="1"/>
          </p:cNvPicPr>
          <p:nvPr/>
        </p:nvPicPr>
        <p:blipFill>
          <a:blip r:embed="rId9"/>
          <a:stretch>
            <a:fillRect/>
          </a:stretch>
        </p:blipFill>
        <p:spPr>
          <a:xfrm>
            <a:off x="413429" y="620122"/>
            <a:ext cx="7548255" cy="6190160"/>
          </a:xfrm>
          <a:prstGeom prst="rect">
            <a:avLst/>
          </a:prstGeom>
        </p:spPr>
      </p:pic>
      <p:pic>
        <p:nvPicPr>
          <p:cNvPr id="10" name="图片 9"/>
          <p:cNvPicPr>
            <a:picLocks noChangeAspect="1"/>
          </p:cNvPicPr>
          <p:nvPr/>
        </p:nvPicPr>
        <p:blipFill>
          <a:blip r:embed="rId10"/>
          <a:stretch>
            <a:fillRect/>
          </a:stretch>
        </p:blipFill>
        <p:spPr>
          <a:xfrm>
            <a:off x="408316" y="620122"/>
            <a:ext cx="7362825" cy="6181725"/>
          </a:xfrm>
          <a:prstGeom prst="rect">
            <a:avLst/>
          </a:prstGeom>
        </p:spPr>
      </p:pic>
      <p:pic>
        <p:nvPicPr>
          <p:cNvPr id="11" name="图片 10"/>
          <p:cNvPicPr>
            <a:picLocks noChangeAspect="1"/>
          </p:cNvPicPr>
          <p:nvPr/>
        </p:nvPicPr>
        <p:blipFill>
          <a:blip r:embed="rId11"/>
          <a:stretch>
            <a:fillRect/>
          </a:stretch>
        </p:blipFill>
        <p:spPr>
          <a:xfrm>
            <a:off x="383991" y="618963"/>
            <a:ext cx="7937550" cy="5538783"/>
          </a:xfrm>
          <a:prstGeom prst="rect">
            <a:avLst/>
          </a:prstGeom>
        </p:spPr>
      </p:pic>
    </p:spTree>
    <p:extLst>
      <p:ext uri="{BB962C8B-B14F-4D97-AF65-F5344CB8AC3E}">
        <p14:creationId xmlns:p14="http://schemas.microsoft.com/office/powerpoint/2010/main" val="25833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35696" y="2708920"/>
            <a:ext cx="5472608" cy="1077218"/>
          </a:xfrm>
          <a:prstGeom prst="rect">
            <a:avLst/>
          </a:prstGeom>
          <a:noFill/>
        </p:spPr>
        <p:txBody>
          <a:bodyPr wrap="square" rtlCol="0">
            <a:spAutoFit/>
          </a:bodyPr>
          <a:lstStyle/>
          <a:p>
            <a:pPr algn="ctr"/>
            <a:r>
              <a:rPr lang="zh-CN" altLang="en-US" sz="3200" dirty="0" smtClean="0">
                <a:latin typeface="微软雅黑" panose="020B0503020204020204" pitchFamily="34" charset="-122"/>
                <a:ea typeface="微软雅黑" panose="020B0503020204020204" pitchFamily="34" charset="-122"/>
              </a:rPr>
              <a:t>我们的业务应用</a:t>
            </a:r>
            <a:endParaRPr lang="en-US" altLang="zh-CN" sz="3200" dirty="0" smtClean="0">
              <a:latin typeface="微软雅黑" panose="020B0503020204020204" pitchFamily="34" charset="-122"/>
              <a:ea typeface="微软雅黑" panose="020B0503020204020204" pitchFamily="34" charset="-122"/>
            </a:endParaRPr>
          </a:p>
          <a:p>
            <a:pPr algn="ctr"/>
            <a:r>
              <a:rPr lang="zh-CN" altLang="en-US" sz="3200" dirty="0" smtClean="0">
                <a:latin typeface="微软雅黑" panose="020B0503020204020204" pitchFamily="34" charset="-122"/>
                <a:ea typeface="微软雅黑" panose="020B0503020204020204" pitchFamily="34" charset="-122"/>
              </a:rPr>
              <a:t>不为功能全，只为服务细</a:t>
            </a:r>
            <a:endParaRPr lang="zh-CN" altLang="en-US" sz="3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75383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16" y="1177082"/>
            <a:ext cx="72009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38" y="1193850"/>
            <a:ext cx="7019925" cy="442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812" y="1127174"/>
            <a:ext cx="7058025" cy="456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603" y="1327889"/>
            <a:ext cx="7191375" cy="437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标题 1"/>
          <p:cNvSpPr txBox="1">
            <a:spLocks/>
          </p:cNvSpPr>
          <p:nvPr/>
        </p:nvSpPr>
        <p:spPr>
          <a:xfrm>
            <a:off x="251520" y="188640"/>
            <a:ext cx="4817344" cy="646331"/>
          </a:xfrm>
          <a:prstGeom prst="rect">
            <a:avLst/>
          </a:prstGeom>
          <a:noFill/>
        </p:spPr>
        <p:txBody>
          <a:bodyPr wrap="none" rtlCol="0">
            <a:spAutoFit/>
          </a:bodyPr>
          <a:lstStyle>
            <a:defPPr>
              <a:defRPr lang="zh-CN"/>
            </a:defPPr>
            <a:lvl1pPr>
              <a:spcBef>
                <a:spcPct val="0"/>
              </a:spcBef>
              <a:buNone/>
              <a:defRPr sz="3600" b="1">
                <a:latin typeface="黑体" pitchFamily="2" charset="-122"/>
                <a:ea typeface="黑体" pitchFamily="2" charset="-122"/>
              </a:defRPr>
            </a:lvl1pPr>
          </a:lstStyle>
          <a:p>
            <a:r>
              <a:rPr lang="zh-CN" altLang="en-US" dirty="0"/>
              <a:t>迎新系统</a:t>
            </a:r>
            <a:r>
              <a:rPr lang="en-US" altLang="zh-CN" dirty="0"/>
              <a:t>—</a:t>
            </a:r>
            <a:r>
              <a:rPr lang="zh-CN" altLang="en-US" dirty="0"/>
              <a:t>用户自注册</a:t>
            </a:r>
          </a:p>
        </p:txBody>
      </p:sp>
    </p:spTree>
    <p:extLst>
      <p:ext uri="{BB962C8B-B14F-4D97-AF65-F5344CB8AC3E}">
        <p14:creationId xmlns:p14="http://schemas.microsoft.com/office/powerpoint/2010/main" val="277343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Documents and Settings\Administrator\桌面\数字校园平台\截图\截图\QQ截图201112071127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7" y="1045411"/>
            <a:ext cx="7685649" cy="4819411"/>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p:cNvSpPr txBox="1">
            <a:spLocks/>
          </p:cNvSpPr>
          <p:nvPr/>
        </p:nvSpPr>
        <p:spPr>
          <a:xfrm>
            <a:off x="251520" y="188640"/>
            <a:ext cx="4354077" cy="646331"/>
          </a:xfrm>
          <a:prstGeom prst="rect">
            <a:avLst/>
          </a:prstGeom>
          <a:noFill/>
        </p:spPr>
        <p:txBody>
          <a:bodyPr wrap="none" rtlCol="0">
            <a:spAutoFit/>
          </a:bodyPr>
          <a:lstStyle>
            <a:defPPr>
              <a:defRPr lang="zh-CN"/>
            </a:defPPr>
            <a:lvl1pPr>
              <a:spcBef>
                <a:spcPct val="0"/>
              </a:spcBef>
              <a:buNone/>
              <a:defRPr sz="3600" b="1">
                <a:latin typeface="黑体" pitchFamily="2" charset="-122"/>
                <a:ea typeface="黑体" pitchFamily="2" charset="-122"/>
              </a:defRPr>
            </a:lvl1pPr>
          </a:lstStyle>
          <a:p>
            <a:r>
              <a:rPr lang="zh-CN" altLang="en-US" dirty="0"/>
              <a:t>迎新系统</a:t>
            </a:r>
            <a:r>
              <a:rPr lang="en-US" altLang="zh-CN" dirty="0"/>
              <a:t>—</a:t>
            </a:r>
            <a:r>
              <a:rPr lang="zh-CN" altLang="en-US" dirty="0"/>
              <a:t>注册确认</a:t>
            </a:r>
          </a:p>
        </p:txBody>
      </p:sp>
      <p:pic>
        <p:nvPicPr>
          <p:cNvPr id="12292" name="Picture 4" descr="C:\Documents and Settings\Administrator\桌面\数字校园平台\截图\截图\QQ截图201112071126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40768"/>
            <a:ext cx="7701530" cy="482735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Documents and Settings\Administrator\桌面\数字校园平台\截图\截图\QQ截图201112071125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35" y="1601416"/>
            <a:ext cx="7558615" cy="48035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Documents and Settings\Administrator\桌面\数字校园平台\截图\截图\QQ截图201112071128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34" y="2046529"/>
            <a:ext cx="7606252" cy="4811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Documents and Settings\Administrator\桌面\数字校园平台\截图\截图\QQ截图2011120711284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845" y="1844824"/>
            <a:ext cx="7582436" cy="47638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a:srcRect/>
          <a:stretch>
            <a:fillRect/>
          </a:stretch>
        </p:blipFill>
        <p:spPr bwMode="auto">
          <a:xfrm>
            <a:off x="517463" y="1197876"/>
            <a:ext cx="8229626" cy="5113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1857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267341" y="341784"/>
            <a:ext cx="4354077" cy="646331"/>
          </a:xfrm>
          <a:prstGeom prst="rect">
            <a:avLst/>
          </a:prstGeom>
          <a:noFill/>
        </p:spPr>
        <p:txBody>
          <a:bodyPr wrap="none" rtlCol="0">
            <a:spAutoFit/>
          </a:bodyPr>
          <a:lstStyle>
            <a:defPPr>
              <a:defRPr lang="zh-CN"/>
            </a:defPPr>
            <a:lvl1pPr>
              <a:spcBef>
                <a:spcPct val="0"/>
              </a:spcBef>
              <a:buNone/>
              <a:defRPr sz="3600" b="1">
                <a:latin typeface="黑体" pitchFamily="2" charset="-122"/>
                <a:ea typeface="黑体" pitchFamily="2" charset="-122"/>
              </a:defRPr>
            </a:lvl1pPr>
          </a:lstStyle>
          <a:p>
            <a:r>
              <a:rPr lang="zh-CN" altLang="en-US" dirty="0"/>
              <a:t>迎新系统</a:t>
            </a:r>
            <a:r>
              <a:rPr lang="en-US" altLang="zh-CN" dirty="0"/>
              <a:t>—</a:t>
            </a:r>
            <a:r>
              <a:rPr lang="zh-CN" altLang="en-US" dirty="0"/>
              <a:t>注册确认</a:t>
            </a:r>
          </a:p>
        </p:txBody>
      </p:sp>
      <p:pic>
        <p:nvPicPr>
          <p:cNvPr id="12298" name="Picture 10" descr="C:\Documents and Settings\Administrator\桌面\数字校园平台\截图\截图\QQ截图201112071130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37241"/>
            <a:ext cx="6375597" cy="5692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bfsupng\png\welcome\分宿舍.png"/>
          <p:cNvPicPr>
            <a:picLocks noChangeAspect="1" noChangeArrowheads="1"/>
          </p:cNvPicPr>
          <p:nvPr/>
        </p:nvPicPr>
        <p:blipFill>
          <a:blip r:embed="rId4"/>
          <a:srcRect l="9375" t="6274" r="10937" b="15243"/>
          <a:stretch>
            <a:fillRect/>
          </a:stretch>
        </p:blipFill>
        <p:spPr bwMode="auto">
          <a:xfrm>
            <a:off x="1857324" y="1484784"/>
            <a:ext cx="7286676" cy="5000660"/>
          </a:xfrm>
          <a:prstGeom prst="rect">
            <a:avLst/>
          </a:prstGeom>
          <a:noFill/>
        </p:spPr>
      </p:pic>
    </p:spTree>
    <p:extLst>
      <p:ext uri="{BB962C8B-B14F-4D97-AF65-F5344CB8AC3E}">
        <p14:creationId xmlns:p14="http://schemas.microsoft.com/office/powerpoint/2010/main" val="122918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93675"/>
            <a:ext cx="3427541" cy="646331"/>
          </a:xfrm>
          <a:prstGeom prst="rect">
            <a:avLst/>
          </a:prstGeom>
          <a:noFill/>
        </p:spPr>
        <p:txBody>
          <a:bodyPr wrap="none" rtlCol="0">
            <a:spAutoFit/>
          </a:bodyPr>
          <a:lstStyle/>
          <a:p>
            <a:pPr algn="l"/>
            <a:r>
              <a:rPr lang="zh-CN" altLang="en-US" sz="3600" b="1" dirty="0">
                <a:latin typeface="黑体" pitchFamily="2" charset="-122"/>
                <a:ea typeface="黑体" pitchFamily="2" charset="-122"/>
                <a:cs typeface="+mn-cs"/>
              </a:rPr>
              <a:t>办事窗口</a:t>
            </a:r>
            <a:r>
              <a:rPr lang="en-US" altLang="zh-CN" sz="3600" b="1" dirty="0">
                <a:latin typeface="黑体" pitchFamily="2" charset="-122"/>
                <a:ea typeface="黑体" pitchFamily="2" charset="-122"/>
                <a:cs typeface="+mn-cs"/>
              </a:rPr>
              <a:t>—</a:t>
            </a:r>
            <a:r>
              <a:rPr lang="zh-CN" altLang="en-US" sz="3600" b="1" dirty="0">
                <a:latin typeface="黑体" pitchFamily="2" charset="-122"/>
                <a:ea typeface="黑体" pitchFamily="2" charset="-122"/>
                <a:cs typeface="+mn-cs"/>
              </a:rPr>
              <a:t>离校</a:t>
            </a:r>
          </a:p>
        </p:txBody>
      </p:sp>
      <p:pic>
        <p:nvPicPr>
          <p:cNvPr id="4099" name="Picture 3" descr="C:\Users\guoyan\Desktop\宁波\效果图\办事窗口-1.png"/>
          <p:cNvPicPr>
            <a:picLocks noChangeAspect="1" noChangeArrowheads="1"/>
          </p:cNvPicPr>
          <p:nvPr/>
        </p:nvPicPr>
        <p:blipFill>
          <a:blip r:embed="rId2"/>
          <a:srcRect/>
          <a:stretch>
            <a:fillRect/>
          </a:stretch>
        </p:blipFill>
        <p:spPr bwMode="auto">
          <a:xfrm>
            <a:off x="680073" y="1052736"/>
            <a:ext cx="7524328" cy="5456531"/>
          </a:xfrm>
          <a:prstGeom prst="rect">
            <a:avLst/>
          </a:prstGeom>
          <a:noFill/>
        </p:spPr>
      </p:pic>
      <p:pic>
        <p:nvPicPr>
          <p:cNvPr id="4100" name="Picture 4" descr="C:\Users\guoyan\Desktop\宁波\效果图\办事窗口-2.png"/>
          <p:cNvPicPr>
            <a:picLocks noChangeAspect="1" noChangeArrowheads="1"/>
          </p:cNvPicPr>
          <p:nvPr/>
        </p:nvPicPr>
        <p:blipFill>
          <a:blip r:embed="rId3"/>
          <a:srcRect/>
          <a:stretch>
            <a:fillRect/>
          </a:stretch>
        </p:blipFill>
        <p:spPr bwMode="auto">
          <a:xfrm>
            <a:off x="683064" y="1421620"/>
            <a:ext cx="7524330" cy="5456532"/>
          </a:xfrm>
          <a:prstGeom prst="rect">
            <a:avLst/>
          </a:prstGeom>
          <a:noFill/>
        </p:spPr>
      </p:pic>
      <p:pic>
        <p:nvPicPr>
          <p:cNvPr id="7" name="Picture 2"/>
          <p:cNvPicPr>
            <a:picLocks noChangeAspect="1" noChangeArrowheads="1"/>
          </p:cNvPicPr>
          <p:nvPr/>
        </p:nvPicPr>
        <p:blipFill>
          <a:blip r:embed="rId4"/>
          <a:srcRect/>
          <a:stretch>
            <a:fillRect/>
          </a:stretch>
        </p:blipFill>
        <p:spPr bwMode="auto">
          <a:xfrm>
            <a:off x="84519" y="1099713"/>
            <a:ext cx="8715436" cy="536257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411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9"/>
          <p:cNvSpPr>
            <a:spLocks noChangeArrowheads="1"/>
          </p:cNvSpPr>
          <p:nvPr/>
        </p:nvSpPr>
        <p:spPr bwMode="auto">
          <a:xfrm>
            <a:off x="341561" y="1772791"/>
            <a:ext cx="2336800" cy="3687763"/>
          </a:xfrm>
          <a:prstGeom prst="roundRect">
            <a:avLst>
              <a:gd name="adj" fmla="val 4179"/>
            </a:avLst>
          </a:prstGeom>
          <a:solidFill>
            <a:schemeClr val="bg1">
              <a:lumMod val="85000"/>
            </a:schemeClr>
          </a:solidFill>
          <a:ln w="12700" algn="ctr">
            <a:noFill/>
            <a:round/>
            <a:headEnd/>
            <a:tailEnd/>
          </a:ln>
          <a:effectLst>
            <a:outerShdw dist="35921" dir="2700000" algn="ctr" rotWithShape="0">
              <a:srgbClr val="000000">
                <a:alpha val="50000"/>
              </a:srgbClr>
            </a:outerShdw>
          </a:effectLst>
        </p:spPr>
        <p:txBody>
          <a:bodyPr wrap="none" anchor="ctr"/>
          <a:lstStyle/>
          <a:p>
            <a:pPr algn="ctr" fontAlgn="base" latinLnBrk="1">
              <a:spcBef>
                <a:spcPct val="0"/>
              </a:spcBef>
              <a:spcAft>
                <a:spcPct val="0"/>
              </a:spcAft>
              <a:defRPr/>
            </a:pPr>
            <a:endParaRPr kumimoji="1" lang="ko-KR" altLang="en-US" dirty="0">
              <a:solidFill>
                <a:srgbClr val="000000"/>
              </a:solidFill>
            </a:endParaRPr>
          </a:p>
        </p:txBody>
      </p:sp>
      <p:sp>
        <p:nvSpPr>
          <p:cNvPr id="104456" name="AutoShape 19"/>
          <p:cNvSpPr>
            <a:spLocks noChangeArrowheads="1"/>
          </p:cNvSpPr>
          <p:nvPr/>
        </p:nvSpPr>
        <p:spPr bwMode="auto">
          <a:xfrm>
            <a:off x="359023" y="1809304"/>
            <a:ext cx="228282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cxnSp>
        <p:nvCxnSpPr>
          <p:cNvPr id="83" name="직선 화살표 연결선 82"/>
          <p:cNvCxnSpPr/>
          <p:nvPr/>
        </p:nvCxnSpPr>
        <p:spPr>
          <a:xfrm>
            <a:off x="2915816" y="1468493"/>
            <a:ext cx="876300" cy="1587"/>
          </a:xfrm>
          <a:prstGeom prst="straightConnector1">
            <a:avLst/>
          </a:prstGeom>
          <a:ln w="76200">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6" name="직선 연결선 225"/>
          <p:cNvCxnSpPr/>
          <p:nvPr/>
        </p:nvCxnSpPr>
        <p:spPr>
          <a:xfrm>
            <a:off x="341561" y="2864991"/>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4466" name="Text Box 18"/>
          <p:cNvSpPr txBox="1">
            <a:spLocks noChangeArrowheads="1"/>
          </p:cNvSpPr>
          <p:nvPr/>
        </p:nvSpPr>
        <p:spPr bwMode="auto">
          <a:xfrm>
            <a:off x="395536" y="3573016"/>
            <a:ext cx="22669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808080"/>
                </a:solidFill>
                <a:latin typeface="Arial" panose="020B0604020202020204" pitchFamily="34" charset="0"/>
              </a:rPr>
              <a:t>使用</a:t>
            </a:r>
            <a:r>
              <a:rPr kumimoji="1" lang="en-US" altLang="zh-CN" sz="1000" dirty="0">
                <a:solidFill>
                  <a:srgbClr val="808080"/>
                </a:solidFill>
                <a:latin typeface="Arial" panose="020B0604020202020204" pitchFamily="34" charset="0"/>
              </a:rPr>
              <a:t>I</a:t>
            </a:r>
            <a:r>
              <a:rPr kumimoji="1" lang="en-US" altLang="zh-CN" sz="1000" dirty="0" smtClean="0">
                <a:solidFill>
                  <a:srgbClr val="808080"/>
                </a:solidFill>
                <a:latin typeface="Arial" panose="020B0604020202020204" pitchFamily="34" charset="0"/>
              </a:rPr>
              <a:t>BM</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Oracle</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Sun</a:t>
            </a:r>
            <a:r>
              <a:rPr kumimoji="1" lang="zh-CN" altLang="en-US" sz="1000" dirty="0">
                <a:solidFill>
                  <a:srgbClr val="808080"/>
                </a:solidFill>
                <a:latin typeface="Arial" panose="020B0604020202020204" pitchFamily="34" charset="0"/>
              </a:rPr>
              <a:t> </a:t>
            </a:r>
            <a:r>
              <a:rPr kumimoji="1" lang="zh-CN" altLang="en-US" sz="1000" dirty="0" smtClean="0">
                <a:solidFill>
                  <a:srgbClr val="808080"/>
                </a:solidFill>
                <a:latin typeface="Arial" panose="020B0604020202020204" pitchFamily="34" charset="0"/>
              </a:rPr>
              <a:t>、</a:t>
            </a:r>
            <a:r>
              <a:rPr kumimoji="1" lang="en-US" altLang="zh-CN" sz="1000" dirty="0" smtClean="0">
                <a:solidFill>
                  <a:srgbClr val="808080"/>
                </a:solidFill>
                <a:latin typeface="Arial" panose="020B0604020202020204" pitchFamily="34" charset="0"/>
              </a:rPr>
              <a:t>Bea</a:t>
            </a:r>
            <a:r>
              <a:rPr kumimoji="1" lang="zh-CN" altLang="en-US" sz="1000" dirty="0" smtClean="0">
                <a:solidFill>
                  <a:srgbClr val="808080"/>
                </a:solidFill>
                <a:latin typeface="Arial" panose="020B0604020202020204" pitchFamily="34" charset="0"/>
              </a:rPr>
              <a:t>公司针对企业</a:t>
            </a:r>
            <a:r>
              <a:rPr kumimoji="1" lang="zh-CN" altLang="en-US" sz="1000" dirty="0">
                <a:solidFill>
                  <a:srgbClr val="808080"/>
                </a:solidFill>
                <a:latin typeface="Arial" panose="020B0604020202020204" pitchFamily="34" charset="0"/>
              </a:rPr>
              <a:t>级</a:t>
            </a:r>
            <a:r>
              <a:rPr kumimoji="1" lang="zh-CN" altLang="en-US" sz="1000" dirty="0" smtClean="0">
                <a:solidFill>
                  <a:srgbClr val="808080"/>
                </a:solidFill>
                <a:latin typeface="Arial" panose="020B0604020202020204" pitchFamily="34" charset="0"/>
              </a:rPr>
              <a:t>的门户解决方案产品为学校进行实施</a:t>
            </a: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808080"/>
                </a:solidFill>
                <a:latin typeface="Arial" panose="020B0604020202020204" pitchFamily="34" charset="0"/>
              </a:rPr>
              <a:t>我们提供校园全套业务系统的解决方案</a:t>
            </a:r>
            <a:r>
              <a:rPr kumimoji="1" lang="en-US" altLang="zh-CN" sz="1000" dirty="0" smtClean="0">
                <a:solidFill>
                  <a:srgbClr val="808080"/>
                </a:solidFill>
                <a:latin typeface="Arial" panose="020B0604020202020204" pitchFamily="34" charset="0"/>
              </a:rPr>
              <a:t>,</a:t>
            </a:r>
            <a:r>
              <a:rPr kumimoji="1" lang="zh-CN" altLang="en-US" sz="1000" dirty="0" smtClean="0">
                <a:solidFill>
                  <a:srgbClr val="808080"/>
                </a:solidFill>
                <a:latin typeface="Arial" panose="020B0604020202020204" pitchFamily="34" charset="0"/>
              </a:rPr>
              <a:t>人事、教务、科研、资产、学生、研究生、财务等</a:t>
            </a:r>
            <a:endParaRPr kumimoji="1" lang="en-US" altLang="ko-KR" sz="1000" dirty="0" smtClean="0">
              <a:solidFill>
                <a:srgbClr val="808080"/>
              </a:solidFill>
              <a:latin typeface="Arial" panose="020B0604020202020204" pitchFamily="34" charset="0"/>
            </a:endParaRPr>
          </a:p>
        </p:txBody>
      </p:sp>
      <p:sp>
        <p:nvSpPr>
          <p:cNvPr id="104467" name="Text Box 19"/>
          <p:cNvSpPr txBox="1">
            <a:spLocks noChangeArrowheads="1"/>
          </p:cNvSpPr>
          <p:nvPr/>
        </p:nvSpPr>
        <p:spPr bwMode="auto">
          <a:xfrm>
            <a:off x="395536" y="3033266"/>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808080"/>
                </a:solidFill>
                <a:latin typeface="Arial Black" panose="020B0A04020102020204" pitchFamily="34" charset="0"/>
              </a:rPr>
              <a:t>以技术为导向的校园建设</a:t>
            </a:r>
            <a:endParaRPr kumimoji="1" lang="en-US" altLang="ko-KR" sz="1400" b="1" dirty="0" smtClean="0">
              <a:solidFill>
                <a:srgbClr val="808080"/>
              </a:solidFill>
              <a:latin typeface="Arial Black" panose="020B0A04020102020204" pitchFamily="34" charset="0"/>
            </a:endParaRPr>
          </a:p>
        </p:txBody>
      </p:sp>
      <p:sp>
        <p:nvSpPr>
          <p:cNvPr id="104472" name="WordArt 24"/>
          <p:cNvSpPr>
            <a:spLocks noChangeArrowheads="1" noChangeShapeType="1" noTextEdit="1"/>
          </p:cNvSpPr>
          <p:nvPr/>
        </p:nvSpPr>
        <p:spPr bwMode="auto">
          <a:xfrm>
            <a:off x="935286" y="2098229"/>
            <a:ext cx="1116012"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2000-2006</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23" name="TextBox 7"/>
          <p:cNvSpPr txBox="1"/>
          <p:nvPr/>
        </p:nvSpPr>
        <p:spPr>
          <a:xfrm>
            <a:off x="152248" y="394830"/>
            <a:ext cx="3427541" cy="646331"/>
          </a:xfrm>
          <a:prstGeom prst="rect">
            <a:avLst/>
          </a:prstGeom>
          <a:noFill/>
        </p:spPr>
        <p:txBody>
          <a:bodyPr wrap="none" rtlCol="0">
            <a:spAutoFit/>
          </a:bodyPr>
          <a:lstStyle/>
          <a:p>
            <a:r>
              <a:rPr lang="zh-CN" altLang="en-US" sz="3600" b="1" dirty="0" smtClean="0">
                <a:latin typeface="黑体" pitchFamily="2" charset="-122"/>
                <a:ea typeface="黑体" pitchFamily="2" charset="-122"/>
              </a:rPr>
              <a:t>第一代校园平台</a:t>
            </a:r>
            <a:endParaRPr lang="zh-CN" altLang="en-US" sz="3600" b="1" dirty="0">
              <a:latin typeface="黑体" pitchFamily="2" charset="-122"/>
              <a:ea typeface="黑体" pitchFamily="2" charset="-122"/>
            </a:endParaRPr>
          </a:p>
        </p:txBody>
      </p:sp>
      <p:sp>
        <p:nvSpPr>
          <p:cNvPr id="2" name="文本框 1"/>
          <p:cNvSpPr txBox="1"/>
          <p:nvPr/>
        </p:nvSpPr>
        <p:spPr>
          <a:xfrm>
            <a:off x="1081089" y="2540823"/>
            <a:ext cx="838691" cy="369332"/>
          </a:xfrm>
          <a:prstGeom prst="rect">
            <a:avLst/>
          </a:prstGeom>
          <a:noFill/>
        </p:spPr>
        <p:txBody>
          <a:bodyPr wrap="none" rtlCol="0">
            <a:spAutoFit/>
          </a:bodyPr>
          <a:lstStyle/>
          <a:p>
            <a:r>
              <a:rPr lang="en-US" altLang="zh-CN" dirty="0" smtClean="0"/>
              <a:t>(v1-v2)</a:t>
            </a:r>
            <a:endParaRPr lang="zh-CN" altLang="en-US" dirty="0"/>
          </a:p>
        </p:txBody>
      </p:sp>
      <p:sp>
        <p:nvSpPr>
          <p:cNvPr id="3" name="文本框 2"/>
          <p:cNvSpPr txBox="1"/>
          <p:nvPr/>
        </p:nvSpPr>
        <p:spPr>
          <a:xfrm>
            <a:off x="3923928" y="1283827"/>
            <a:ext cx="1569660"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为了实现功能</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2915816" y="1772791"/>
            <a:ext cx="6048672" cy="4186916"/>
          </a:xfrm>
          <a:prstGeom prst="rect">
            <a:avLst/>
          </a:prstGeom>
        </p:spPr>
      </p:pic>
    </p:spTree>
    <p:extLst>
      <p:ext uri="{BB962C8B-B14F-4D97-AF65-F5344CB8AC3E}">
        <p14:creationId xmlns:p14="http://schemas.microsoft.com/office/powerpoint/2010/main" val="1145440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2501006" cy="646331"/>
          </a:xfrm>
          <a:prstGeom prst="rect">
            <a:avLst/>
          </a:prstGeom>
          <a:noFill/>
        </p:spPr>
        <p:txBody>
          <a:bodyPr wrap="none" rtlCol="0">
            <a:spAutoFit/>
          </a:bodyPr>
          <a:lstStyle/>
          <a:p>
            <a:pPr algn="l"/>
            <a:r>
              <a:rPr lang="zh-CN" altLang="en-US" sz="3600" b="1" dirty="0">
                <a:latin typeface="黑体" pitchFamily="2" charset="-122"/>
                <a:ea typeface="黑体" pitchFamily="2" charset="-122"/>
                <a:cs typeface="+mn-cs"/>
              </a:rPr>
              <a:t>在校生管理</a:t>
            </a:r>
          </a:p>
        </p:txBody>
      </p:sp>
      <p:pic>
        <p:nvPicPr>
          <p:cNvPr id="65538" name="Picture 2"/>
          <p:cNvPicPr>
            <a:picLocks noChangeAspect="1" noChangeArrowheads="1"/>
          </p:cNvPicPr>
          <p:nvPr/>
        </p:nvPicPr>
        <p:blipFill>
          <a:blip r:embed="rId2"/>
          <a:srcRect/>
          <a:stretch>
            <a:fillRect/>
          </a:stretch>
        </p:blipFill>
        <p:spPr bwMode="auto">
          <a:xfrm>
            <a:off x="571472" y="1000108"/>
            <a:ext cx="6215106" cy="5692882"/>
          </a:xfrm>
          <a:prstGeom prst="rect">
            <a:avLst/>
          </a:prstGeom>
          <a:noFill/>
          <a:ln w="9525">
            <a:noFill/>
            <a:miter lim="800000"/>
            <a:headEnd/>
            <a:tailEnd/>
          </a:ln>
          <a:effectLst/>
        </p:spPr>
      </p:pic>
      <p:pic>
        <p:nvPicPr>
          <p:cNvPr id="65539" name="Picture 3"/>
          <p:cNvPicPr>
            <a:picLocks noChangeAspect="1" noChangeArrowheads="1"/>
          </p:cNvPicPr>
          <p:nvPr/>
        </p:nvPicPr>
        <p:blipFill>
          <a:blip r:embed="rId3"/>
          <a:srcRect/>
          <a:stretch>
            <a:fillRect/>
          </a:stretch>
        </p:blipFill>
        <p:spPr bwMode="auto">
          <a:xfrm>
            <a:off x="1142976" y="928670"/>
            <a:ext cx="7067567" cy="5609066"/>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a:stretch>
            <a:fillRect/>
          </a:stretch>
        </p:blipFill>
        <p:spPr bwMode="auto">
          <a:xfrm>
            <a:off x="1857356" y="1000108"/>
            <a:ext cx="7087370" cy="5459409"/>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3265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blinds(horizontal)">
                                      <p:cBhvr>
                                        <p:cTn id="7" dur="500"/>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内容占位符 2"/>
          <p:cNvSpPr>
            <a:spLocks noGrp="1"/>
          </p:cNvSpPr>
          <p:nvPr>
            <p:ph idx="4294967295"/>
          </p:nvPr>
        </p:nvSpPr>
        <p:spPr>
          <a:xfrm>
            <a:off x="914400" y="428625"/>
            <a:ext cx="2037737" cy="646331"/>
          </a:xfrm>
          <a:prstGeom prst="rect">
            <a:avLst/>
          </a:prstGeom>
          <a:noFill/>
        </p:spPr>
        <p:txBody>
          <a:bodyPr wrap="none" rtlCol="0">
            <a:spAutoFit/>
          </a:bodyPr>
          <a:lstStyle/>
          <a:p>
            <a:pPr>
              <a:spcBef>
                <a:spcPct val="0"/>
              </a:spcBef>
              <a:buNone/>
            </a:pPr>
            <a:r>
              <a:rPr lang="zh-CN" altLang="en-US" sz="3600" b="1" dirty="0">
                <a:latin typeface="黑体" pitchFamily="2" charset="-122"/>
                <a:ea typeface="黑体" pitchFamily="2" charset="-122"/>
              </a:rPr>
              <a:t>校友管理</a:t>
            </a:r>
          </a:p>
        </p:txBody>
      </p:sp>
      <p:pic>
        <p:nvPicPr>
          <p:cNvPr id="44034" name="Picture 2"/>
          <p:cNvPicPr>
            <a:picLocks noChangeAspect="1" noChangeArrowheads="1"/>
          </p:cNvPicPr>
          <p:nvPr/>
        </p:nvPicPr>
        <p:blipFill>
          <a:blip r:embed="rId3"/>
          <a:srcRect/>
          <a:stretch>
            <a:fillRect/>
          </a:stretch>
        </p:blipFill>
        <p:spPr bwMode="auto">
          <a:xfrm>
            <a:off x="438150" y="1214438"/>
            <a:ext cx="8705850" cy="36766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4035" name="Picture 3"/>
          <p:cNvPicPr>
            <a:picLocks noChangeAspect="1" noChangeArrowheads="1"/>
          </p:cNvPicPr>
          <p:nvPr/>
        </p:nvPicPr>
        <p:blipFill>
          <a:blip r:embed="rId4"/>
          <a:srcRect/>
          <a:stretch>
            <a:fillRect/>
          </a:stretch>
        </p:blipFill>
        <p:spPr bwMode="auto">
          <a:xfrm>
            <a:off x="571500" y="1785938"/>
            <a:ext cx="9043988" cy="44719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4036" name="Picture 4"/>
          <p:cNvPicPr>
            <a:picLocks noChangeAspect="1" noChangeArrowheads="1"/>
          </p:cNvPicPr>
          <p:nvPr/>
        </p:nvPicPr>
        <p:blipFill>
          <a:blip r:embed="rId5"/>
          <a:srcRect/>
          <a:stretch>
            <a:fillRect/>
          </a:stretch>
        </p:blipFill>
        <p:spPr bwMode="auto">
          <a:xfrm>
            <a:off x="857250" y="2428875"/>
            <a:ext cx="9353550" cy="52482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4037" name="Picture 5"/>
          <p:cNvPicPr>
            <a:picLocks noChangeAspect="1" noChangeArrowheads="1"/>
          </p:cNvPicPr>
          <p:nvPr/>
        </p:nvPicPr>
        <p:blipFill>
          <a:blip r:embed="rId6"/>
          <a:srcRect/>
          <a:stretch>
            <a:fillRect/>
          </a:stretch>
        </p:blipFill>
        <p:spPr bwMode="auto">
          <a:xfrm>
            <a:off x="1428728" y="2928934"/>
            <a:ext cx="8786812" cy="572135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03476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ppt_x"/>
                                          </p:val>
                                        </p:tav>
                                        <p:tav tm="100000">
                                          <p:val>
                                            <p:strVal val="#ppt_x"/>
                                          </p:val>
                                        </p:tav>
                                      </p:tavLst>
                                    </p:anim>
                                    <p:anim calcmode="lin" valueType="num">
                                      <p:cBhvr additive="base">
                                        <p:cTn id="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6"/>
                                        </p:tgtEl>
                                        <p:attrNameLst>
                                          <p:attrName>style.visibility</p:attrName>
                                        </p:attrNameLst>
                                      </p:cBhvr>
                                      <p:to>
                                        <p:strVal val="visible"/>
                                      </p:to>
                                    </p:set>
                                    <p:anim calcmode="lin" valueType="num">
                                      <p:cBhvr additive="base">
                                        <p:cTn id="13" dur="500" fill="hold"/>
                                        <p:tgtEl>
                                          <p:spTgt spid="44036"/>
                                        </p:tgtEl>
                                        <p:attrNameLst>
                                          <p:attrName>ppt_x</p:attrName>
                                        </p:attrNameLst>
                                      </p:cBhvr>
                                      <p:tavLst>
                                        <p:tav tm="0">
                                          <p:val>
                                            <p:strVal val="#ppt_x"/>
                                          </p:val>
                                        </p:tav>
                                        <p:tav tm="100000">
                                          <p:val>
                                            <p:strVal val="#ppt_x"/>
                                          </p:val>
                                        </p:tav>
                                      </p:tavLst>
                                    </p:anim>
                                    <p:anim calcmode="lin" valueType="num">
                                      <p:cBhvr additive="base">
                                        <p:cTn id="14"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blinds(horizontal)">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内容占位符 2"/>
          <p:cNvSpPr>
            <a:spLocks noGrp="1"/>
          </p:cNvSpPr>
          <p:nvPr>
            <p:ph idx="4294967295"/>
          </p:nvPr>
        </p:nvSpPr>
        <p:spPr>
          <a:xfrm>
            <a:off x="914400" y="428625"/>
            <a:ext cx="2037737" cy="646331"/>
          </a:xfrm>
          <a:prstGeom prst="rect">
            <a:avLst/>
          </a:prstGeom>
          <a:noFill/>
        </p:spPr>
        <p:txBody>
          <a:bodyPr wrap="none" rtlCol="0">
            <a:spAutoFit/>
          </a:bodyPr>
          <a:lstStyle/>
          <a:p>
            <a:pPr>
              <a:spcBef>
                <a:spcPct val="0"/>
              </a:spcBef>
              <a:buNone/>
            </a:pPr>
            <a:r>
              <a:rPr lang="zh-CN" altLang="en-US" sz="3600" b="1" dirty="0">
                <a:latin typeface="黑体" pitchFamily="2" charset="-122"/>
                <a:ea typeface="黑体" pitchFamily="2" charset="-122"/>
              </a:rPr>
              <a:t>校友管理</a:t>
            </a:r>
          </a:p>
        </p:txBody>
      </p:sp>
      <p:pic>
        <p:nvPicPr>
          <p:cNvPr id="45058" name="Picture 2"/>
          <p:cNvPicPr>
            <a:picLocks noChangeAspect="1" noChangeArrowheads="1"/>
          </p:cNvPicPr>
          <p:nvPr/>
        </p:nvPicPr>
        <p:blipFill>
          <a:blip r:embed="rId3"/>
          <a:srcRect/>
          <a:stretch>
            <a:fillRect/>
          </a:stretch>
        </p:blipFill>
        <p:spPr bwMode="auto">
          <a:xfrm>
            <a:off x="292100" y="1143000"/>
            <a:ext cx="8851900" cy="4462463"/>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5059" name="Picture 3"/>
          <p:cNvPicPr>
            <a:picLocks noChangeAspect="1" noChangeArrowheads="1"/>
          </p:cNvPicPr>
          <p:nvPr/>
        </p:nvPicPr>
        <p:blipFill>
          <a:blip r:embed="rId4"/>
          <a:srcRect/>
          <a:stretch>
            <a:fillRect/>
          </a:stretch>
        </p:blipFill>
        <p:spPr bwMode="auto">
          <a:xfrm>
            <a:off x="928662" y="1071546"/>
            <a:ext cx="8858250" cy="552608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5060" name="Picture 4"/>
          <p:cNvPicPr>
            <a:picLocks noChangeAspect="1" noChangeArrowheads="1"/>
          </p:cNvPicPr>
          <p:nvPr/>
        </p:nvPicPr>
        <p:blipFill>
          <a:blip r:embed="rId5"/>
          <a:srcRect/>
          <a:stretch>
            <a:fillRect/>
          </a:stretch>
        </p:blipFill>
        <p:spPr bwMode="auto">
          <a:xfrm>
            <a:off x="1500166" y="1071546"/>
            <a:ext cx="9134475" cy="52959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378895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additive="base">
                                        <p:cTn id="7" dur="500" fill="hold"/>
                                        <p:tgtEl>
                                          <p:spTgt spid="45059"/>
                                        </p:tgtEl>
                                        <p:attrNameLst>
                                          <p:attrName>ppt_x</p:attrName>
                                        </p:attrNameLst>
                                      </p:cBhvr>
                                      <p:tavLst>
                                        <p:tav tm="0">
                                          <p:val>
                                            <p:strVal val="#ppt_x"/>
                                          </p:val>
                                        </p:tav>
                                        <p:tav tm="100000">
                                          <p:val>
                                            <p:strVal val="#ppt_x"/>
                                          </p:val>
                                        </p:tav>
                                      </p:tavLst>
                                    </p:anim>
                                    <p:anim calcmode="lin" valueType="num">
                                      <p:cBhvr additive="base">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60"/>
                                        </p:tgtEl>
                                        <p:attrNameLst>
                                          <p:attrName>style.visibility</p:attrName>
                                        </p:attrNameLst>
                                      </p:cBhvr>
                                      <p:to>
                                        <p:strVal val="visible"/>
                                      </p:to>
                                    </p:set>
                                    <p:anim calcmode="lin" valueType="num">
                                      <p:cBhvr additive="base">
                                        <p:cTn id="13" dur="500" fill="hold"/>
                                        <p:tgtEl>
                                          <p:spTgt spid="45060"/>
                                        </p:tgtEl>
                                        <p:attrNameLst>
                                          <p:attrName>ppt_x</p:attrName>
                                        </p:attrNameLst>
                                      </p:cBhvr>
                                      <p:tavLst>
                                        <p:tav tm="0">
                                          <p:val>
                                            <p:strVal val="#ppt_x"/>
                                          </p:val>
                                        </p:tav>
                                        <p:tav tm="100000">
                                          <p:val>
                                            <p:strVal val="#ppt_x"/>
                                          </p:val>
                                        </p:tav>
                                      </p:tavLst>
                                    </p:anim>
                                    <p:anim calcmode="lin" valueType="num">
                                      <p:cBhvr additive="base">
                                        <p:cTn id="14"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内容占位符 2"/>
          <p:cNvSpPr>
            <a:spLocks noGrp="1"/>
          </p:cNvSpPr>
          <p:nvPr>
            <p:ph idx="4294967295"/>
          </p:nvPr>
        </p:nvSpPr>
        <p:spPr>
          <a:xfrm>
            <a:off x="914400" y="428625"/>
            <a:ext cx="2037737" cy="646331"/>
          </a:xfrm>
          <a:prstGeom prst="rect">
            <a:avLst/>
          </a:prstGeom>
          <a:noFill/>
        </p:spPr>
        <p:txBody>
          <a:bodyPr wrap="none" rtlCol="0">
            <a:spAutoFit/>
          </a:bodyPr>
          <a:lstStyle/>
          <a:p>
            <a:pPr>
              <a:spcBef>
                <a:spcPct val="0"/>
              </a:spcBef>
              <a:buNone/>
            </a:pPr>
            <a:r>
              <a:rPr lang="zh-CN" altLang="en-US" sz="3600" b="1" dirty="0">
                <a:latin typeface="黑体" pitchFamily="2" charset="-122"/>
                <a:ea typeface="黑体" pitchFamily="2" charset="-122"/>
              </a:rPr>
              <a:t>校友管理</a:t>
            </a:r>
          </a:p>
        </p:txBody>
      </p:sp>
      <p:pic>
        <p:nvPicPr>
          <p:cNvPr id="46082" name="Picture 2"/>
          <p:cNvPicPr>
            <a:picLocks noChangeAspect="1" noChangeArrowheads="1"/>
          </p:cNvPicPr>
          <p:nvPr/>
        </p:nvPicPr>
        <p:blipFill>
          <a:blip r:embed="rId3"/>
          <a:srcRect/>
          <a:stretch>
            <a:fillRect/>
          </a:stretch>
        </p:blipFill>
        <p:spPr bwMode="auto">
          <a:xfrm>
            <a:off x="642938" y="1143000"/>
            <a:ext cx="8329612" cy="5253038"/>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6083" name="Picture 3"/>
          <p:cNvPicPr>
            <a:picLocks noChangeAspect="1" noChangeArrowheads="1"/>
          </p:cNvPicPr>
          <p:nvPr/>
        </p:nvPicPr>
        <p:blipFill>
          <a:blip r:embed="rId4"/>
          <a:srcRect/>
          <a:stretch>
            <a:fillRect/>
          </a:stretch>
        </p:blipFill>
        <p:spPr bwMode="auto">
          <a:xfrm>
            <a:off x="342900" y="1143000"/>
            <a:ext cx="8801100" cy="5446713"/>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51635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ppt_x"/>
                                          </p:val>
                                        </p:tav>
                                        <p:tav tm="100000">
                                          <p:val>
                                            <p:strVal val="#ppt_x"/>
                                          </p:val>
                                        </p:tav>
                                      </p:tavLst>
                                    </p:anim>
                                    <p:anim calcmode="lin" valueType="num">
                                      <p:cBhvr additive="base">
                                        <p:cTn id="8" dur="500" fill="hold"/>
                                        <p:tgtEl>
                                          <p:spTgt spid="460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内容占位符 2"/>
          <p:cNvSpPr>
            <a:spLocks noGrp="1"/>
          </p:cNvSpPr>
          <p:nvPr>
            <p:ph idx="4294967295"/>
          </p:nvPr>
        </p:nvSpPr>
        <p:spPr>
          <a:xfrm>
            <a:off x="914400" y="428625"/>
            <a:ext cx="2037737" cy="646331"/>
          </a:xfrm>
          <a:prstGeom prst="rect">
            <a:avLst/>
          </a:prstGeom>
          <a:noFill/>
        </p:spPr>
        <p:txBody>
          <a:bodyPr wrap="none" rtlCol="0">
            <a:spAutoFit/>
          </a:bodyPr>
          <a:lstStyle/>
          <a:p>
            <a:pPr>
              <a:spcBef>
                <a:spcPct val="0"/>
              </a:spcBef>
              <a:buNone/>
            </a:pPr>
            <a:r>
              <a:rPr lang="zh-CN" altLang="en-US" sz="3600" b="1" dirty="0">
                <a:latin typeface="黑体" pitchFamily="2" charset="-122"/>
                <a:ea typeface="黑体" pitchFamily="2" charset="-122"/>
              </a:rPr>
              <a:t>组织管理</a:t>
            </a:r>
          </a:p>
        </p:txBody>
      </p:sp>
      <p:pic>
        <p:nvPicPr>
          <p:cNvPr id="5" name="Picture 2"/>
          <p:cNvPicPr>
            <a:picLocks noChangeAspect="1" noChangeArrowheads="1"/>
          </p:cNvPicPr>
          <p:nvPr/>
        </p:nvPicPr>
        <p:blipFill>
          <a:blip r:embed="rId3"/>
          <a:srcRect/>
          <a:stretch>
            <a:fillRect/>
          </a:stretch>
        </p:blipFill>
        <p:spPr bwMode="auto">
          <a:xfrm>
            <a:off x="214313" y="1357313"/>
            <a:ext cx="8710612" cy="4576762"/>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272938083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内容占位符 2"/>
          <p:cNvSpPr>
            <a:spLocks noGrp="1"/>
          </p:cNvSpPr>
          <p:nvPr>
            <p:ph idx="4294967295"/>
          </p:nvPr>
        </p:nvSpPr>
        <p:spPr>
          <a:xfrm>
            <a:off x="914400" y="428625"/>
            <a:ext cx="2037737" cy="646331"/>
          </a:xfrm>
          <a:prstGeom prst="rect">
            <a:avLst/>
          </a:prstGeom>
          <a:noFill/>
        </p:spPr>
        <p:txBody>
          <a:bodyPr wrap="none" rtlCol="0">
            <a:spAutoFit/>
          </a:bodyPr>
          <a:lstStyle/>
          <a:p>
            <a:pPr>
              <a:spcBef>
                <a:spcPct val="0"/>
              </a:spcBef>
              <a:buNone/>
            </a:pPr>
            <a:r>
              <a:rPr lang="zh-CN" altLang="en-US" sz="3600" b="1" dirty="0" smtClean="0">
                <a:latin typeface="黑体" pitchFamily="2" charset="-122"/>
                <a:ea typeface="黑体" pitchFamily="2" charset="-122"/>
              </a:rPr>
              <a:t>支付平台</a:t>
            </a:r>
            <a:endParaRPr lang="zh-CN" altLang="en-US" sz="3600" b="1" dirty="0">
              <a:latin typeface="黑体" pitchFamily="2" charset="-122"/>
              <a:ea typeface="黑体" pitchFamily="2" charset="-122"/>
            </a:endParaRPr>
          </a:p>
        </p:txBody>
      </p:sp>
      <p:pic>
        <p:nvPicPr>
          <p:cNvPr id="2" name="图片 1"/>
          <p:cNvPicPr>
            <a:picLocks noChangeAspect="1"/>
          </p:cNvPicPr>
          <p:nvPr/>
        </p:nvPicPr>
        <p:blipFill>
          <a:blip r:embed="rId3"/>
          <a:stretch>
            <a:fillRect/>
          </a:stretch>
        </p:blipFill>
        <p:spPr>
          <a:xfrm>
            <a:off x="298782" y="1090106"/>
            <a:ext cx="8819901" cy="5029605"/>
          </a:xfrm>
          <a:prstGeom prst="rect">
            <a:avLst/>
          </a:prstGeom>
        </p:spPr>
      </p:pic>
    </p:spTree>
    <p:extLst>
      <p:ext uri="{BB962C8B-B14F-4D97-AF65-F5344CB8AC3E}">
        <p14:creationId xmlns:p14="http://schemas.microsoft.com/office/powerpoint/2010/main" val="228016408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2037737" cy="646331"/>
          </a:xfrm>
          <a:prstGeom prst="rect">
            <a:avLst/>
          </a:prstGeom>
          <a:noFill/>
        </p:spPr>
        <p:txBody>
          <a:bodyPr wrap="none" rtlCol="0">
            <a:spAutoFit/>
          </a:bodyPr>
          <a:lstStyle/>
          <a:p>
            <a:pPr algn="l"/>
            <a:r>
              <a:rPr lang="zh-CN" altLang="en-US" sz="3600" b="1" dirty="0">
                <a:latin typeface="黑体" pitchFamily="2" charset="-122"/>
                <a:ea typeface="黑体" pitchFamily="2" charset="-122"/>
                <a:cs typeface="+mn-cs"/>
              </a:rPr>
              <a:t>资源中心</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30" y="1014984"/>
            <a:ext cx="9144000" cy="5843016"/>
          </a:xfrm>
          <a:prstGeom prst="rect">
            <a:avLst/>
          </a:prstGeom>
        </p:spPr>
      </p:pic>
      <p:pic>
        <p:nvPicPr>
          <p:cNvPr id="5" name="图片 4"/>
          <p:cNvPicPr>
            <a:picLocks noChangeAspect="1"/>
          </p:cNvPicPr>
          <p:nvPr/>
        </p:nvPicPr>
        <p:blipFill>
          <a:blip r:embed="rId3"/>
          <a:stretch>
            <a:fillRect/>
          </a:stretch>
        </p:blipFill>
        <p:spPr>
          <a:xfrm>
            <a:off x="-9525" y="1014984"/>
            <a:ext cx="9153525" cy="6038850"/>
          </a:xfrm>
          <a:prstGeom prst="rect">
            <a:avLst/>
          </a:prstGeom>
        </p:spPr>
      </p:pic>
    </p:spTree>
    <p:extLst>
      <p:ext uri="{BB962C8B-B14F-4D97-AF65-F5344CB8AC3E}">
        <p14:creationId xmlns:p14="http://schemas.microsoft.com/office/powerpoint/2010/main" val="21173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274638"/>
            <a:ext cx="2037737" cy="646331"/>
          </a:xfrm>
          <a:prstGeom prst="rect">
            <a:avLst/>
          </a:prstGeom>
          <a:noFill/>
        </p:spPr>
        <p:txBody>
          <a:bodyPr wrap="none" rtlCol="0">
            <a:spAutoFit/>
          </a:bodyPr>
          <a:lstStyle/>
          <a:p>
            <a:pPr algn="l"/>
            <a:r>
              <a:rPr lang="zh-CN" altLang="en-US" sz="3600" b="1" dirty="0">
                <a:latin typeface="黑体" pitchFamily="2" charset="-122"/>
                <a:ea typeface="黑体" pitchFamily="2" charset="-122"/>
                <a:cs typeface="+mn-cs"/>
              </a:rPr>
              <a:t>资源中心</a:t>
            </a:r>
          </a:p>
        </p:txBody>
      </p:sp>
      <p:pic>
        <p:nvPicPr>
          <p:cNvPr id="3" name="图片 2"/>
          <p:cNvPicPr>
            <a:picLocks noChangeAspect="1"/>
          </p:cNvPicPr>
          <p:nvPr/>
        </p:nvPicPr>
        <p:blipFill>
          <a:blip r:embed="rId2"/>
          <a:stretch>
            <a:fillRect/>
          </a:stretch>
        </p:blipFill>
        <p:spPr>
          <a:xfrm>
            <a:off x="15927" y="1052736"/>
            <a:ext cx="9134475" cy="6124575"/>
          </a:xfrm>
          <a:prstGeom prst="rect">
            <a:avLst/>
          </a:prstGeom>
        </p:spPr>
      </p:pic>
      <p:pic>
        <p:nvPicPr>
          <p:cNvPr id="6" name="图片 5"/>
          <p:cNvPicPr>
            <a:picLocks noChangeAspect="1"/>
          </p:cNvPicPr>
          <p:nvPr/>
        </p:nvPicPr>
        <p:blipFill>
          <a:blip r:embed="rId3"/>
          <a:stretch>
            <a:fillRect/>
          </a:stretch>
        </p:blipFill>
        <p:spPr>
          <a:xfrm>
            <a:off x="0" y="1069403"/>
            <a:ext cx="9267825" cy="5905500"/>
          </a:xfrm>
          <a:prstGeom prst="rect">
            <a:avLst/>
          </a:prstGeom>
        </p:spPr>
      </p:pic>
      <p:pic>
        <p:nvPicPr>
          <p:cNvPr id="7" name="图片 6"/>
          <p:cNvPicPr>
            <a:picLocks noChangeAspect="1"/>
          </p:cNvPicPr>
          <p:nvPr/>
        </p:nvPicPr>
        <p:blipFill>
          <a:blip r:embed="rId4"/>
          <a:stretch>
            <a:fillRect/>
          </a:stretch>
        </p:blipFill>
        <p:spPr>
          <a:xfrm>
            <a:off x="110214" y="2060848"/>
            <a:ext cx="9067800" cy="5629275"/>
          </a:xfrm>
          <a:prstGeom prst="rect">
            <a:avLst/>
          </a:prstGeom>
        </p:spPr>
      </p:pic>
    </p:spTree>
    <p:extLst>
      <p:ext uri="{BB962C8B-B14F-4D97-AF65-F5344CB8AC3E}">
        <p14:creationId xmlns:p14="http://schemas.microsoft.com/office/powerpoint/2010/main" val="30953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10"/>
          </p:nvPr>
        </p:nvSpPr>
        <p:spPr/>
        <p:txBody>
          <a:bodyPr/>
          <a:lstStyle/>
          <a:p>
            <a:r>
              <a:rPr lang="zh-CN" altLang="en-US" dirty="0" smtClean="0"/>
              <a:t>掌上门户</a:t>
            </a:r>
            <a:endParaRPr lang="zh-CN" alt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27784" y="764704"/>
            <a:ext cx="2857500" cy="5067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52120" y="792006"/>
            <a:ext cx="2839436" cy="5039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918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wh\桌面\20120814114156868_easyicon_cn_32.png">
            <a:hlinkClick r:id="rId2" action="ppaction://hlinksldjump"/>
          </p:cNvPr>
          <p:cNvPicPr>
            <a:picLocks noChangeAspect="1" noChangeArrowheads="1"/>
          </p:cNvPicPr>
          <p:nvPr/>
        </p:nvPicPr>
        <p:blipFill>
          <a:blip r:embed="rId3"/>
          <a:srcRect/>
          <a:stretch>
            <a:fillRect/>
          </a:stretch>
        </p:blipFill>
        <p:spPr bwMode="auto">
          <a:xfrm>
            <a:off x="8358214" y="6357960"/>
            <a:ext cx="304800" cy="304800"/>
          </a:xfrm>
          <a:prstGeom prst="rect">
            <a:avLst/>
          </a:prstGeom>
          <a:noFill/>
        </p:spPr>
      </p:pic>
      <p:pic>
        <p:nvPicPr>
          <p:cNvPr id="13" name="图片 12" descr="教职工列表.jpg"/>
          <p:cNvPicPr>
            <a:picLocks noChangeAspect="1"/>
          </p:cNvPicPr>
          <p:nvPr/>
        </p:nvPicPr>
        <p:blipFill>
          <a:blip r:embed="rId4"/>
          <a:stretch>
            <a:fillRect/>
          </a:stretch>
        </p:blipFill>
        <p:spPr>
          <a:xfrm>
            <a:off x="214282" y="1285860"/>
            <a:ext cx="8515286" cy="4165178"/>
          </a:xfrm>
          <a:prstGeom prst="rect">
            <a:avLst/>
          </a:prstGeom>
        </p:spPr>
      </p:pic>
      <p:grpSp>
        <p:nvGrpSpPr>
          <p:cNvPr id="18" name="组合 17"/>
          <p:cNvGrpSpPr/>
          <p:nvPr/>
        </p:nvGrpSpPr>
        <p:grpSpPr>
          <a:xfrm>
            <a:off x="2786050" y="1500173"/>
            <a:ext cx="5870635" cy="3660855"/>
            <a:chOff x="2843542" y="1683569"/>
            <a:chExt cx="5870635" cy="3660855"/>
          </a:xfrm>
        </p:grpSpPr>
        <p:pic>
          <p:nvPicPr>
            <p:cNvPr id="15" name="图片 14" descr="教职工详情.jpg"/>
            <p:cNvPicPr>
              <a:picLocks noChangeAspect="1"/>
            </p:cNvPicPr>
            <p:nvPr/>
          </p:nvPicPr>
          <p:blipFill>
            <a:blip r:embed="rId5"/>
            <a:stretch>
              <a:fillRect/>
            </a:stretch>
          </p:blipFill>
          <p:spPr>
            <a:xfrm rot="863283">
              <a:off x="2843542" y="1683569"/>
              <a:ext cx="5870635" cy="2928691"/>
            </a:xfrm>
            <a:prstGeom prst="rect">
              <a:avLst/>
            </a:prstGeom>
          </p:spPr>
        </p:pic>
        <p:sp>
          <p:nvSpPr>
            <p:cNvPr id="16" name="下弧形箭头 15"/>
            <p:cNvSpPr/>
            <p:nvPr/>
          </p:nvSpPr>
          <p:spPr bwMode="auto">
            <a:xfrm>
              <a:off x="3000364" y="4214818"/>
              <a:ext cx="1000132" cy="357190"/>
            </a:xfrm>
            <a:prstGeom prst="curvedUpArrow">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buFont typeface="Wingdings" pitchFamily="2" charset="2"/>
                <a:buChar char="¨"/>
              </a:pPr>
              <a:endParaRPr lang="zh-CN" altLang="en-US" dirty="0" smtClean="0"/>
            </a:p>
          </p:txBody>
        </p:sp>
        <p:sp>
          <p:nvSpPr>
            <p:cNvPr id="17" name="圆角矩形 16"/>
            <p:cNvSpPr/>
            <p:nvPr/>
          </p:nvSpPr>
          <p:spPr bwMode="auto">
            <a:xfrm rot="704069">
              <a:off x="4080552" y="4847270"/>
              <a:ext cx="2500330" cy="497154"/>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pPr>
              <a:r>
                <a:rPr lang="zh-CN" altLang="en-US" sz="1700" dirty="0" smtClean="0"/>
                <a:t>教职工信息详情</a:t>
              </a:r>
            </a:p>
          </p:txBody>
        </p:sp>
      </p:grpSp>
      <p:sp>
        <p:nvSpPr>
          <p:cNvPr id="9"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教职工信息页面</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1133964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9"/>
          <p:cNvSpPr>
            <a:spLocks noChangeArrowheads="1"/>
          </p:cNvSpPr>
          <p:nvPr/>
        </p:nvSpPr>
        <p:spPr bwMode="auto">
          <a:xfrm>
            <a:off x="399504" y="1840714"/>
            <a:ext cx="2336800" cy="3687763"/>
          </a:xfrm>
          <a:prstGeom prst="roundRect">
            <a:avLst>
              <a:gd name="adj" fmla="val 4179"/>
            </a:avLst>
          </a:prstGeom>
          <a:solidFill>
            <a:schemeClr val="bg1">
              <a:lumMod val="95000"/>
            </a:schemeClr>
          </a:solidFill>
          <a:ln w="12700" algn="ctr">
            <a:noFill/>
            <a:round/>
            <a:headEnd/>
            <a:tailEnd/>
          </a:ln>
          <a:effectLst>
            <a:outerShdw dist="35921" dir="2700000" algn="ctr" rotWithShape="0">
              <a:srgbClr val="000000">
                <a:alpha val="50000"/>
              </a:srgbClr>
            </a:outerShdw>
          </a:effectLst>
        </p:spPr>
        <p:txBody>
          <a:bodyPr wrap="none" anchor="ctr"/>
          <a:lstStyle/>
          <a:p>
            <a:pPr algn="ctr" fontAlgn="base" latinLnBrk="1">
              <a:spcBef>
                <a:spcPct val="0"/>
              </a:spcBef>
              <a:spcAft>
                <a:spcPct val="0"/>
              </a:spcAft>
              <a:defRPr/>
            </a:pPr>
            <a:endParaRPr kumimoji="1" lang="ko-KR" altLang="en-US">
              <a:solidFill>
                <a:srgbClr val="000000"/>
              </a:solidFill>
            </a:endParaRPr>
          </a:p>
        </p:txBody>
      </p:sp>
      <p:sp>
        <p:nvSpPr>
          <p:cNvPr id="104458" name="AutoShape 19"/>
          <p:cNvSpPr>
            <a:spLocks noChangeArrowheads="1"/>
          </p:cNvSpPr>
          <p:nvPr/>
        </p:nvSpPr>
        <p:spPr bwMode="auto">
          <a:xfrm>
            <a:off x="436017" y="1877227"/>
            <a:ext cx="226377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cxnSp>
        <p:nvCxnSpPr>
          <p:cNvPr id="86" name="직선 화살표 연결선 85"/>
          <p:cNvCxnSpPr/>
          <p:nvPr/>
        </p:nvCxnSpPr>
        <p:spPr>
          <a:xfrm>
            <a:off x="2699792" y="1586563"/>
            <a:ext cx="876300" cy="1587"/>
          </a:xfrm>
          <a:prstGeom prst="straightConnector1">
            <a:avLst/>
          </a:prstGeom>
          <a:ln w="76200">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직선 연결선 231"/>
          <p:cNvCxnSpPr/>
          <p:nvPr/>
        </p:nvCxnSpPr>
        <p:spPr>
          <a:xfrm>
            <a:off x="399504" y="2932914"/>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4468" name="Text Box 20"/>
          <p:cNvSpPr txBox="1">
            <a:spLocks noChangeArrowheads="1"/>
          </p:cNvSpPr>
          <p:nvPr/>
        </p:nvSpPr>
        <p:spPr bwMode="auto">
          <a:xfrm>
            <a:off x="450304" y="3640939"/>
            <a:ext cx="227012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808080"/>
                </a:solidFill>
                <a:latin typeface="Arial" panose="020B0604020202020204" pitchFamily="34" charset="0"/>
              </a:rPr>
              <a:t>基于开源框架，开发基于高校业务的数字校园基础平台</a:t>
            </a: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808080"/>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808080"/>
                </a:solidFill>
                <a:latin typeface="Arial" panose="020B0604020202020204" pitchFamily="34" charset="0"/>
              </a:rPr>
              <a:t>业务偏向人事一体化、学生一体化、研究生、教务</a:t>
            </a:r>
            <a:endParaRPr kumimoji="1" lang="en-US" altLang="ko-KR" sz="1000" dirty="0" smtClean="0">
              <a:solidFill>
                <a:srgbClr val="808080"/>
              </a:solidFill>
              <a:latin typeface="Arial" panose="020B0604020202020204" pitchFamily="34" charset="0"/>
            </a:endParaRPr>
          </a:p>
        </p:txBody>
      </p:sp>
      <p:sp>
        <p:nvSpPr>
          <p:cNvPr id="104469" name="Text Box 21"/>
          <p:cNvSpPr txBox="1">
            <a:spLocks noChangeArrowheads="1"/>
          </p:cNvSpPr>
          <p:nvPr/>
        </p:nvSpPr>
        <p:spPr bwMode="auto">
          <a:xfrm>
            <a:off x="451892" y="3101189"/>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808080"/>
                </a:solidFill>
                <a:latin typeface="Arial Black" panose="020B0A04020102020204" pitchFamily="34" charset="0"/>
              </a:rPr>
              <a:t>以业务为导向的校园建设</a:t>
            </a:r>
            <a:endParaRPr kumimoji="1" lang="en-US" altLang="ko-KR" sz="1400" b="1" dirty="0" smtClean="0">
              <a:solidFill>
                <a:srgbClr val="808080"/>
              </a:solidFill>
              <a:latin typeface="Arial Black" panose="020B0A04020102020204" pitchFamily="34" charset="0"/>
            </a:endParaRPr>
          </a:p>
        </p:txBody>
      </p:sp>
      <p:sp>
        <p:nvSpPr>
          <p:cNvPr id="104473" name="WordArt 25"/>
          <p:cNvSpPr>
            <a:spLocks noChangeArrowheads="1" noChangeShapeType="1" noTextEdit="1"/>
          </p:cNvSpPr>
          <p:nvPr/>
        </p:nvSpPr>
        <p:spPr bwMode="auto">
          <a:xfrm>
            <a:off x="991642" y="2166152"/>
            <a:ext cx="1116012"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2007-2009</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23" name="TextBox 7"/>
          <p:cNvSpPr txBox="1"/>
          <p:nvPr/>
        </p:nvSpPr>
        <p:spPr>
          <a:xfrm>
            <a:off x="168049" y="381948"/>
            <a:ext cx="4354077" cy="646331"/>
          </a:xfrm>
          <a:prstGeom prst="rect">
            <a:avLst/>
          </a:prstGeom>
          <a:noFill/>
        </p:spPr>
        <p:txBody>
          <a:bodyPr wrap="none" rtlCol="0">
            <a:spAutoFit/>
          </a:bodyPr>
          <a:lstStyle/>
          <a:p>
            <a:r>
              <a:rPr lang="zh-CN" altLang="en-US" sz="3600" b="1" dirty="0" smtClean="0">
                <a:latin typeface="黑体" pitchFamily="2" charset="-122"/>
                <a:ea typeface="黑体" pitchFamily="2" charset="-122"/>
              </a:rPr>
              <a:t>第二代数字校园平台</a:t>
            </a:r>
            <a:endParaRPr lang="zh-CN" altLang="en-US" sz="3600" b="1" dirty="0">
              <a:latin typeface="黑体" pitchFamily="2" charset="-122"/>
              <a:ea typeface="黑体" pitchFamily="2" charset="-122"/>
            </a:endParaRPr>
          </a:p>
        </p:txBody>
      </p:sp>
      <p:sp>
        <p:nvSpPr>
          <p:cNvPr id="25" name="文本框 24"/>
          <p:cNvSpPr txBox="1"/>
          <p:nvPr/>
        </p:nvSpPr>
        <p:spPr>
          <a:xfrm>
            <a:off x="1166020" y="2608746"/>
            <a:ext cx="838691" cy="369332"/>
          </a:xfrm>
          <a:prstGeom prst="rect">
            <a:avLst/>
          </a:prstGeom>
          <a:noFill/>
        </p:spPr>
        <p:txBody>
          <a:bodyPr wrap="none" rtlCol="0">
            <a:spAutoFit/>
          </a:bodyPr>
          <a:lstStyle/>
          <a:p>
            <a:r>
              <a:rPr lang="en-US" altLang="zh-CN" dirty="0" smtClean="0"/>
              <a:t>(v3-v4)</a:t>
            </a:r>
            <a:endParaRPr lang="zh-CN" altLang="en-US" dirty="0"/>
          </a:p>
        </p:txBody>
      </p:sp>
      <p:sp>
        <p:nvSpPr>
          <p:cNvPr id="27" name="文本框 26"/>
          <p:cNvSpPr txBox="1"/>
          <p:nvPr/>
        </p:nvSpPr>
        <p:spPr>
          <a:xfrm>
            <a:off x="3609290" y="1401897"/>
            <a:ext cx="1569660"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为了整合业务</a:t>
            </a:r>
            <a:endParaRPr lang="zh-CN" altLang="en-US" dirty="0">
              <a:latin typeface="微软雅黑" panose="020B0503020204020204" pitchFamily="34" charset="-122"/>
              <a:ea typeface="微软雅黑" panose="020B0503020204020204" pitchFamily="34" charset="-122"/>
            </a:endParaRPr>
          </a:p>
        </p:txBody>
      </p:sp>
      <p:pic>
        <p:nvPicPr>
          <p:cNvPr id="12" name="图片 4" descr="民大领导.jpg"/>
          <p:cNvPicPr>
            <a:picLocks noChangeAspect="1"/>
          </p:cNvPicPr>
          <p:nvPr/>
        </p:nvPicPr>
        <p:blipFill>
          <a:blip r:embed="rId3" cstate="print"/>
          <a:srcRect l="14844" t="4935" r="15117" b="15625"/>
          <a:stretch>
            <a:fillRect/>
          </a:stretch>
        </p:blipFill>
        <p:spPr bwMode="auto">
          <a:xfrm>
            <a:off x="3419872" y="1877227"/>
            <a:ext cx="5256584" cy="8259417"/>
          </a:xfrm>
          <a:prstGeom prst="rect">
            <a:avLst/>
          </a:prstGeom>
          <a:noFill/>
          <a:ln w="9525">
            <a:noFill/>
            <a:miter lim="800000"/>
            <a:headEnd/>
            <a:tailEnd/>
          </a:ln>
        </p:spPr>
      </p:pic>
      <p:pic>
        <p:nvPicPr>
          <p:cNvPr id="13" name="Picture 1"/>
          <p:cNvPicPr>
            <a:picLocks noChangeAspect="1" noChangeArrowheads="1"/>
          </p:cNvPicPr>
          <p:nvPr/>
        </p:nvPicPr>
        <p:blipFill>
          <a:blip r:embed="rId4"/>
          <a:srcRect/>
          <a:stretch>
            <a:fillRect/>
          </a:stretch>
        </p:blipFill>
        <p:spPr bwMode="auto">
          <a:xfrm>
            <a:off x="3448214" y="2233101"/>
            <a:ext cx="619730" cy="658211"/>
          </a:xfrm>
          <a:prstGeom prst="rect">
            <a:avLst/>
          </a:prstGeom>
          <a:noFill/>
          <a:ln w="9525">
            <a:noFill/>
            <a:miter lim="800000"/>
            <a:headEnd/>
            <a:tailEnd/>
          </a:ln>
          <a:effectLst/>
        </p:spPr>
      </p:pic>
    </p:spTree>
    <p:extLst>
      <p:ext uri="{BB962C8B-B14F-4D97-AF65-F5344CB8AC3E}">
        <p14:creationId xmlns:p14="http://schemas.microsoft.com/office/powerpoint/2010/main" val="5615418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报到首页.jpg"/>
          <p:cNvPicPr>
            <a:picLocks noChangeAspect="1"/>
          </p:cNvPicPr>
          <p:nvPr/>
        </p:nvPicPr>
        <p:blipFill>
          <a:blip r:embed="rId2"/>
          <a:stretch>
            <a:fillRect/>
          </a:stretch>
        </p:blipFill>
        <p:spPr>
          <a:xfrm>
            <a:off x="214282" y="1142984"/>
            <a:ext cx="8527623" cy="4312215"/>
          </a:xfrm>
          <a:prstGeom prst="rect">
            <a:avLst/>
          </a:prstGeom>
        </p:spPr>
      </p:pic>
      <p:grpSp>
        <p:nvGrpSpPr>
          <p:cNvPr id="13" name="组合 12"/>
          <p:cNvGrpSpPr/>
          <p:nvPr/>
        </p:nvGrpSpPr>
        <p:grpSpPr>
          <a:xfrm>
            <a:off x="2928926" y="2714620"/>
            <a:ext cx="5214974" cy="1785953"/>
            <a:chOff x="2857488" y="2928934"/>
            <a:chExt cx="5214974" cy="1785950"/>
          </a:xfrm>
        </p:grpSpPr>
        <p:pic>
          <p:nvPicPr>
            <p:cNvPr id="9" name="图片 8" descr="入职确认.jpg"/>
            <p:cNvPicPr>
              <a:picLocks noChangeAspect="1"/>
            </p:cNvPicPr>
            <p:nvPr/>
          </p:nvPicPr>
          <p:blipFill>
            <a:blip r:embed="rId3"/>
            <a:stretch>
              <a:fillRect/>
            </a:stretch>
          </p:blipFill>
          <p:spPr>
            <a:xfrm>
              <a:off x="3357554" y="3071810"/>
              <a:ext cx="2933700" cy="1076325"/>
            </a:xfrm>
            <a:prstGeom prst="rect">
              <a:avLst/>
            </a:prstGeom>
          </p:spPr>
        </p:pic>
        <p:sp>
          <p:nvSpPr>
            <p:cNvPr id="11" name="左弧形箭头 10"/>
            <p:cNvSpPr/>
            <p:nvPr/>
          </p:nvSpPr>
          <p:spPr bwMode="auto">
            <a:xfrm>
              <a:off x="2857488" y="2928934"/>
              <a:ext cx="428628" cy="928694"/>
            </a:xfrm>
            <a:prstGeom prst="curvedRightArrow">
              <a:avLst/>
            </a:prstGeom>
            <a:solidFill>
              <a:srgbClr val="FF99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buFont typeface="Wingdings" pitchFamily="2" charset="2"/>
                <a:buChar char="¨"/>
              </a:pPr>
              <a:endParaRPr lang="zh-CN" altLang="en-US" dirty="0" smtClean="0"/>
            </a:p>
          </p:txBody>
        </p:sp>
        <p:sp>
          <p:nvSpPr>
            <p:cNvPr id="12" name="圆角矩形 11"/>
            <p:cNvSpPr/>
            <p:nvPr/>
          </p:nvSpPr>
          <p:spPr bwMode="auto">
            <a:xfrm>
              <a:off x="5000628" y="4286256"/>
              <a:ext cx="3071834" cy="428628"/>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pPr>
              <a:r>
                <a:rPr lang="zh-CN" altLang="en-US" sz="1700" dirty="0" smtClean="0"/>
                <a:t>入职确认，通知相关人员</a:t>
              </a:r>
            </a:p>
          </p:txBody>
        </p:sp>
      </p:grpSp>
      <p:pic>
        <p:nvPicPr>
          <p:cNvPr id="10" name="Picture 2" descr="C:\Documents and Settings\wh\桌面\20120814114156868_easyicon_cn_32.png">
            <a:hlinkClick r:id="rId4" action="ppaction://hlinksldjump"/>
          </p:cNvPr>
          <p:cNvPicPr>
            <a:picLocks noChangeAspect="1" noChangeArrowheads="1"/>
          </p:cNvPicPr>
          <p:nvPr/>
        </p:nvPicPr>
        <p:blipFill>
          <a:blip r:embed="rId5"/>
          <a:srcRect/>
          <a:stretch>
            <a:fillRect/>
          </a:stretch>
        </p:blipFill>
        <p:spPr bwMode="auto">
          <a:xfrm>
            <a:off x="8358214" y="6215082"/>
            <a:ext cx="304800" cy="304800"/>
          </a:xfrm>
          <a:prstGeom prst="rect">
            <a:avLst/>
          </a:prstGeom>
          <a:noFill/>
        </p:spPr>
      </p:pic>
      <p:sp>
        <p:nvSpPr>
          <p:cNvPr id="14"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人事管理</a:t>
            </a:r>
            <a:r>
              <a:rPr lang="en-US" altLang="zh-CN" sz="2000" b="1" dirty="0" smtClean="0">
                <a:latin typeface="华文中宋" pitchFamily="2" charset="-122"/>
                <a:ea typeface="华文中宋" pitchFamily="2" charset="-122"/>
              </a:rPr>
              <a:t>-</a:t>
            </a:r>
            <a:r>
              <a:rPr lang="zh-CN" altLang="en-US" sz="2000" b="1" dirty="0" smtClean="0">
                <a:latin typeface="华文中宋" pitchFamily="2" charset="-122"/>
                <a:ea typeface="华文中宋" pitchFamily="2" charset="-122"/>
              </a:rPr>
              <a:t>报到入职</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11775252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合同管理.jpg"/>
          <p:cNvPicPr>
            <a:picLocks noChangeAspect="1"/>
          </p:cNvPicPr>
          <p:nvPr/>
        </p:nvPicPr>
        <p:blipFill>
          <a:blip r:embed="rId2"/>
          <a:stretch>
            <a:fillRect/>
          </a:stretch>
        </p:blipFill>
        <p:spPr>
          <a:xfrm>
            <a:off x="0" y="1142984"/>
            <a:ext cx="8793716" cy="4252928"/>
          </a:xfrm>
          <a:prstGeom prst="rect">
            <a:avLst/>
          </a:prstGeom>
        </p:spPr>
      </p:pic>
      <p:grpSp>
        <p:nvGrpSpPr>
          <p:cNvPr id="18" name="组合 17"/>
          <p:cNvGrpSpPr/>
          <p:nvPr/>
        </p:nvGrpSpPr>
        <p:grpSpPr>
          <a:xfrm>
            <a:off x="1571604" y="1428737"/>
            <a:ext cx="6858016" cy="4524382"/>
            <a:chOff x="1785918" y="1785927"/>
            <a:chExt cx="6858016" cy="4524378"/>
          </a:xfrm>
        </p:grpSpPr>
        <p:pic>
          <p:nvPicPr>
            <p:cNvPr id="7" name="图片 6" descr="合同续签.jpg"/>
            <p:cNvPicPr>
              <a:picLocks noChangeAspect="1"/>
            </p:cNvPicPr>
            <p:nvPr/>
          </p:nvPicPr>
          <p:blipFill>
            <a:blip r:embed="rId3"/>
            <a:stretch>
              <a:fillRect/>
            </a:stretch>
          </p:blipFill>
          <p:spPr>
            <a:xfrm>
              <a:off x="1785918" y="2357430"/>
              <a:ext cx="5286375" cy="3952875"/>
            </a:xfrm>
            <a:prstGeom prst="rect">
              <a:avLst/>
            </a:prstGeom>
          </p:spPr>
        </p:pic>
        <p:sp>
          <p:nvSpPr>
            <p:cNvPr id="16" name="圆角右箭头 15"/>
            <p:cNvSpPr/>
            <p:nvPr/>
          </p:nvSpPr>
          <p:spPr bwMode="auto">
            <a:xfrm rot="14408769">
              <a:off x="7030365" y="2777963"/>
              <a:ext cx="813816" cy="868680"/>
            </a:xfrm>
            <a:prstGeom prst="bentArrow">
              <a:avLst/>
            </a:prstGeom>
            <a:solidFill>
              <a:srgbClr val="FF99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buFont typeface="Wingdings" pitchFamily="2" charset="2"/>
                <a:buChar char="¨"/>
              </a:pPr>
              <a:endParaRPr lang="zh-CN" altLang="en-US" dirty="0" smtClean="0"/>
            </a:p>
          </p:txBody>
        </p:sp>
        <p:sp>
          <p:nvSpPr>
            <p:cNvPr id="17" name="圆角矩形 16"/>
            <p:cNvSpPr/>
            <p:nvPr/>
          </p:nvSpPr>
          <p:spPr bwMode="auto">
            <a:xfrm>
              <a:off x="6429388" y="1785927"/>
              <a:ext cx="2214546" cy="500066"/>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pPr>
              <a:r>
                <a:rPr lang="zh-CN" altLang="en-US" sz="1700" dirty="0" smtClean="0"/>
                <a:t>合同待办事项处理</a:t>
              </a:r>
            </a:p>
          </p:txBody>
        </p:sp>
      </p:grpSp>
      <p:pic>
        <p:nvPicPr>
          <p:cNvPr id="9" name="Picture 2" descr="C:\Documents and Settings\wh\桌面\20120814114156868_easyicon_cn_32.png">
            <a:hlinkClick r:id="rId4" action="ppaction://hlinksldjump"/>
          </p:cNvPr>
          <p:cNvPicPr>
            <a:picLocks noChangeAspect="1" noChangeArrowheads="1"/>
          </p:cNvPicPr>
          <p:nvPr/>
        </p:nvPicPr>
        <p:blipFill>
          <a:blip r:embed="rId5"/>
          <a:srcRect/>
          <a:stretch>
            <a:fillRect/>
          </a:stretch>
        </p:blipFill>
        <p:spPr bwMode="auto">
          <a:xfrm>
            <a:off x="8358214" y="6357960"/>
            <a:ext cx="304800" cy="304800"/>
          </a:xfrm>
          <a:prstGeom prst="rect">
            <a:avLst/>
          </a:prstGeom>
          <a:noFill/>
        </p:spPr>
      </p:pic>
      <p:sp>
        <p:nvSpPr>
          <p:cNvPr id="10"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人事管理</a:t>
            </a:r>
            <a:r>
              <a:rPr lang="en-US" altLang="zh-CN" sz="2000" b="1" dirty="0" smtClean="0">
                <a:latin typeface="华文中宋" pitchFamily="2" charset="-122"/>
                <a:ea typeface="华文中宋" pitchFamily="2" charset="-122"/>
              </a:rPr>
              <a:t>-</a:t>
            </a:r>
            <a:r>
              <a:rPr lang="zh-CN" altLang="en-US" sz="2000" b="1" dirty="0" smtClean="0">
                <a:latin typeface="华文中宋" pitchFamily="2" charset="-122"/>
                <a:ea typeface="华文中宋" pitchFamily="2" charset="-122"/>
              </a:rPr>
              <a:t>合同管理</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162973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357160" y="1267230"/>
            <a:ext cx="8215370" cy="137595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none" lIns="91422" tIns="45711" rIns="91422" bIns="45711" numCol="1" rtlCol="0" anchor="ctr" anchorCtr="0" compatLnSpc="1">
            <a:prstTxWarp prst="textNoShape">
              <a:avLst/>
            </a:prstTxWarp>
          </a:bodyPr>
          <a:lstStyle/>
          <a:p>
            <a:pPr>
              <a:spcBef>
                <a:spcPct val="20000"/>
              </a:spcBef>
              <a:buClr>
                <a:schemeClr val="accent2"/>
              </a:buClr>
              <a:buSzPct val="80000"/>
              <a:buFont typeface="Wingdings" pitchFamily="2" charset="2"/>
              <a:buChar char="l"/>
            </a:pPr>
            <a:r>
              <a:rPr lang="zh-CN" altLang="en-US" sz="1400" dirty="0" smtClean="0"/>
              <a:t>  实现日常的工资调整、工资发放、公积金、社保缴费等工作流程</a:t>
            </a:r>
            <a:endParaRPr lang="en-US" altLang="zh-CN" sz="1400" dirty="0" smtClean="0"/>
          </a:p>
          <a:p>
            <a:pPr>
              <a:spcBef>
                <a:spcPct val="20000"/>
              </a:spcBef>
              <a:buClr>
                <a:schemeClr val="accent2"/>
              </a:buClr>
              <a:buSzPct val="80000"/>
              <a:buFont typeface="Wingdings" pitchFamily="2" charset="2"/>
              <a:buChar char="l"/>
            </a:pPr>
            <a:r>
              <a:rPr lang="zh-CN" altLang="en-US" sz="1400" dirty="0" smtClean="0"/>
              <a:t>  支持</a:t>
            </a:r>
            <a:r>
              <a:rPr lang="zh-CN" altLang="en-US" sz="1400" dirty="0" smtClean="0">
                <a:solidFill>
                  <a:srgbClr val="C00000"/>
                </a:solidFill>
              </a:rPr>
              <a:t>全工资项</a:t>
            </a:r>
            <a:r>
              <a:rPr lang="zh-CN" altLang="en-US" sz="1400" dirty="0" smtClean="0"/>
              <a:t>的发放管理流程，包括扣款项</a:t>
            </a:r>
            <a:endParaRPr lang="en-US" altLang="zh-CN" sz="1400" dirty="0" smtClean="0"/>
          </a:p>
          <a:p>
            <a:pPr>
              <a:spcBef>
                <a:spcPct val="20000"/>
              </a:spcBef>
              <a:buClr>
                <a:schemeClr val="accent2"/>
              </a:buClr>
              <a:buSzPct val="80000"/>
              <a:buFont typeface="Wingdings" pitchFamily="2" charset="2"/>
              <a:buChar char="l"/>
            </a:pPr>
            <a:r>
              <a:rPr lang="en-US" altLang="zh-CN" sz="1400" dirty="0" smtClean="0"/>
              <a:t>  </a:t>
            </a:r>
            <a:r>
              <a:rPr lang="zh-CN" altLang="en-US" sz="1400" dirty="0" smtClean="0"/>
              <a:t>自动计算个税、可合并计税</a:t>
            </a:r>
            <a:endParaRPr lang="en-US" altLang="zh-CN" sz="1400" dirty="0" smtClean="0"/>
          </a:p>
          <a:p>
            <a:pPr>
              <a:spcBef>
                <a:spcPct val="20000"/>
              </a:spcBef>
              <a:buClr>
                <a:schemeClr val="accent2"/>
              </a:buClr>
              <a:buSzPct val="80000"/>
              <a:buFont typeface="Wingdings" pitchFamily="2" charset="2"/>
              <a:buChar char="l"/>
            </a:pPr>
            <a:r>
              <a:rPr lang="en-US" altLang="zh-CN" sz="1400" dirty="0" smtClean="0"/>
              <a:t>  </a:t>
            </a:r>
            <a:r>
              <a:rPr lang="zh-CN" altLang="en-US" sz="1400" dirty="0" smtClean="0"/>
              <a:t>规范流程</a:t>
            </a:r>
            <a:r>
              <a:rPr lang="en-US" altLang="zh-CN" sz="1400" dirty="0" smtClean="0"/>
              <a:t>+</a:t>
            </a:r>
            <a:r>
              <a:rPr lang="zh-CN" altLang="en-US" sz="1400" dirty="0" smtClean="0"/>
              <a:t>智能提醒，提高薪酬管理的准确性</a:t>
            </a:r>
            <a:endParaRPr lang="en-US" altLang="zh-CN" sz="1400" dirty="0" smtClean="0"/>
          </a:p>
          <a:p>
            <a:pPr>
              <a:spcBef>
                <a:spcPct val="20000"/>
              </a:spcBef>
              <a:buClr>
                <a:schemeClr val="accent2"/>
              </a:buClr>
              <a:buSzPct val="80000"/>
              <a:buFont typeface="Wingdings" pitchFamily="2" charset="2"/>
              <a:buChar char="l"/>
            </a:pPr>
            <a:r>
              <a:rPr lang="en-US" altLang="zh-CN" sz="1400" dirty="0" smtClean="0"/>
              <a:t>  </a:t>
            </a:r>
            <a:r>
              <a:rPr lang="zh-CN" altLang="en-US" sz="1400" dirty="0" smtClean="0"/>
              <a:t>强大的统计分析，为促进收入分配的科学性、合理性提供决策支持</a:t>
            </a:r>
          </a:p>
        </p:txBody>
      </p:sp>
      <p:pic>
        <p:nvPicPr>
          <p:cNvPr id="3075" name="Picture 3" descr="C:\Documents and Settings\wh\桌面\icon\HRMS\工资变动2_72.png">
            <a:hlinkClick r:id="rId2" action="ppaction://hlinksldjump"/>
          </p:cNvPr>
          <p:cNvPicPr>
            <a:picLocks noChangeAspect="1" noChangeArrowheads="1"/>
          </p:cNvPicPr>
          <p:nvPr/>
        </p:nvPicPr>
        <p:blipFill>
          <a:blip r:embed="rId3"/>
          <a:srcRect/>
          <a:stretch>
            <a:fillRect/>
          </a:stretch>
        </p:blipFill>
        <p:spPr bwMode="auto">
          <a:xfrm>
            <a:off x="3214680" y="3143249"/>
            <a:ext cx="1214446" cy="1214445"/>
          </a:xfrm>
          <a:prstGeom prst="rect">
            <a:avLst/>
          </a:prstGeom>
          <a:noFill/>
        </p:spPr>
      </p:pic>
      <p:pic>
        <p:nvPicPr>
          <p:cNvPr id="3076" name="Picture 4" descr="C:\Documents and Settings\wh\桌面\icon\HRMS\工资结构_96.png">
            <a:hlinkClick r:id="rId4" action="ppaction://hlinksldjump"/>
          </p:cNvPr>
          <p:cNvPicPr>
            <a:picLocks noChangeAspect="1" noChangeArrowheads="1"/>
          </p:cNvPicPr>
          <p:nvPr/>
        </p:nvPicPr>
        <p:blipFill>
          <a:blip r:embed="rId5"/>
          <a:srcRect/>
          <a:stretch>
            <a:fillRect/>
          </a:stretch>
        </p:blipFill>
        <p:spPr bwMode="auto">
          <a:xfrm>
            <a:off x="1142978" y="3071811"/>
            <a:ext cx="1285884" cy="1285883"/>
          </a:xfrm>
          <a:prstGeom prst="rect">
            <a:avLst/>
          </a:prstGeom>
          <a:noFill/>
        </p:spPr>
      </p:pic>
      <p:sp>
        <p:nvSpPr>
          <p:cNvPr id="23" name="TextBox 22">
            <a:hlinkClick r:id="rId2" action="ppaction://hlinksldjump"/>
          </p:cNvPr>
          <p:cNvSpPr txBox="1"/>
          <p:nvPr/>
        </p:nvSpPr>
        <p:spPr>
          <a:xfrm>
            <a:off x="3357556" y="4304910"/>
            <a:ext cx="1143008"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工资变动</a:t>
            </a:r>
            <a:endParaRPr lang="zh-CN" altLang="en-US" sz="1600" b="1" dirty="0">
              <a:solidFill>
                <a:schemeClr val="accent1">
                  <a:lumMod val="25000"/>
                </a:schemeClr>
              </a:solidFill>
            </a:endParaRPr>
          </a:p>
        </p:txBody>
      </p:sp>
      <p:pic>
        <p:nvPicPr>
          <p:cNvPr id="24" name="图片 23" descr="社保_96.png"/>
          <p:cNvPicPr>
            <a:picLocks noChangeAspect="1"/>
          </p:cNvPicPr>
          <p:nvPr/>
        </p:nvPicPr>
        <p:blipFill>
          <a:blip r:embed="rId6"/>
          <a:stretch>
            <a:fillRect/>
          </a:stretch>
        </p:blipFill>
        <p:spPr>
          <a:xfrm>
            <a:off x="5500696" y="4804977"/>
            <a:ext cx="1171588" cy="1171590"/>
          </a:xfrm>
          <a:prstGeom prst="rect">
            <a:avLst/>
          </a:prstGeom>
        </p:spPr>
      </p:pic>
      <p:pic>
        <p:nvPicPr>
          <p:cNvPr id="3077" name="Picture 5" descr="C:\Documents and Settings\wh\My Documents\Downloads\20120810025001896_easyicon_cn_72.png"/>
          <p:cNvPicPr>
            <a:picLocks noChangeAspect="1" noChangeArrowheads="1"/>
          </p:cNvPicPr>
          <p:nvPr/>
        </p:nvPicPr>
        <p:blipFill>
          <a:blip r:embed="rId7"/>
          <a:srcRect/>
          <a:stretch>
            <a:fillRect/>
          </a:stretch>
        </p:blipFill>
        <p:spPr bwMode="auto">
          <a:xfrm>
            <a:off x="3286117" y="4876425"/>
            <a:ext cx="1000133" cy="1000133"/>
          </a:xfrm>
          <a:prstGeom prst="rect">
            <a:avLst/>
          </a:prstGeom>
          <a:noFill/>
        </p:spPr>
      </p:pic>
      <p:pic>
        <p:nvPicPr>
          <p:cNvPr id="3078" name="Picture 6" descr="C:\Documents and Settings\wh\My Documents\Downloads\20120810024858864_easyicon_cn_96.png"/>
          <p:cNvPicPr>
            <a:picLocks noChangeAspect="1" noChangeArrowheads="1"/>
          </p:cNvPicPr>
          <p:nvPr/>
        </p:nvPicPr>
        <p:blipFill>
          <a:blip r:embed="rId8"/>
          <a:srcRect/>
          <a:stretch>
            <a:fillRect/>
          </a:stretch>
        </p:blipFill>
        <p:spPr bwMode="auto">
          <a:xfrm>
            <a:off x="1285853" y="4876422"/>
            <a:ext cx="1071570" cy="1071570"/>
          </a:xfrm>
          <a:prstGeom prst="rect">
            <a:avLst/>
          </a:prstGeom>
          <a:noFill/>
        </p:spPr>
      </p:pic>
      <p:pic>
        <p:nvPicPr>
          <p:cNvPr id="3079" name="Picture 7" descr="C:\Documents and Settings\wh\My Documents\Downloads\20120810024724795_easyicon_cn_96.png">
            <a:hlinkClick r:id="rId9" action="ppaction://hlinksldjump"/>
          </p:cNvPr>
          <p:cNvPicPr>
            <a:picLocks noChangeAspect="1" noChangeArrowheads="1"/>
          </p:cNvPicPr>
          <p:nvPr/>
        </p:nvPicPr>
        <p:blipFill>
          <a:blip r:embed="rId10"/>
          <a:srcRect/>
          <a:stretch>
            <a:fillRect/>
          </a:stretch>
        </p:blipFill>
        <p:spPr bwMode="auto">
          <a:xfrm>
            <a:off x="5429258" y="3000373"/>
            <a:ext cx="1285884" cy="1285883"/>
          </a:xfrm>
          <a:prstGeom prst="rect">
            <a:avLst/>
          </a:prstGeom>
          <a:noFill/>
        </p:spPr>
      </p:pic>
      <p:sp>
        <p:nvSpPr>
          <p:cNvPr id="28" name="TextBox 27">
            <a:hlinkClick r:id="rId9" action="ppaction://hlinksldjump"/>
          </p:cNvPr>
          <p:cNvSpPr txBox="1"/>
          <p:nvPr/>
        </p:nvSpPr>
        <p:spPr>
          <a:xfrm>
            <a:off x="5643571" y="4304910"/>
            <a:ext cx="1285884"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工资发放</a:t>
            </a:r>
            <a:endParaRPr lang="zh-CN" altLang="en-US" sz="1600" b="1" dirty="0">
              <a:solidFill>
                <a:schemeClr val="accent1">
                  <a:lumMod val="25000"/>
                </a:schemeClr>
              </a:solidFill>
            </a:endParaRPr>
          </a:p>
        </p:txBody>
      </p:sp>
      <p:sp>
        <p:nvSpPr>
          <p:cNvPr id="18" name="TextBox 17"/>
          <p:cNvSpPr txBox="1"/>
          <p:nvPr/>
        </p:nvSpPr>
        <p:spPr>
          <a:xfrm>
            <a:off x="714348" y="2800344"/>
            <a:ext cx="1714513" cy="338536"/>
          </a:xfrm>
          <a:prstGeom prst="rect">
            <a:avLst/>
          </a:prstGeom>
          <a:noFill/>
        </p:spPr>
        <p:txBody>
          <a:bodyPr wrap="square" lIns="91422" tIns="45711" rIns="91422" bIns="45711" rtlCol="0">
            <a:spAutoFit/>
          </a:bodyPr>
          <a:lstStyle/>
          <a:p>
            <a:r>
              <a:rPr lang="zh-CN" altLang="en-US" sz="1600" b="1" dirty="0" smtClean="0"/>
              <a:t>业务模块</a:t>
            </a:r>
            <a:endParaRPr lang="zh-CN" altLang="en-US" sz="1600" b="1" dirty="0"/>
          </a:p>
        </p:txBody>
      </p:sp>
      <p:pic>
        <p:nvPicPr>
          <p:cNvPr id="19" name="Picture 5" descr="C:\Documents and Settings\wh\桌面\icon\HRMS\工资\工资结构_72.png"/>
          <p:cNvPicPr>
            <a:picLocks noChangeAspect="1" noChangeArrowheads="1"/>
          </p:cNvPicPr>
          <p:nvPr/>
        </p:nvPicPr>
        <p:blipFill>
          <a:blip r:embed="rId11"/>
          <a:srcRect/>
          <a:stretch>
            <a:fillRect/>
          </a:stretch>
        </p:blipFill>
        <p:spPr bwMode="auto">
          <a:xfrm>
            <a:off x="357159" y="2728910"/>
            <a:ext cx="414338" cy="414338"/>
          </a:xfrm>
          <a:prstGeom prst="rect">
            <a:avLst/>
          </a:prstGeom>
          <a:noFill/>
        </p:spPr>
      </p:pic>
      <p:pic>
        <p:nvPicPr>
          <p:cNvPr id="20" name="Picture 2" descr="C:\Documents and Settings\wh\桌面\20120814110749399_easyicon_cn_24.png"/>
          <p:cNvPicPr>
            <a:picLocks noChangeAspect="1" noChangeArrowheads="1"/>
          </p:cNvPicPr>
          <p:nvPr/>
        </p:nvPicPr>
        <p:blipFill>
          <a:blip r:embed="rId12"/>
          <a:srcRect/>
          <a:stretch>
            <a:fillRect/>
          </a:stretch>
        </p:blipFill>
        <p:spPr bwMode="auto">
          <a:xfrm>
            <a:off x="357158" y="910040"/>
            <a:ext cx="285753" cy="285750"/>
          </a:xfrm>
          <a:prstGeom prst="rect">
            <a:avLst/>
          </a:prstGeom>
          <a:noFill/>
        </p:spPr>
      </p:pic>
      <p:sp>
        <p:nvSpPr>
          <p:cNvPr id="21" name="TextBox 20"/>
          <p:cNvSpPr txBox="1"/>
          <p:nvPr/>
        </p:nvSpPr>
        <p:spPr>
          <a:xfrm>
            <a:off x="571473" y="857232"/>
            <a:ext cx="1714513" cy="338536"/>
          </a:xfrm>
          <a:prstGeom prst="rect">
            <a:avLst/>
          </a:prstGeom>
          <a:noFill/>
        </p:spPr>
        <p:txBody>
          <a:bodyPr wrap="square" lIns="91422" tIns="45711" rIns="91422" bIns="45711" rtlCol="0">
            <a:spAutoFit/>
          </a:bodyPr>
          <a:lstStyle/>
          <a:p>
            <a:r>
              <a:rPr lang="zh-CN" altLang="en-US" sz="1600" b="1" dirty="0" smtClean="0"/>
              <a:t>管理服务目标</a:t>
            </a:r>
            <a:endParaRPr lang="zh-CN" altLang="en-US" sz="1600" b="1" dirty="0"/>
          </a:p>
        </p:txBody>
      </p:sp>
      <p:pic>
        <p:nvPicPr>
          <p:cNvPr id="29" name="Picture 2" descr="C:\Documents and Settings\wh\桌面\20120813101636321_easyicon_cn_32.png">
            <a:hlinkClick r:id="rId13" action="ppaction://hlinksldjump"/>
          </p:cNvPr>
          <p:cNvPicPr>
            <a:picLocks noChangeAspect="1" noChangeArrowheads="1"/>
          </p:cNvPicPr>
          <p:nvPr/>
        </p:nvPicPr>
        <p:blipFill>
          <a:blip r:embed="rId14"/>
          <a:srcRect/>
          <a:stretch>
            <a:fillRect/>
          </a:stretch>
        </p:blipFill>
        <p:spPr bwMode="auto">
          <a:xfrm>
            <a:off x="8286777" y="6105965"/>
            <a:ext cx="304800" cy="304800"/>
          </a:xfrm>
          <a:prstGeom prst="rect">
            <a:avLst/>
          </a:prstGeom>
          <a:noFill/>
        </p:spPr>
      </p:pic>
      <p:pic>
        <p:nvPicPr>
          <p:cNvPr id="30" name="Picture 2" descr="C:\Documents and Settings\wh\桌面\20120814114156868_easyicon_cn_32.png">
            <a:hlinkClick r:id="rId15" action="ppaction://hlinksldjump"/>
          </p:cNvPr>
          <p:cNvPicPr>
            <a:picLocks noChangeAspect="1" noChangeArrowheads="1"/>
          </p:cNvPicPr>
          <p:nvPr/>
        </p:nvPicPr>
        <p:blipFill>
          <a:blip r:embed="rId16"/>
          <a:srcRect/>
          <a:stretch>
            <a:fillRect/>
          </a:stretch>
        </p:blipFill>
        <p:spPr bwMode="auto">
          <a:xfrm>
            <a:off x="7858150" y="6105965"/>
            <a:ext cx="304800" cy="304800"/>
          </a:xfrm>
          <a:prstGeom prst="rect">
            <a:avLst/>
          </a:prstGeom>
          <a:noFill/>
        </p:spPr>
      </p:pic>
      <p:sp>
        <p:nvSpPr>
          <p:cNvPr id="31" name="TextBox 30"/>
          <p:cNvSpPr txBox="1"/>
          <p:nvPr/>
        </p:nvSpPr>
        <p:spPr>
          <a:xfrm>
            <a:off x="1357291" y="5947984"/>
            <a:ext cx="1285884"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工资查询</a:t>
            </a:r>
            <a:endParaRPr lang="zh-CN" altLang="en-US" sz="1600" b="1" dirty="0">
              <a:solidFill>
                <a:schemeClr val="accent1">
                  <a:lumMod val="25000"/>
                </a:schemeClr>
              </a:solidFill>
            </a:endParaRPr>
          </a:p>
        </p:txBody>
      </p:sp>
      <p:sp>
        <p:nvSpPr>
          <p:cNvPr id="32" name="TextBox 31">
            <a:hlinkClick r:id="rId4" action="ppaction://hlinksldjump"/>
          </p:cNvPr>
          <p:cNvSpPr txBox="1"/>
          <p:nvPr/>
        </p:nvSpPr>
        <p:spPr>
          <a:xfrm>
            <a:off x="1285853" y="4304910"/>
            <a:ext cx="1143008"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工资结构</a:t>
            </a:r>
            <a:endParaRPr lang="zh-CN" altLang="en-US" sz="1600" b="1" dirty="0">
              <a:solidFill>
                <a:schemeClr val="accent1">
                  <a:lumMod val="25000"/>
                </a:schemeClr>
              </a:solidFill>
            </a:endParaRPr>
          </a:p>
        </p:txBody>
      </p:sp>
      <p:sp>
        <p:nvSpPr>
          <p:cNvPr id="33" name="TextBox 32"/>
          <p:cNvSpPr txBox="1"/>
          <p:nvPr/>
        </p:nvSpPr>
        <p:spPr>
          <a:xfrm>
            <a:off x="3428994" y="5947984"/>
            <a:ext cx="1285884"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公积金</a:t>
            </a:r>
            <a:endParaRPr lang="zh-CN" altLang="en-US" sz="1600" b="1" dirty="0">
              <a:solidFill>
                <a:schemeClr val="accent1">
                  <a:lumMod val="25000"/>
                </a:schemeClr>
              </a:solidFill>
            </a:endParaRPr>
          </a:p>
        </p:txBody>
      </p:sp>
      <p:sp>
        <p:nvSpPr>
          <p:cNvPr id="34" name="TextBox 33"/>
          <p:cNvSpPr txBox="1"/>
          <p:nvPr/>
        </p:nvSpPr>
        <p:spPr>
          <a:xfrm>
            <a:off x="5572134" y="5947984"/>
            <a:ext cx="1285884" cy="338536"/>
          </a:xfrm>
          <a:prstGeom prst="rect">
            <a:avLst/>
          </a:prstGeom>
          <a:noFill/>
        </p:spPr>
        <p:txBody>
          <a:bodyPr wrap="square" lIns="91422" tIns="45711" rIns="91422" bIns="45711" rtlCol="0">
            <a:spAutoFit/>
          </a:bodyPr>
          <a:lstStyle/>
          <a:p>
            <a:r>
              <a:rPr lang="zh-CN" altLang="en-US" sz="1600" b="1" dirty="0" smtClean="0">
                <a:solidFill>
                  <a:schemeClr val="accent1">
                    <a:lumMod val="25000"/>
                  </a:schemeClr>
                </a:solidFill>
              </a:rPr>
              <a:t>社会保险</a:t>
            </a:r>
            <a:endParaRPr lang="zh-CN" altLang="en-US" sz="1600" b="1" dirty="0">
              <a:solidFill>
                <a:schemeClr val="accent1">
                  <a:lumMod val="25000"/>
                </a:schemeClr>
              </a:solidFill>
            </a:endParaRPr>
          </a:p>
        </p:txBody>
      </p:sp>
      <p:sp>
        <p:nvSpPr>
          <p:cNvPr id="22"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薪酬福利</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10545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wh\桌面\20120814114156868_easyicon_cn_32.png">
            <a:hlinkClick r:id="rId2" action="ppaction://hlinksldjump"/>
          </p:cNvPr>
          <p:cNvPicPr>
            <a:picLocks noChangeAspect="1" noChangeArrowheads="1"/>
          </p:cNvPicPr>
          <p:nvPr/>
        </p:nvPicPr>
        <p:blipFill>
          <a:blip r:embed="rId3"/>
          <a:srcRect/>
          <a:stretch>
            <a:fillRect/>
          </a:stretch>
        </p:blipFill>
        <p:spPr bwMode="auto">
          <a:xfrm>
            <a:off x="8358214" y="6357960"/>
            <a:ext cx="304800" cy="304800"/>
          </a:xfrm>
          <a:prstGeom prst="rect">
            <a:avLst/>
          </a:prstGeom>
          <a:noFill/>
        </p:spPr>
      </p:pic>
      <p:pic>
        <p:nvPicPr>
          <p:cNvPr id="14" name="图片 13" descr="工资项.jpg"/>
          <p:cNvPicPr>
            <a:picLocks noChangeAspect="1"/>
          </p:cNvPicPr>
          <p:nvPr/>
        </p:nvPicPr>
        <p:blipFill>
          <a:blip r:embed="rId4"/>
          <a:stretch>
            <a:fillRect/>
          </a:stretch>
        </p:blipFill>
        <p:spPr>
          <a:xfrm>
            <a:off x="214282" y="1071546"/>
            <a:ext cx="8621918" cy="4457715"/>
          </a:xfrm>
          <a:prstGeom prst="rect">
            <a:avLst/>
          </a:prstGeom>
        </p:spPr>
      </p:pic>
      <p:grpSp>
        <p:nvGrpSpPr>
          <p:cNvPr id="18" name="组合 17"/>
          <p:cNvGrpSpPr/>
          <p:nvPr/>
        </p:nvGrpSpPr>
        <p:grpSpPr>
          <a:xfrm>
            <a:off x="500034" y="1643050"/>
            <a:ext cx="8330333" cy="2926680"/>
            <a:chOff x="813668" y="1873913"/>
            <a:chExt cx="8330332" cy="2926677"/>
          </a:xfrm>
        </p:grpSpPr>
        <p:pic>
          <p:nvPicPr>
            <p:cNvPr id="15" name="图片 14" descr="工资项管理.jpg"/>
            <p:cNvPicPr>
              <a:picLocks noChangeAspect="1"/>
            </p:cNvPicPr>
            <p:nvPr/>
          </p:nvPicPr>
          <p:blipFill>
            <a:blip r:embed="rId5"/>
            <a:stretch>
              <a:fillRect/>
            </a:stretch>
          </p:blipFill>
          <p:spPr>
            <a:xfrm rot="20831399">
              <a:off x="1704975" y="2000240"/>
              <a:ext cx="7439025" cy="2800350"/>
            </a:xfrm>
            <a:prstGeom prst="rect">
              <a:avLst/>
            </a:prstGeom>
          </p:spPr>
        </p:pic>
        <p:sp>
          <p:nvSpPr>
            <p:cNvPr id="16" name="左弧形箭头 15"/>
            <p:cNvSpPr/>
            <p:nvPr/>
          </p:nvSpPr>
          <p:spPr bwMode="auto">
            <a:xfrm rot="17598525">
              <a:off x="1167581" y="3629081"/>
              <a:ext cx="361479" cy="1069306"/>
            </a:xfrm>
            <a:prstGeom prst="curvedRightArrow">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buFont typeface="Wingdings" pitchFamily="2" charset="2"/>
                <a:buChar char="¨"/>
              </a:pPr>
              <a:endParaRPr lang="zh-CN" altLang="en-US" dirty="0" smtClean="0"/>
            </a:p>
          </p:txBody>
        </p:sp>
        <p:sp>
          <p:nvSpPr>
            <p:cNvPr id="17" name="圆角矩形 16"/>
            <p:cNvSpPr/>
            <p:nvPr/>
          </p:nvSpPr>
          <p:spPr bwMode="auto">
            <a:xfrm rot="20738376">
              <a:off x="1308443" y="1873913"/>
              <a:ext cx="2500330" cy="497154"/>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pPr>
              <a:r>
                <a:rPr lang="zh-CN" altLang="en-US" sz="1700" dirty="0" smtClean="0"/>
                <a:t>多部门管理工资项</a:t>
              </a:r>
            </a:p>
          </p:txBody>
        </p:sp>
      </p:grpSp>
      <p:sp>
        <p:nvSpPr>
          <p:cNvPr id="9"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薪酬福利</a:t>
            </a:r>
            <a:r>
              <a:rPr lang="en-US" altLang="zh-CN" sz="2000" b="1" dirty="0" smtClean="0">
                <a:latin typeface="华文中宋" pitchFamily="2" charset="-122"/>
                <a:ea typeface="华文中宋" pitchFamily="2" charset="-122"/>
              </a:rPr>
              <a:t>-</a:t>
            </a:r>
            <a:r>
              <a:rPr lang="zh-CN" altLang="en-US" sz="2000" b="1" dirty="0" smtClean="0">
                <a:latin typeface="华文中宋" pitchFamily="2" charset="-122"/>
                <a:ea typeface="华文中宋" pitchFamily="2" charset="-122"/>
              </a:rPr>
              <a:t>工资结构</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345860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ocuments and Settings\wh\桌面\20120814114156868_easyicon_cn_32.png">
            <a:hlinkClick r:id="rId2" action="ppaction://hlinksldjump"/>
          </p:cNvPr>
          <p:cNvPicPr>
            <a:picLocks noChangeAspect="1" noChangeArrowheads="1"/>
          </p:cNvPicPr>
          <p:nvPr/>
        </p:nvPicPr>
        <p:blipFill>
          <a:blip r:embed="rId3"/>
          <a:srcRect/>
          <a:stretch>
            <a:fillRect/>
          </a:stretch>
        </p:blipFill>
        <p:spPr bwMode="auto">
          <a:xfrm>
            <a:off x="8358214" y="6357960"/>
            <a:ext cx="304800" cy="304800"/>
          </a:xfrm>
          <a:prstGeom prst="rect">
            <a:avLst/>
          </a:prstGeom>
          <a:noFill/>
        </p:spPr>
      </p:pic>
      <p:pic>
        <p:nvPicPr>
          <p:cNvPr id="9" name="图片 8" descr="工资变动待办.jpg"/>
          <p:cNvPicPr>
            <a:picLocks noChangeAspect="1"/>
          </p:cNvPicPr>
          <p:nvPr/>
        </p:nvPicPr>
        <p:blipFill>
          <a:blip r:embed="rId4"/>
          <a:stretch>
            <a:fillRect/>
          </a:stretch>
        </p:blipFill>
        <p:spPr>
          <a:xfrm>
            <a:off x="171481" y="1214423"/>
            <a:ext cx="8829675" cy="2905125"/>
          </a:xfrm>
          <a:prstGeom prst="rect">
            <a:avLst/>
          </a:prstGeom>
        </p:spPr>
      </p:pic>
      <p:grpSp>
        <p:nvGrpSpPr>
          <p:cNvPr id="19" name="组合 18"/>
          <p:cNvGrpSpPr/>
          <p:nvPr/>
        </p:nvGrpSpPr>
        <p:grpSpPr>
          <a:xfrm>
            <a:off x="2000232" y="2143153"/>
            <a:ext cx="6929486" cy="4214805"/>
            <a:chOff x="1750447" y="2214554"/>
            <a:chExt cx="6929486" cy="4214807"/>
          </a:xfrm>
        </p:grpSpPr>
        <p:pic>
          <p:nvPicPr>
            <p:cNvPr id="11" name="图片 10" descr="起薪.jpg"/>
            <p:cNvPicPr>
              <a:picLocks noChangeAspect="1"/>
            </p:cNvPicPr>
            <p:nvPr/>
          </p:nvPicPr>
          <p:blipFill>
            <a:blip r:embed="rId5"/>
            <a:stretch>
              <a:fillRect/>
            </a:stretch>
          </p:blipFill>
          <p:spPr>
            <a:xfrm>
              <a:off x="1750447" y="2214554"/>
              <a:ext cx="5250445" cy="4214807"/>
            </a:xfrm>
            <a:prstGeom prst="rect">
              <a:avLst/>
            </a:prstGeom>
          </p:spPr>
        </p:pic>
        <p:sp>
          <p:nvSpPr>
            <p:cNvPr id="13" name="右弧形箭头 12"/>
            <p:cNvSpPr/>
            <p:nvPr/>
          </p:nvSpPr>
          <p:spPr bwMode="auto">
            <a:xfrm rot="2001343">
              <a:off x="7359560" y="3279252"/>
              <a:ext cx="659936" cy="1762201"/>
            </a:xfrm>
            <a:prstGeom prst="curvedLeftArrow">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buFont typeface="Wingdings" pitchFamily="2" charset="2"/>
                <a:buChar char="¨"/>
              </a:pPr>
              <a:endParaRPr lang="zh-CN" altLang="en-US" dirty="0" smtClean="0"/>
            </a:p>
          </p:txBody>
        </p:sp>
        <p:sp>
          <p:nvSpPr>
            <p:cNvPr id="20" name="圆角矩形 19"/>
            <p:cNvSpPr/>
            <p:nvPr/>
          </p:nvSpPr>
          <p:spPr bwMode="auto">
            <a:xfrm>
              <a:off x="7036859" y="4786323"/>
              <a:ext cx="1643074" cy="571504"/>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20000"/>
                </a:spcBef>
                <a:buClr>
                  <a:schemeClr val="accent2"/>
                </a:buClr>
                <a:buSzPct val="80000"/>
              </a:pPr>
              <a:r>
                <a:rPr lang="zh-CN" altLang="en-US" sz="2300" b="1" dirty="0" smtClean="0">
                  <a:latin typeface="黑体" pitchFamily="2" charset="-122"/>
                  <a:ea typeface="黑体" pitchFamily="2" charset="-122"/>
                </a:rPr>
                <a:t>办理起薪</a:t>
              </a:r>
            </a:p>
          </p:txBody>
        </p:sp>
      </p:grpSp>
      <p:sp>
        <p:nvSpPr>
          <p:cNvPr id="12" name="标题 1"/>
          <p:cNvSpPr txBox="1">
            <a:spLocks noChangeArrowheads="1"/>
          </p:cNvSpPr>
          <p:nvPr/>
        </p:nvSpPr>
        <p:spPr bwMode="auto">
          <a:xfrm>
            <a:off x="214282" y="214290"/>
            <a:ext cx="3000364" cy="500065"/>
          </a:xfrm>
          <a:prstGeom prst="rect">
            <a:avLst/>
          </a:prstGeom>
          <a:noFill/>
          <a:ln w="9525">
            <a:noFill/>
            <a:miter lim="800000"/>
            <a:headEnd/>
            <a:tailEnd/>
          </a:ln>
        </p:spPr>
        <p:txBody>
          <a:bodyPr lIns="91422" tIns="45711" rIns="91422" bIns="45711" anchor="ctr"/>
          <a:lstStyle/>
          <a:p>
            <a:pPr defTabSz="914226" eaLnBrk="0" hangingPunct="0"/>
            <a:r>
              <a:rPr lang="zh-CN" altLang="en-US" sz="2000" b="1" dirty="0" smtClean="0">
                <a:latin typeface="华文中宋" pitchFamily="2" charset="-122"/>
                <a:ea typeface="华文中宋" pitchFamily="2" charset="-122"/>
              </a:rPr>
              <a:t>薪酬福利</a:t>
            </a:r>
            <a:r>
              <a:rPr lang="en-US" altLang="zh-CN" sz="2000" b="1" dirty="0" smtClean="0">
                <a:latin typeface="华文中宋" pitchFamily="2" charset="-122"/>
                <a:ea typeface="华文中宋" pitchFamily="2" charset="-122"/>
              </a:rPr>
              <a:t>-</a:t>
            </a:r>
            <a:r>
              <a:rPr lang="zh-CN" altLang="en-US" sz="2000" b="1" dirty="0" smtClean="0">
                <a:latin typeface="华文中宋" pitchFamily="2" charset="-122"/>
                <a:ea typeface="华文中宋" pitchFamily="2" charset="-122"/>
              </a:rPr>
              <a:t>工资变动</a:t>
            </a:r>
            <a:endParaRPr lang="zh-CN" altLang="en-US" sz="2000" b="1" dirty="0">
              <a:latin typeface="华文中宋" pitchFamily="2" charset="-122"/>
              <a:ea typeface="华文中宋" pitchFamily="2" charset="-122"/>
            </a:endParaRPr>
          </a:p>
        </p:txBody>
      </p:sp>
    </p:spTree>
    <p:extLst>
      <p:ext uri="{BB962C8B-B14F-4D97-AF65-F5344CB8AC3E}">
        <p14:creationId xmlns:p14="http://schemas.microsoft.com/office/powerpoint/2010/main" val="114990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ppt_x"/>
                                          </p:val>
                                        </p:tav>
                                      </p:tavLst>
                                    </p:anim>
                                    <p:anim calcmode="lin" valueType="num">
                                      <p:cBhvr additive="base">
                                        <p:cTn id="13" dur="500"/>
                                        <p:tgtEl>
                                          <p:spTgt spid="19"/>
                                        </p:tgtEl>
                                        <p:attrNameLst>
                                          <p:attrName>ppt_y</p:attrName>
                                        </p:attrNameLst>
                                      </p:cBhvr>
                                      <p:tavLst>
                                        <p:tav tm="0">
                                          <p:val>
                                            <p:strVal val="ppt_y"/>
                                          </p:val>
                                        </p:tav>
                                        <p:tav tm="100000">
                                          <p:val>
                                            <p:strVal val="1+ppt_h/2"/>
                                          </p:val>
                                        </p:tav>
                                      </p:tavLst>
                                    </p:anim>
                                    <p:set>
                                      <p:cBhvr>
                                        <p:cTn id="1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61207"/>
          </a:xfrm>
          <a:prstGeom prst="rect">
            <a:avLst/>
          </a:prstGeom>
          <a:noFill/>
        </p:spPr>
        <p:txBody>
          <a:bodyPr wrap="square" rtlCol="0">
            <a:spAutoFit/>
          </a:bodyPr>
          <a:lstStyle/>
          <a:p>
            <a:pPr algn="ctr">
              <a:lnSpc>
                <a:spcPct val="150000"/>
              </a:lnSpc>
            </a:pPr>
            <a:r>
              <a:rPr lang="zh-CN" altLang="en-US" sz="2800" b="1" dirty="0">
                <a:latin typeface="Times New Roman" pitchFamily="18" charset="0"/>
                <a:cs typeface="Times New Roman" pitchFamily="18" charset="0"/>
              </a:rPr>
              <a:t>管理</a:t>
            </a:r>
            <a:r>
              <a:rPr lang="zh-CN" altLang="en-US" sz="2800" b="1" dirty="0" smtClean="0">
                <a:latin typeface="Times New Roman" pitchFamily="18" charset="0"/>
                <a:cs typeface="Times New Roman" pitchFamily="18" charset="0"/>
              </a:rPr>
              <a:t>篇</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5218115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61207"/>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提供一套完整的后台管理中心</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718040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3528" y="1052736"/>
            <a:ext cx="8702960" cy="4396903"/>
          </a:xfrm>
          <a:prstGeom prst="rect">
            <a:avLst/>
          </a:prstGeom>
        </p:spPr>
      </p:pic>
    </p:spTree>
    <p:extLst>
      <p:ext uri="{BB962C8B-B14F-4D97-AF65-F5344CB8AC3E}">
        <p14:creationId xmlns:p14="http://schemas.microsoft.com/office/powerpoint/2010/main" val="347559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基于用户属性的身份权限管理模型</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58610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51520" y="476672"/>
            <a:ext cx="8662168" cy="5385569"/>
          </a:xfrm>
          <a:prstGeom prst="rect">
            <a:avLst/>
          </a:prstGeom>
        </p:spPr>
      </p:pic>
      <p:pic>
        <p:nvPicPr>
          <p:cNvPr id="5" name="图片 4"/>
          <p:cNvPicPr>
            <a:picLocks noChangeAspect="1"/>
          </p:cNvPicPr>
          <p:nvPr/>
        </p:nvPicPr>
        <p:blipFill>
          <a:blip r:embed="rId3"/>
          <a:stretch>
            <a:fillRect/>
          </a:stretch>
        </p:blipFill>
        <p:spPr>
          <a:xfrm>
            <a:off x="1579438" y="980728"/>
            <a:ext cx="7334250" cy="5048250"/>
          </a:xfrm>
          <a:prstGeom prst="rect">
            <a:avLst/>
          </a:prstGeom>
        </p:spPr>
      </p:pic>
    </p:spTree>
    <p:extLst>
      <p:ext uri="{BB962C8B-B14F-4D97-AF65-F5344CB8AC3E}">
        <p14:creationId xmlns:p14="http://schemas.microsoft.com/office/powerpoint/2010/main" val="13630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직선 화살표 연결선 85"/>
          <p:cNvCxnSpPr/>
          <p:nvPr/>
        </p:nvCxnSpPr>
        <p:spPr>
          <a:xfrm>
            <a:off x="2843808" y="1464863"/>
            <a:ext cx="876300" cy="1587"/>
          </a:xfrm>
          <a:prstGeom prst="straightConnector1">
            <a:avLst/>
          </a:prstGeom>
          <a:ln w="76200">
            <a:solidFill>
              <a:srgbClr val="0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7"/>
          <p:cNvSpPr txBox="1"/>
          <p:nvPr/>
        </p:nvSpPr>
        <p:spPr>
          <a:xfrm>
            <a:off x="176554" y="424869"/>
            <a:ext cx="4354077" cy="646331"/>
          </a:xfrm>
          <a:prstGeom prst="rect">
            <a:avLst/>
          </a:prstGeom>
          <a:noFill/>
        </p:spPr>
        <p:txBody>
          <a:bodyPr wrap="none" rtlCol="0">
            <a:spAutoFit/>
          </a:bodyPr>
          <a:lstStyle/>
          <a:p>
            <a:r>
              <a:rPr lang="zh-CN" altLang="en-US" sz="3600" b="1" dirty="0" smtClean="0">
                <a:latin typeface="黑体" pitchFamily="2" charset="-122"/>
                <a:ea typeface="黑体" pitchFamily="2" charset="-122"/>
              </a:rPr>
              <a:t>第三代数字校园平台</a:t>
            </a:r>
            <a:endParaRPr lang="zh-CN" altLang="en-US" sz="3600" b="1" dirty="0">
              <a:latin typeface="黑体" pitchFamily="2" charset="-122"/>
              <a:ea typeface="黑体" pitchFamily="2" charset="-122"/>
            </a:endParaRPr>
          </a:p>
        </p:txBody>
      </p:sp>
      <p:sp>
        <p:nvSpPr>
          <p:cNvPr id="27" name="AutoShape 9"/>
          <p:cNvSpPr>
            <a:spLocks noChangeArrowheads="1"/>
          </p:cNvSpPr>
          <p:nvPr/>
        </p:nvSpPr>
        <p:spPr bwMode="auto">
          <a:xfrm>
            <a:off x="359024" y="1808311"/>
            <a:ext cx="2336800" cy="3687763"/>
          </a:xfrm>
          <a:prstGeom prst="roundRect">
            <a:avLst>
              <a:gd name="adj" fmla="val 4181"/>
            </a:avLst>
          </a:prstGeom>
          <a:solidFill>
            <a:srgbClr val="FF6400"/>
          </a:solidFill>
          <a:ln>
            <a:noFill/>
          </a:ln>
          <a:effectLst>
            <a:outerShdw dist="35921" dir="2700000" algn="ctr" rotWithShape="0">
              <a:schemeClr val="tx1">
                <a:alpha val="50000"/>
              </a:schemeClr>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algn="ctr" fontAlgn="base" latinLnBrk="1">
              <a:spcBef>
                <a:spcPct val="0"/>
              </a:spcBef>
              <a:spcAft>
                <a:spcPct val="0"/>
              </a:spcAft>
              <a:defRPr/>
            </a:pPr>
            <a:endParaRPr kumimoji="1" lang="ko-KR" altLang="en-US">
              <a:solidFill>
                <a:srgbClr val="000000"/>
              </a:solidFill>
            </a:endParaRPr>
          </a:p>
        </p:txBody>
      </p:sp>
      <p:sp>
        <p:nvSpPr>
          <p:cNvPr id="28" name="AutoShape 19"/>
          <p:cNvSpPr>
            <a:spLocks noChangeArrowheads="1"/>
          </p:cNvSpPr>
          <p:nvPr/>
        </p:nvSpPr>
        <p:spPr bwMode="auto">
          <a:xfrm>
            <a:off x="395536" y="1844824"/>
            <a:ext cx="2282825" cy="311150"/>
          </a:xfrm>
          <a:prstGeom prst="roundRect">
            <a:avLst>
              <a:gd name="adj" fmla="val 25981"/>
            </a:avLst>
          </a:pr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fontAlgn="base" latinLnBrk="1">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fontAlgn="base" latinLnBrk="1">
              <a:spcBef>
                <a:spcPct val="0"/>
              </a:spcBef>
              <a:spcAft>
                <a:spcPct val="0"/>
              </a:spcAft>
            </a:pPr>
            <a:endParaRPr lang="zh-CN" altLang="en-US" smtClean="0">
              <a:solidFill>
                <a:srgbClr val="000000"/>
              </a:solidFill>
            </a:endParaRPr>
          </a:p>
        </p:txBody>
      </p:sp>
      <p:cxnSp>
        <p:nvCxnSpPr>
          <p:cNvPr id="29" name="직선 연결선 232"/>
          <p:cNvCxnSpPr/>
          <p:nvPr/>
        </p:nvCxnSpPr>
        <p:spPr>
          <a:xfrm>
            <a:off x="359024" y="2900511"/>
            <a:ext cx="233680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Text Box 22"/>
          <p:cNvSpPr txBox="1">
            <a:spLocks noChangeArrowheads="1"/>
          </p:cNvSpPr>
          <p:nvPr/>
        </p:nvSpPr>
        <p:spPr bwMode="auto">
          <a:xfrm>
            <a:off x="447924" y="3608536"/>
            <a:ext cx="21939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latinLnBrk="1">
              <a:spcBef>
                <a:spcPct val="0"/>
              </a:spcBef>
              <a:spcAft>
                <a:spcPct val="0"/>
              </a:spcAft>
            </a:pPr>
            <a:r>
              <a:rPr kumimoji="1" lang="zh-CN" altLang="en-US" sz="1000" dirty="0" smtClean="0">
                <a:solidFill>
                  <a:srgbClr val="FFFFFF"/>
                </a:solidFill>
                <a:latin typeface="Arial" panose="020B0604020202020204" pitchFamily="34" charset="0"/>
              </a:rPr>
              <a:t>引入</a:t>
            </a:r>
            <a:r>
              <a:rPr kumimoji="1" lang="en-US" altLang="zh-CN" sz="1000" dirty="0" err="1" smtClean="0">
                <a:solidFill>
                  <a:srgbClr val="FFFFFF"/>
                </a:solidFill>
                <a:latin typeface="Arial" panose="020B0604020202020204" pitchFamily="34" charset="0"/>
              </a:rPr>
              <a:t>sns</a:t>
            </a:r>
            <a:r>
              <a:rPr kumimoji="1" lang="zh-CN" altLang="en-US" sz="1000" dirty="0" smtClean="0">
                <a:solidFill>
                  <a:srgbClr val="FFFFFF"/>
                </a:solidFill>
                <a:latin typeface="Arial" panose="020B0604020202020204" pitchFamily="34" charset="0"/>
              </a:rPr>
              <a:t>思想，通过</a:t>
            </a:r>
            <a:r>
              <a:rPr kumimoji="1" lang="en-US" altLang="zh-CN" sz="1000" dirty="0" err="1" smtClean="0">
                <a:solidFill>
                  <a:srgbClr val="FFFFFF"/>
                </a:solidFill>
                <a:latin typeface="Arial" panose="020B0604020202020204" pitchFamily="34" charset="0"/>
              </a:rPr>
              <a:t>AppStore</a:t>
            </a:r>
            <a:r>
              <a:rPr kumimoji="1" lang="zh-CN" altLang="en-US" sz="1000" dirty="0" smtClean="0">
                <a:solidFill>
                  <a:srgbClr val="FFFFFF"/>
                </a:solidFill>
                <a:latin typeface="Arial" panose="020B0604020202020204" pitchFamily="34" charset="0"/>
              </a:rPr>
              <a:t>模式，为校园师生不同人群提供深入服务模式的数字校园基础平台逐渐形成</a:t>
            </a:r>
            <a:endParaRPr kumimoji="1" lang="en-US" altLang="zh-CN" sz="1000" dirty="0" smtClean="0">
              <a:solidFill>
                <a:srgbClr val="FFFFFF"/>
              </a:solidFill>
              <a:latin typeface="Arial" panose="020B0604020202020204" pitchFamily="34" charset="0"/>
            </a:endParaRPr>
          </a:p>
          <a:p>
            <a:pPr fontAlgn="base" latinLnBrk="1">
              <a:spcBef>
                <a:spcPct val="0"/>
              </a:spcBef>
              <a:spcAft>
                <a:spcPct val="0"/>
              </a:spcAft>
            </a:pPr>
            <a:endParaRPr kumimoji="1" lang="en-US" altLang="zh-CN" sz="1000" dirty="0" smtClean="0">
              <a:solidFill>
                <a:srgbClr val="FFFFFF"/>
              </a:solidFill>
              <a:latin typeface="Arial" panose="020B0604020202020204" pitchFamily="34" charset="0"/>
            </a:endParaRPr>
          </a:p>
          <a:p>
            <a:pPr fontAlgn="base" latinLnBrk="1">
              <a:spcBef>
                <a:spcPct val="0"/>
              </a:spcBef>
              <a:spcAft>
                <a:spcPct val="0"/>
              </a:spcAft>
            </a:pPr>
            <a:r>
              <a:rPr kumimoji="1" lang="zh-CN" altLang="en-US" sz="1000" dirty="0" smtClean="0">
                <a:solidFill>
                  <a:srgbClr val="FFFFFF"/>
                </a:solidFill>
                <a:latin typeface="Arial" panose="020B0604020202020204" pitchFamily="34" charset="0"/>
              </a:rPr>
              <a:t>专注于数据中心、人事、学生、研究生的业务</a:t>
            </a:r>
            <a:r>
              <a:rPr kumimoji="1" lang="en-US" altLang="zh-CN" sz="1000" dirty="0" smtClean="0">
                <a:solidFill>
                  <a:srgbClr val="FFFFFF"/>
                </a:solidFill>
                <a:latin typeface="Arial" panose="020B0604020202020204" pitchFamily="34" charset="0"/>
              </a:rPr>
              <a:t>App</a:t>
            </a:r>
            <a:r>
              <a:rPr kumimoji="1" lang="zh-CN" altLang="en-US" sz="1000" dirty="0" smtClean="0">
                <a:solidFill>
                  <a:srgbClr val="FFFFFF"/>
                </a:solidFill>
                <a:latin typeface="Arial" panose="020B0604020202020204" pitchFamily="34" charset="0"/>
              </a:rPr>
              <a:t>开发</a:t>
            </a:r>
            <a:endParaRPr kumimoji="1" lang="en-US" altLang="ko-KR" sz="1000" dirty="0" smtClean="0">
              <a:solidFill>
                <a:srgbClr val="FFFFFF"/>
              </a:solidFill>
              <a:latin typeface="Arial" panose="020B0604020202020204" pitchFamily="34" charset="0"/>
            </a:endParaRPr>
          </a:p>
        </p:txBody>
      </p:sp>
      <p:sp>
        <p:nvSpPr>
          <p:cNvPr id="31" name="Text Box 23"/>
          <p:cNvSpPr txBox="1">
            <a:spLocks noChangeArrowheads="1"/>
          </p:cNvSpPr>
          <p:nvPr/>
        </p:nvSpPr>
        <p:spPr bwMode="auto">
          <a:xfrm>
            <a:off x="411411" y="3068786"/>
            <a:ext cx="22320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latinLnBrk="1">
              <a:spcBef>
                <a:spcPct val="0"/>
              </a:spcBef>
              <a:spcAft>
                <a:spcPct val="0"/>
              </a:spcAft>
            </a:pPr>
            <a:r>
              <a:rPr kumimoji="1" lang="zh-CN" altLang="en-US" sz="1400" b="1" dirty="0" smtClean="0">
                <a:solidFill>
                  <a:srgbClr val="FFFFFF"/>
                </a:solidFill>
                <a:latin typeface="Arial Black" panose="020B0A04020102020204" pitchFamily="34" charset="0"/>
              </a:rPr>
              <a:t>以</a:t>
            </a:r>
            <a:r>
              <a:rPr kumimoji="1" lang="zh-CN" altLang="en-US" sz="1400" b="1" dirty="0" smtClean="0">
                <a:solidFill>
                  <a:schemeClr val="accent1"/>
                </a:solidFill>
                <a:latin typeface="Arial Black" panose="020B0A04020102020204" pitchFamily="34" charset="0"/>
              </a:rPr>
              <a:t>服务</a:t>
            </a:r>
            <a:r>
              <a:rPr kumimoji="1" lang="zh-CN" altLang="en-US" sz="1400" b="1" dirty="0" smtClean="0">
                <a:solidFill>
                  <a:srgbClr val="FFFFFF"/>
                </a:solidFill>
                <a:latin typeface="Arial Black" panose="020B0A04020102020204" pitchFamily="34" charset="0"/>
              </a:rPr>
              <a:t>为导向的校园建设</a:t>
            </a:r>
            <a:endParaRPr kumimoji="1" lang="en-US" altLang="ko-KR" sz="1400" b="1" dirty="0" smtClean="0">
              <a:solidFill>
                <a:srgbClr val="FFFFFF"/>
              </a:solidFill>
              <a:latin typeface="Arial Black" panose="020B0A04020102020204" pitchFamily="34" charset="0"/>
            </a:endParaRPr>
          </a:p>
        </p:txBody>
      </p:sp>
      <p:sp>
        <p:nvSpPr>
          <p:cNvPr id="32" name="WordArt 26"/>
          <p:cNvSpPr>
            <a:spLocks noChangeArrowheads="1" noChangeShapeType="1" noTextEdit="1"/>
          </p:cNvSpPr>
          <p:nvPr/>
        </p:nvSpPr>
        <p:spPr bwMode="auto">
          <a:xfrm>
            <a:off x="986086" y="2133749"/>
            <a:ext cx="1116013" cy="395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latinLnBrk="1">
              <a:spcBef>
                <a:spcPct val="0"/>
              </a:spcBef>
              <a:spcAft>
                <a:spcPct val="0"/>
              </a:spcAft>
            </a:pPr>
            <a:r>
              <a:rPr kumimoji="1" lang="en-US" altLang="zh-CN" b="1" kern="10" spc="-90" dirty="0" smtClean="0">
                <a:solidFill>
                  <a:srgbClr val="000000">
                    <a:alpha val="50000"/>
                  </a:srgbClr>
                </a:solidFill>
                <a:latin typeface="Times New Roman" panose="02020603050405020304" pitchFamily="18" charset="0"/>
                <a:cs typeface="Times New Roman" panose="02020603050405020304" pitchFamily="18" charset="0"/>
              </a:rPr>
              <a:t>2010-2013</a:t>
            </a:r>
            <a:endParaRPr kumimoji="1" lang="zh-CN" altLang="en-US" b="1" kern="10" spc="-90" dirty="0" smtClean="0">
              <a:solidFill>
                <a:srgbClr val="000000">
                  <a:alpha val="50000"/>
                </a:srgbClr>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1124746" y="2550606"/>
            <a:ext cx="838691" cy="369332"/>
          </a:xfrm>
          <a:prstGeom prst="rect">
            <a:avLst/>
          </a:prstGeom>
          <a:noFill/>
        </p:spPr>
        <p:txBody>
          <a:bodyPr wrap="none" rtlCol="0">
            <a:spAutoFit/>
          </a:bodyPr>
          <a:lstStyle/>
          <a:p>
            <a:r>
              <a:rPr lang="en-US" altLang="zh-CN" dirty="0" smtClean="0"/>
              <a:t>(v5-v6)</a:t>
            </a:r>
            <a:endParaRPr lang="zh-CN" altLang="en-US" dirty="0"/>
          </a:p>
        </p:txBody>
      </p:sp>
      <p:sp>
        <p:nvSpPr>
          <p:cNvPr id="34" name="文本框 33"/>
          <p:cNvSpPr txBox="1"/>
          <p:nvPr/>
        </p:nvSpPr>
        <p:spPr>
          <a:xfrm>
            <a:off x="3745801" y="1280991"/>
            <a:ext cx="1569660"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为了深入服务</a:t>
            </a:r>
            <a:endParaRPr lang="zh-CN" altLang="en-US"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08" r="17166"/>
          <a:stretch/>
        </p:blipFill>
        <p:spPr>
          <a:xfrm>
            <a:off x="2873490" y="1650323"/>
            <a:ext cx="6192688" cy="1179576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32224" r="34974"/>
          <a:stretch/>
        </p:blipFill>
        <p:spPr>
          <a:xfrm>
            <a:off x="2882156" y="1650323"/>
            <a:ext cx="6184022" cy="10993401"/>
          </a:xfrm>
          <a:prstGeom prst="rect">
            <a:avLst/>
          </a:prstGeom>
        </p:spPr>
      </p:pic>
    </p:spTree>
    <p:extLst>
      <p:ext uri="{BB962C8B-B14F-4D97-AF65-F5344CB8AC3E}">
        <p14:creationId xmlns:p14="http://schemas.microsoft.com/office/powerpoint/2010/main" val="32516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如何做到系统更安全</a:t>
            </a:r>
            <a:r>
              <a:rPr lang="en-US" altLang="zh-CN" sz="2800" b="1"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1266285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1052736"/>
            <a:ext cx="9105900" cy="4638675"/>
          </a:xfrm>
          <a:prstGeom prst="rect">
            <a:avLst/>
          </a:prstGeom>
        </p:spPr>
      </p:pic>
      <p:pic>
        <p:nvPicPr>
          <p:cNvPr id="4" name="图片 3"/>
          <p:cNvPicPr>
            <a:picLocks noChangeAspect="1"/>
          </p:cNvPicPr>
          <p:nvPr/>
        </p:nvPicPr>
        <p:blipFill>
          <a:blip r:embed="rId3"/>
          <a:stretch>
            <a:fillRect/>
          </a:stretch>
        </p:blipFill>
        <p:spPr>
          <a:xfrm>
            <a:off x="1733550" y="1038740"/>
            <a:ext cx="7372350" cy="5743575"/>
          </a:xfrm>
          <a:prstGeom prst="rect">
            <a:avLst/>
          </a:prstGeom>
        </p:spPr>
      </p:pic>
      <p:pic>
        <p:nvPicPr>
          <p:cNvPr id="5" name="图片 4"/>
          <p:cNvPicPr>
            <a:picLocks noChangeAspect="1"/>
          </p:cNvPicPr>
          <p:nvPr/>
        </p:nvPicPr>
        <p:blipFill>
          <a:blip r:embed="rId4"/>
          <a:stretch>
            <a:fillRect/>
          </a:stretch>
        </p:blipFill>
        <p:spPr>
          <a:xfrm>
            <a:off x="1285875" y="419100"/>
            <a:ext cx="7858125" cy="6438900"/>
          </a:xfrm>
          <a:prstGeom prst="rect">
            <a:avLst/>
          </a:prstGeom>
        </p:spPr>
      </p:pic>
      <p:pic>
        <p:nvPicPr>
          <p:cNvPr id="6" name="图片 5"/>
          <p:cNvPicPr>
            <a:picLocks noChangeAspect="1"/>
          </p:cNvPicPr>
          <p:nvPr/>
        </p:nvPicPr>
        <p:blipFill>
          <a:blip r:embed="rId5"/>
          <a:stretch>
            <a:fillRect/>
          </a:stretch>
        </p:blipFill>
        <p:spPr>
          <a:xfrm>
            <a:off x="2769196" y="1556792"/>
            <a:ext cx="6336704" cy="4987600"/>
          </a:xfrm>
          <a:prstGeom prst="rect">
            <a:avLst/>
          </a:prstGeom>
        </p:spPr>
      </p:pic>
    </p:spTree>
    <p:extLst>
      <p:ext uri="{BB962C8B-B14F-4D97-AF65-F5344CB8AC3E}">
        <p14:creationId xmlns:p14="http://schemas.microsoft.com/office/powerpoint/2010/main" val="25952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40768"/>
            <a:ext cx="8794915" cy="3628368"/>
          </a:xfrm>
          <a:prstGeom prst="rect">
            <a:avLst/>
          </a:prstGeom>
        </p:spPr>
      </p:pic>
    </p:spTree>
    <p:extLst>
      <p:ext uri="{BB962C8B-B14F-4D97-AF65-F5344CB8AC3E}">
        <p14:creationId xmlns:p14="http://schemas.microsoft.com/office/powerpoint/2010/main" val="33082719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平台就是如何更好的集成</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505714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20688"/>
            <a:ext cx="9153525" cy="6086475"/>
          </a:xfrm>
          <a:prstGeom prst="rect">
            <a:avLst/>
          </a:prstGeom>
        </p:spPr>
      </p:pic>
      <p:pic>
        <p:nvPicPr>
          <p:cNvPr id="5" name="图片 4"/>
          <p:cNvPicPr>
            <a:picLocks noChangeAspect="1"/>
          </p:cNvPicPr>
          <p:nvPr/>
        </p:nvPicPr>
        <p:blipFill>
          <a:blip r:embed="rId3"/>
          <a:stretch>
            <a:fillRect/>
          </a:stretch>
        </p:blipFill>
        <p:spPr>
          <a:xfrm>
            <a:off x="3059832" y="3719"/>
            <a:ext cx="5894877" cy="6707163"/>
          </a:xfrm>
          <a:prstGeom prst="rect">
            <a:avLst/>
          </a:prstGeom>
        </p:spPr>
      </p:pic>
    </p:spTree>
    <p:extLst>
      <p:ext uri="{BB962C8B-B14F-4D97-AF65-F5344CB8AC3E}">
        <p14:creationId xmlns:p14="http://schemas.microsoft.com/office/powerpoint/2010/main" val="3976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提供全套校园业务设计规范</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565186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5"/>
          <p:cNvSpPr txBox="1">
            <a:spLocks/>
          </p:cNvSpPr>
          <p:nvPr/>
        </p:nvSpPr>
        <p:spPr>
          <a:xfrm>
            <a:off x="1596787" y="2402125"/>
            <a:ext cx="6690815" cy="296912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650" dirty="0">
                <a:solidFill>
                  <a:prstClr val="white">
                    <a:lumMod val="50000"/>
                  </a:prstClr>
                </a:solidFill>
                <a:latin typeface="微软雅黑" panose="020B0503020204020204" pitchFamily="34" charset="-122"/>
                <a:ea typeface="微软雅黑" panose="020B0503020204020204" pitchFamily="34" charset="-122"/>
              </a:rPr>
              <a:t>布局规范</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zh-CN" altLang="en-US" sz="1650" dirty="0">
                <a:solidFill>
                  <a:prstClr val="white">
                    <a:lumMod val="50000"/>
                  </a:prstClr>
                </a:solidFill>
                <a:latin typeface="微软雅黑" panose="020B0503020204020204" pitchFamily="34" charset="-122"/>
                <a:ea typeface="微软雅黑" panose="020B0503020204020204" pitchFamily="34" charset="-122"/>
              </a:rPr>
              <a:t>颜色规范</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zh-CN" altLang="en-US" sz="1650" dirty="0">
                <a:solidFill>
                  <a:prstClr val="white">
                    <a:lumMod val="50000"/>
                  </a:prstClr>
                </a:solidFill>
                <a:latin typeface="微软雅黑" panose="020B0503020204020204" pitchFamily="34" charset="-122"/>
                <a:ea typeface="微软雅黑" panose="020B0503020204020204" pitchFamily="34" charset="-122"/>
              </a:rPr>
              <a:t>文字规范</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en-US" altLang="zh-CN" sz="1650" dirty="0">
                <a:solidFill>
                  <a:prstClr val="white">
                    <a:lumMod val="50000"/>
                  </a:prstClr>
                </a:solidFill>
                <a:latin typeface="微软雅黑" panose="020B0503020204020204" pitchFamily="34" charset="-122"/>
                <a:ea typeface="微软雅黑" panose="020B0503020204020204" pitchFamily="34" charset="-122"/>
              </a:rPr>
              <a:t>TAB</a:t>
            </a:r>
            <a:r>
              <a:rPr lang="zh-CN" altLang="en-US" sz="1650" dirty="0">
                <a:solidFill>
                  <a:prstClr val="white">
                    <a:lumMod val="50000"/>
                  </a:prstClr>
                </a:solidFill>
                <a:latin typeface="微软雅黑" panose="020B0503020204020204" pitchFamily="34" charset="-122"/>
                <a:ea typeface="微软雅黑" panose="020B0503020204020204" pitchFamily="34" charset="-122"/>
              </a:rPr>
              <a:t>规范</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zh-CN" altLang="en-US" sz="1650" dirty="0">
                <a:solidFill>
                  <a:prstClr val="white">
                    <a:lumMod val="50000"/>
                  </a:prstClr>
                </a:solidFill>
                <a:latin typeface="微软雅黑" panose="020B0503020204020204" pitchFamily="34" charset="-122"/>
                <a:ea typeface="微软雅黑" panose="020B0503020204020204" pitchFamily="34" charset="-122"/>
              </a:rPr>
              <a:t>回复框规范</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zh-CN" altLang="en-US" sz="1650" dirty="0">
                <a:solidFill>
                  <a:prstClr val="white">
                    <a:lumMod val="50000"/>
                  </a:prstClr>
                </a:solidFill>
                <a:latin typeface="微软雅黑" panose="020B0503020204020204" pitchFamily="34" charset="-122"/>
                <a:ea typeface="微软雅黑" panose="020B0503020204020204" pitchFamily="34" charset="-122"/>
              </a:rPr>
              <a:t>其他元素规范（按钮、翻页、搜索）</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a:p>
            <a:pPr>
              <a:lnSpc>
                <a:spcPct val="120000"/>
              </a:lnSpc>
            </a:pPr>
            <a:r>
              <a:rPr lang="en-US" altLang="zh-CN" sz="1650" dirty="0">
                <a:solidFill>
                  <a:prstClr val="white">
                    <a:lumMod val="50000"/>
                  </a:prstClr>
                </a:solidFill>
                <a:latin typeface="微软雅黑" panose="020B0503020204020204" pitchFamily="34" charset="-122"/>
                <a:ea typeface="微软雅黑" panose="020B0503020204020204" pitchFamily="34" charset="-122"/>
              </a:rPr>
              <a:t>CSS</a:t>
            </a:r>
            <a:r>
              <a:rPr lang="zh-CN" altLang="en-US" sz="1650" dirty="0">
                <a:solidFill>
                  <a:prstClr val="white">
                    <a:lumMod val="50000"/>
                  </a:prstClr>
                </a:solidFill>
                <a:latin typeface="微软雅黑" panose="020B0503020204020204" pitchFamily="34" charset="-122"/>
                <a:ea typeface="微软雅黑" panose="020B0503020204020204" pitchFamily="34" charset="-122"/>
              </a:rPr>
              <a:t>相关规范（命名、公共样式、换肤）</a:t>
            </a:r>
            <a:endParaRPr lang="en-US" altLang="zh-CN" sz="1650" dirty="0">
              <a:solidFill>
                <a:prstClr val="white">
                  <a:lumMod val="50000"/>
                </a:prstClr>
              </a:solidFill>
              <a:latin typeface="微软雅黑" panose="020B0503020204020204" pitchFamily="34" charset="-122"/>
              <a:ea typeface="微软雅黑" panose="020B0503020204020204" pitchFamily="34" charset="-122"/>
            </a:endParaRPr>
          </a:p>
        </p:txBody>
      </p:sp>
      <p:sp>
        <p:nvSpPr>
          <p:cNvPr id="6" name="标题 1"/>
          <p:cNvSpPr txBox="1">
            <a:spLocks/>
          </p:cNvSpPr>
          <p:nvPr/>
        </p:nvSpPr>
        <p:spPr>
          <a:xfrm>
            <a:off x="1105469" y="1432154"/>
            <a:ext cx="7625686" cy="103138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zh-CN" sz="3300"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UI</a:t>
            </a:r>
            <a:r>
              <a:rPr lang="zh-CN" altLang="en-US" sz="3300" dirty="0">
                <a:solidFill>
                  <a:prstClr val="black"/>
                </a:solidFill>
                <a:latin typeface="Arial" panose="020B0604020202020204" pitchFamily="34" charset="0"/>
                <a:ea typeface="微软雅黑" panose="020B0503020204020204" pitchFamily="34" charset="-122"/>
                <a:cs typeface="Arial" panose="020B0604020202020204" pitchFamily="34" charset="0"/>
              </a:rPr>
              <a:t>规范</a:t>
            </a:r>
            <a:endParaRPr lang="zh-CN" altLang="en-US" sz="2250" dirty="0">
              <a:solidFill>
                <a:prstClr val="white">
                  <a:lumMod val="6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24004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6"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a:t>
            </a:r>
            <a:r>
              <a:rPr lang="zh-CN" altLang="en-US" sz="1800" dirty="0">
                <a:solidFill>
                  <a:prstClr val="black"/>
                </a:solidFill>
                <a:latin typeface="微软雅黑" panose="020B0503020204020204" pitchFamily="34" charset="-122"/>
                <a:ea typeface="微软雅黑" panose="020B0503020204020204" pitchFamily="34" charset="-122"/>
              </a:rPr>
              <a:t>布局规范</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606" y="1737532"/>
            <a:ext cx="7721405" cy="3389000"/>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607" y="1737532"/>
            <a:ext cx="6948689" cy="3225968"/>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115" y="1946786"/>
            <a:ext cx="6948689" cy="3225968"/>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607" y="1737531"/>
            <a:ext cx="7721405" cy="3389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7606" y="1737529"/>
            <a:ext cx="7060828" cy="327803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0370" y="1948250"/>
            <a:ext cx="7060829" cy="32780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131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5"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a:t>
            </a:r>
            <a:r>
              <a:rPr lang="zh-CN" altLang="en-US" sz="1800" dirty="0">
                <a:solidFill>
                  <a:prstClr val="black"/>
                </a:solidFill>
                <a:latin typeface="微软雅黑" panose="020B0503020204020204" pitchFamily="34" charset="-122"/>
                <a:ea typeface="微软雅黑" panose="020B0503020204020204" pitchFamily="34" charset="-122"/>
              </a:rPr>
              <a:t>颜色规范</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438" y="1595350"/>
            <a:ext cx="5594337" cy="3729558"/>
          </a:xfrm>
          <a:prstGeom prst="rect">
            <a:avLst/>
          </a:prstGeom>
        </p:spPr>
      </p:pic>
    </p:spTree>
    <p:extLst>
      <p:ext uri="{BB962C8B-B14F-4D97-AF65-F5344CB8AC3E}">
        <p14:creationId xmlns:p14="http://schemas.microsoft.com/office/powerpoint/2010/main" val="15997290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5"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a:t>
            </a:r>
            <a:r>
              <a:rPr lang="zh-CN" altLang="en-US" sz="1800" dirty="0">
                <a:solidFill>
                  <a:prstClr val="black"/>
                </a:solidFill>
                <a:latin typeface="微软雅黑" panose="020B0503020204020204" pitchFamily="34" charset="-122"/>
                <a:ea typeface="微软雅黑" panose="020B0503020204020204" pitchFamily="34" charset="-122"/>
              </a:rPr>
              <a:t>文字规范</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1334068" y="1737532"/>
            <a:ext cx="6393977" cy="3465485"/>
          </a:xfrm>
          <a:prstGeom prst="rect">
            <a:avLst/>
          </a:prstGeom>
        </p:spPr>
      </p:pic>
      <p:pic>
        <p:nvPicPr>
          <p:cNvPr id="8" name="图片 7"/>
          <p:cNvPicPr>
            <a:picLocks noChangeAspect="1"/>
          </p:cNvPicPr>
          <p:nvPr/>
        </p:nvPicPr>
        <p:blipFill>
          <a:blip r:embed="rId5"/>
          <a:stretch>
            <a:fillRect/>
          </a:stretch>
        </p:blipFill>
        <p:spPr>
          <a:xfrm>
            <a:off x="1564907" y="2025876"/>
            <a:ext cx="6706808" cy="2888795"/>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6"/>
          <a:stretch>
            <a:fillRect/>
          </a:stretch>
        </p:blipFill>
        <p:spPr>
          <a:xfrm>
            <a:off x="1796919" y="2281997"/>
            <a:ext cx="6807995" cy="2838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491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t="11060"/>
          <a:stretch>
            <a:fillRect/>
          </a:stretch>
        </p:blipFill>
        <p:spPr bwMode="auto">
          <a:xfrm>
            <a:off x="395536" y="548680"/>
            <a:ext cx="8064500"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08720"/>
            <a:ext cx="8172400" cy="612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1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5"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TAB</a:t>
            </a:r>
            <a:r>
              <a:rPr lang="zh-CN" altLang="en-US" sz="1800" dirty="0">
                <a:solidFill>
                  <a:prstClr val="black"/>
                </a:solidFill>
                <a:latin typeface="微软雅黑" panose="020B0503020204020204" pitchFamily="34" charset="-122"/>
                <a:ea typeface="微软雅黑" panose="020B0503020204020204" pitchFamily="34" charset="-122"/>
              </a:rPr>
              <a:t>规范</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188" y="1624936"/>
            <a:ext cx="6096690" cy="3966912"/>
          </a:xfrm>
          <a:prstGeom prst="rect">
            <a:avLst/>
          </a:prstGeom>
        </p:spPr>
      </p:pic>
      <p:pic>
        <p:nvPicPr>
          <p:cNvPr id="9" name="图片 8"/>
          <p:cNvPicPr>
            <a:picLocks noChangeAspect="1"/>
          </p:cNvPicPr>
          <p:nvPr/>
        </p:nvPicPr>
        <p:blipFill>
          <a:blip r:embed="rId5"/>
          <a:stretch>
            <a:fillRect/>
          </a:stretch>
        </p:blipFill>
        <p:spPr>
          <a:xfrm>
            <a:off x="1652765" y="2175973"/>
            <a:ext cx="4532283" cy="294700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833" y="1624936"/>
            <a:ext cx="6107045" cy="3976112"/>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715" y="1615737"/>
            <a:ext cx="5437739" cy="3537806"/>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716" y="1624936"/>
            <a:ext cx="5966322" cy="3884491"/>
          </a:xfrm>
          <a:prstGeom prst="rect">
            <a:avLst/>
          </a:prstGeom>
        </p:spPr>
      </p:pic>
    </p:spTree>
    <p:extLst>
      <p:ext uri="{BB962C8B-B14F-4D97-AF65-F5344CB8AC3E}">
        <p14:creationId xmlns:p14="http://schemas.microsoft.com/office/powerpoint/2010/main" val="613986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5"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a:t>
            </a:r>
            <a:r>
              <a:rPr lang="zh-CN" altLang="en-US" sz="1800" dirty="0">
                <a:solidFill>
                  <a:prstClr val="black"/>
                </a:solidFill>
                <a:latin typeface="微软雅黑" panose="020B0503020204020204" pitchFamily="34" charset="-122"/>
                <a:ea typeface="微软雅黑" panose="020B0503020204020204" pitchFamily="34" charset="-122"/>
              </a:rPr>
              <a:t>回复框规范</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205641" y="1737531"/>
            <a:ext cx="3907631" cy="3893344"/>
          </a:xfrm>
          <a:prstGeom prst="rect">
            <a:avLst/>
          </a:prstGeom>
        </p:spPr>
      </p:pic>
      <p:pic>
        <p:nvPicPr>
          <p:cNvPr id="7" name="图片 6"/>
          <p:cNvPicPr>
            <a:picLocks noChangeAspect="1"/>
          </p:cNvPicPr>
          <p:nvPr/>
        </p:nvPicPr>
        <p:blipFill>
          <a:blip r:embed="rId5"/>
          <a:stretch>
            <a:fillRect/>
          </a:stretch>
        </p:blipFill>
        <p:spPr>
          <a:xfrm>
            <a:off x="1508611" y="2199582"/>
            <a:ext cx="4243388" cy="2336006"/>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6"/>
          <a:stretch>
            <a:fillRect/>
          </a:stretch>
        </p:blipFill>
        <p:spPr>
          <a:xfrm>
            <a:off x="1303121" y="1787538"/>
            <a:ext cx="5164931" cy="37933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449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944" y="5346502"/>
            <a:ext cx="1565816" cy="462320"/>
          </a:xfrm>
          <a:prstGeom prst="rect">
            <a:avLst/>
          </a:prstGeom>
        </p:spPr>
      </p:pic>
      <p:sp>
        <p:nvSpPr>
          <p:cNvPr id="5" name="标题 1"/>
          <p:cNvSpPr txBox="1">
            <a:spLocks/>
          </p:cNvSpPr>
          <p:nvPr/>
        </p:nvSpPr>
        <p:spPr>
          <a:xfrm>
            <a:off x="1105469" y="1186494"/>
            <a:ext cx="7625686" cy="5510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1800" dirty="0">
                <a:solidFill>
                  <a:prstClr val="black"/>
                </a:solidFill>
                <a:latin typeface="微软雅黑" panose="020B0503020204020204" pitchFamily="34" charset="-122"/>
                <a:ea typeface="微软雅黑" panose="020B0503020204020204" pitchFamily="34" charset="-122"/>
              </a:rPr>
              <a:t>• </a:t>
            </a:r>
            <a:r>
              <a:rPr lang="zh-CN" altLang="en-US" sz="1800" dirty="0">
                <a:solidFill>
                  <a:prstClr val="black"/>
                </a:solidFill>
                <a:latin typeface="微软雅黑" panose="020B0503020204020204" pitchFamily="34" charset="-122"/>
                <a:ea typeface="微软雅黑" panose="020B0503020204020204" pitchFamily="34" charset="-122"/>
              </a:rPr>
              <a:t>其他元素规范（按钮、翻页、搜索）</a:t>
            </a:r>
            <a:endParaRPr lang="en-US" altLang="zh-CN" sz="1800" dirty="0">
              <a:solidFill>
                <a:prstClr val="black"/>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1187355" y="1878539"/>
            <a:ext cx="3367586" cy="2771460"/>
          </a:xfrm>
          <a:prstGeom prst="rect">
            <a:avLst/>
          </a:prstGeom>
        </p:spPr>
      </p:pic>
      <p:pic>
        <p:nvPicPr>
          <p:cNvPr id="7" name="图片 6"/>
          <p:cNvPicPr>
            <a:picLocks noChangeAspect="1"/>
          </p:cNvPicPr>
          <p:nvPr/>
        </p:nvPicPr>
        <p:blipFill>
          <a:blip r:embed="rId5"/>
          <a:stretch>
            <a:fillRect/>
          </a:stretch>
        </p:blipFill>
        <p:spPr>
          <a:xfrm>
            <a:off x="263824" y="1976967"/>
            <a:ext cx="8610635" cy="2615548"/>
          </a:xfrm>
          <a:prstGeom prst="rect">
            <a:avLst/>
          </a:prstGeom>
        </p:spPr>
      </p:pic>
      <p:pic>
        <p:nvPicPr>
          <p:cNvPr id="8" name="图片 7"/>
          <p:cNvPicPr>
            <a:picLocks noChangeAspect="1"/>
          </p:cNvPicPr>
          <p:nvPr/>
        </p:nvPicPr>
        <p:blipFill>
          <a:blip r:embed="rId6"/>
          <a:stretch>
            <a:fillRect/>
          </a:stretch>
        </p:blipFill>
        <p:spPr>
          <a:xfrm>
            <a:off x="263824" y="1976967"/>
            <a:ext cx="4872251" cy="330192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7"/>
          <a:stretch>
            <a:fillRect/>
          </a:stretch>
        </p:blipFill>
        <p:spPr>
          <a:xfrm>
            <a:off x="4743024" y="1976967"/>
            <a:ext cx="3943350" cy="1378744"/>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8"/>
          <a:stretch>
            <a:fillRect/>
          </a:stretch>
        </p:blipFill>
        <p:spPr>
          <a:xfrm>
            <a:off x="3014237" y="2929068"/>
            <a:ext cx="3457575" cy="19788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682163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我的学校我做主</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556328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95536" y="764704"/>
            <a:ext cx="8372216" cy="5368956"/>
          </a:xfrm>
          <a:prstGeom prst="rect">
            <a:avLst/>
          </a:prstGeom>
        </p:spPr>
      </p:pic>
      <p:pic>
        <p:nvPicPr>
          <p:cNvPr id="4" name="图片 3"/>
          <p:cNvPicPr>
            <a:picLocks noChangeAspect="1"/>
          </p:cNvPicPr>
          <p:nvPr/>
        </p:nvPicPr>
        <p:blipFill>
          <a:blip r:embed="rId3"/>
          <a:stretch>
            <a:fillRect/>
          </a:stretch>
        </p:blipFill>
        <p:spPr>
          <a:xfrm>
            <a:off x="474533" y="1988840"/>
            <a:ext cx="8214222" cy="5315085"/>
          </a:xfrm>
          <a:prstGeom prst="rect">
            <a:avLst/>
          </a:prstGeom>
        </p:spPr>
      </p:pic>
    </p:spTree>
    <p:extLst>
      <p:ext uri="{BB962C8B-B14F-4D97-AF65-F5344CB8AC3E}">
        <p14:creationId xmlns:p14="http://schemas.microsoft.com/office/powerpoint/2010/main" val="37404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61207"/>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版本管理更简单</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733891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uoyan\Desktop\桌面备份16\准备ppt\东软创新盟校云计算平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84"/>
            <a:ext cx="9144000" cy="669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8654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764704"/>
            <a:ext cx="8849028" cy="4320408"/>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17" y="763149"/>
            <a:ext cx="8841996" cy="5359890"/>
          </a:xfrm>
          <a:prstGeom prst="rect">
            <a:avLst/>
          </a:prstGeom>
        </p:spPr>
      </p:pic>
    </p:spTree>
    <p:extLst>
      <p:ext uri="{BB962C8B-B14F-4D97-AF65-F5344CB8AC3E}">
        <p14:creationId xmlns:p14="http://schemas.microsoft.com/office/powerpoint/2010/main" val="22955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395536" y="2571744"/>
            <a:ext cx="8208911" cy="656846"/>
          </a:xfrm>
          <a:prstGeom prst="rect">
            <a:avLst/>
          </a:prstGeom>
          <a:noFill/>
        </p:spPr>
        <p:txBody>
          <a:bodyPr wrap="square" rtlCol="0">
            <a:spAutoFit/>
          </a:bodyPr>
          <a:lstStyle/>
          <a:p>
            <a:pPr algn="ctr">
              <a:lnSpc>
                <a:spcPct val="150000"/>
              </a:lnSpc>
            </a:pPr>
            <a:r>
              <a:rPr lang="zh-CN" altLang="en-US" sz="2800" b="1" dirty="0" smtClean="0">
                <a:latin typeface="Times New Roman" pitchFamily="18" charset="0"/>
                <a:cs typeface="Times New Roman" pitchFamily="18" charset="0"/>
              </a:rPr>
              <a:t>我们提供一个开发平台</a:t>
            </a:r>
            <a:endParaRPr lang="en-US" altLang="zh-CN"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210354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403648" y="359499"/>
            <a:ext cx="7464580" cy="6501408"/>
          </a:xfrm>
          <a:prstGeom prst="rect">
            <a:avLst/>
          </a:prstGeom>
        </p:spPr>
      </p:pic>
      <p:pic>
        <p:nvPicPr>
          <p:cNvPr id="4" name="图片 3"/>
          <p:cNvPicPr>
            <a:picLocks noChangeAspect="1"/>
          </p:cNvPicPr>
          <p:nvPr/>
        </p:nvPicPr>
        <p:blipFill>
          <a:blip r:embed="rId3"/>
          <a:stretch>
            <a:fillRect/>
          </a:stretch>
        </p:blipFill>
        <p:spPr>
          <a:xfrm>
            <a:off x="1293486" y="1581378"/>
            <a:ext cx="7572375" cy="4057650"/>
          </a:xfrm>
          <a:prstGeom prst="rect">
            <a:avLst/>
          </a:prstGeom>
        </p:spPr>
      </p:pic>
    </p:spTree>
    <p:extLst>
      <p:ext uri="{BB962C8B-B14F-4D97-AF65-F5344CB8AC3E}">
        <p14:creationId xmlns:p14="http://schemas.microsoft.com/office/powerpoint/2010/main" val="2947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民大领导.jpg"/>
          <p:cNvPicPr>
            <a:picLocks noChangeAspect="1"/>
          </p:cNvPicPr>
          <p:nvPr/>
        </p:nvPicPr>
        <p:blipFill>
          <a:blip r:embed="rId2" cstate="print"/>
          <a:srcRect l="14844" t="4935" r="15117" b="15625"/>
          <a:stretch>
            <a:fillRect/>
          </a:stretch>
        </p:blipFill>
        <p:spPr bwMode="auto">
          <a:xfrm>
            <a:off x="2339752" y="404664"/>
            <a:ext cx="5256584" cy="8259417"/>
          </a:xfrm>
          <a:prstGeom prst="rect">
            <a:avLst/>
          </a:prstGeom>
          <a:noFill/>
          <a:ln w="9525">
            <a:noFill/>
            <a:miter lim="800000"/>
            <a:headEnd/>
            <a:tailEnd/>
          </a:ln>
        </p:spPr>
      </p:pic>
    </p:spTree>
    <p:extLst>
      <p:ext uri="{BB962C8B-B14F-4D97-AF65-F5344CB8AC3E}">
        <p14:creationId xmlns:p14="http://schemas.microsoft.com/office/powerpoint/2010/main" val="28626208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91680" y="3699609"/>
            <a:ext cx="5982934" cy="1169551"/>
          </a:xfrm>
          <a:prstGeom prst="rect">
            <a:avLst/>
          </a:prstGeom>
          <a:noFill/>
        </p:spPr>
        <p:txBody>
          <a:bodyPr wrap="square" rtlCol="0">
            <a:spAutoFit/>
          </a:bodyPr>
          <a:lstStyle/>
          <a:p>
            <a:pPr algn="ctr">
              <a:lnSpc>
                <a:spcPts val="4200"/>
              </a:lnSpc>
            </a:pPr>
            <a:r>
              <a:rPr lang="zh-CN" altLang="en-US" sz="2800" dirty="0" smtClean="0">
                <a:latin typeface="微软雅黑" panose="020B0503020204020204" pitchFamily="34" charset="-122"/>
                <a:ea typeface="微软雅黑" panose="020B0503020204020204" pitchFamily="34" charset="-122"/>
                <a:cs typeface="Times New Roman" pitchFamily="18" charset="0"/>
              </a:rPr>
              <a:t>东软数字校园平台</a:t>
            </a:r>
            <a:r>
              <a:rPr lang="en-US" altLang="zh-CN" sz="2800" dirty="0" smtClean="0">
                <a:latin typeface="微软雅黑" panose="020B0503020204020204" pitchFamily="34" charset="-122"/>
                <a:ea typeface="微软雅黑" panose="020B0503020204020204" pitchFamily="34" charset="-122"/>
                <a:cs typeface="Times New Roman" pitchFamily="18" charset="0"/>
              </a:rPr>
              <a:t>v6</a:t>
            </a:r>
            <a:endParaRPr lang="en-US" altLang="zh-CN" sz="2800" dirty="0">
              <a:latin typeface="微软雅黑" panose="020B0503020204020204" pitchFamily="34" charset="-122"/>
              <a:ea typeface="微软雅黑" panose="020B0503020204020204" pitchFamily="34" charset="-122"/>
              <a:cs typeface="Times New Roman" pitchFamily="18" charset="0"/>
            </a:endParaRPr>
          </a:p>
          <a:p>
            <a:pPr algn="ctr">
              <a:lnSpc>
                <a:spcPts val="4200"/>
              </a:lnSpc>
            </a:pPr>
            <a:endParaRPr lang="zh-CN" altLang="en-US" sz="2200" dirty="0" smtClean="0">
              <a:solidFill>
                <a:schemeClr val="bg1">
                  <a:lumMod val="65000"/>
                </a:schemeClr>
              </a:solidFill>
              <a:latin typeface="微软雅黑" panose="020B0503020204020204" pitchFamily="34" charset="-122"/>
              <a:ea typeface="微软雅黑" panose="020B0503020204020204" pitchFamily="34" charset="-122"/>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678" y="2290049"/>
            <a:ext cx="5130501" cy="1426983"/>
          </a:xfrm>
          <a:prstGeom prst="rect">
            <a:avLst/>
          </a:prstGeom>
        </p:spPr>
      </p:pic>
    </p:spTree>
    <p:extLst>
      <p:ext uri="{BB962C8B-B14F-4D97-AF65-F5344CB8AC3E}">
        <p14:creationId xmlns:p14="http://schemas.microsoft.com/office/powerpoint/2010/main" val="3565279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기본 디자인">
  <a:themeElements>
    <a:clrScheme name="1_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FF6400"/>
            </a:gs>
            <a:gs pos="100000">
              <a:srgbClr val="FFC800"/>
            </a:gs>
          </a:gsLst>
          <a:lin ang="0" scaled="1"/>
        </a:gradFill>
        <a:ln>
          <a:noFill/>
        </a:ln>
        <a:effectLst>
          <a:outerShdw dist="35921" dir="2700000" algn="ctr" rotWithShape="0">
            <a:srgbClr val="646464">
              <a:alpha val="50000"/>
            </a:srgb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anose="020B0600000101010101" pitchFamily="34" charset="-127"/>
            <a:ea typeface="굴림" panose="020B0600000101010101" pitchFamily="34" charset="-127"/>
          </a:defRPr>
        </a:defPPr>
      </a:lstStyle>
    </a:spDef>
    <a:lnDef>
      <a:spPr bwMode="auto">
        <a:xfrm>
          <a:off x="0" y="0"/>
          <a:ext cx="1" cy="1"/>
        </a:xfrm>
        <a:custGeom>
          <a:avLst/>
          <a:gdLst/>
          <a:ahLst/>
          <a:cxnLst/>
          <a:rect l="0" t="0" r="0" b="0"/>
          <a:pathLst/>
        </a:custGeom>
        <a:gradFill rotWithShape="1">
          <a:gsLst>
            <a:gs pos="0">
              <a:srgbClr val="FF6400"/>
            </a:gs>
            <a:gs pos="100000">
              <a:srgbClr val="FFC800"/>
            </a:gs>
          </a:gsLst>
          <a:lin ang="0" scaled="1"/>
        </a:gradFill>
        <a:ln>
          <a:noFill/>
        </a:ln>
        <a:effectLst>
          <a:outerShdw dist="35921" dir="2700000" algn="ctr" rotWithShape="0">
            <a:srgbClr val="646464">
              <a:alpha val="50000"/>
            </a:srgbClr>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anose="020B0600000101010101" pitchFamily="34" charset="-127"/>
            <a:ea typeface="굴림" panose="020B0600000101010101" pitchFamily="34" charset="-127"/>
          </a:defRPr>
        </a:defPPr>
      </a:lstStyle>
    </a:lnDef>
  </a:objectDefaults>
  <a:extraClrSchemeLst>
    <a:extraClrScheme>
      <a:clrScheme name="1_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Frutiger LT 55 Roman"/>
        <a:ea typeface="宋体"/>
        <a:cs typeface=""/>
      </a:majorFont>
      <a:minorFont>
        <a:latin typeface="Frutiger LT 55 Roman"/>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自定义设计方案 13">
        <a:dk1>
          <a:srgbClr val="4D4D4D"/>
        </a:dk1>
        <a:lt1>
          <a:srgbClr val="FFFFFF"/>
        </a:lt1>
        <a:dk2>
          <a:srgbClr val="000000"/>
        </a:dk2>
        <a:lt2>
          <a:srgbClr val="999999"/>
        </a:lt2>
        <a:accent1>
          <a:srgbClr val="C6DEF3"/>
        </a:accent1>
        <a:accent2>
          <a:srgbClr val="00509B"/>
        </a:accent2>
        <a:accent3>
          <a:srgbClr val="FFFFFF"/>
        </a:accent3>
        <a:accent4>
          <a:srgbClr val="404040"/>
        </a:accent4>
        <a:accent5>
          <a:srgbClr val="DFECF8"/>
        </a:accent5>
        <a:accent6>
          <a:srgbClr val="00488C"/>
        </a:accent6>
        <a:hlink>
          <a:srgbClr val="0088CC"/>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14">
        <a:dk1>
          <a:srgbClr val="333333"/>
        </a:dk1>
        <a:lt1>
          <a:srgbClr val="FFFFFF"/>
        </a:lt1>
        <a:dk2>
          <a:srgbClr val="000000"/>
        </a:dk2>
        <a:lt2>
          <a:srgbClr val="999999"/>
        </a:lt2>
        <a:accent1>
          <a:srgbClr val="C6DEF3"/>
        </a:accent1>
        <a:accent2>
          <a:srgbClr val="00509B"/>
        </a:accent2>
        <a:accent3>
          <a:srgbClr val="FFFFFF"/>
        </a:accent3>
        <a:accent4>
          <a:srgbClr val="2A2A2A"/>
        </a:accent4>
        <a:accent5>
          <a:srgbClr val="DFECF8"/>
        </a:accent5>
        <a:accent6>
          <a:srgbClr val="00488C"/>
        </a:accent6>
        <a:hlink>
          <a:srgbClr val="0088CC"/>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15">
        <a:dk1>
          <a:srgbClr val="333333"/>
        </a:dk1>
        <a:lt1>
          <a:srgbClr val="FFFFFF"/>
        </a:lt1>
        <a:dk2>
          <a:srgbClr val="000000"/>
        </a:dk2>
        <a:lt2>
          <a:srgbClr val="D20000"/>
        </a:lt2>
        <a:accent1>
          <a:srgbClr val="C6DEF3"/>
        </a:accent1>
        <a:accent2>
          <a:srgbClr val="F0D250"/>
        </a:accent2>
        <a:accent3>
          <a:srgbClr val="FFFFFF"/>
        </a:accent3>
        <a:accent4>
          <a:srgbClr val="2A2A2A"/>
        </a:accent4>
        <a:accent5>
          <a:srgbClr val="DFECF8"/>
        </a:accent5>
        <a:accent6>
          <a:srgbClr val="D9BE48"/>
        </a:accent6>
        <a:hlink>
          <a:srgbClr val="0088CC"/>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16">
        <a:dk1>
          <a:srgbClr val="333333"/>
        </a:dk1>
        <a:lt1>
          <a:srgbClr val="FFFFFF"/>
        </a:lt1>
        <a:dk2>
          <a:srgbClr val="000000"/>
        </a:dk2>
        <a:lt2>
          <a:srgbClr val="6600CC"/>
        </a:lt2>
        <a:accent1>
          <a:srgbClr val="C6DEF3"/>
        </a:accent1>
        <a:accent2>
          <a:srgbClr val="F0D250"/>
        </a:accent2>
        <a:accent3>
          <a:srgbClr val="FFFFFF"/>
        </a:accent3>
        <a:accent4>
          <a:srgbClr val="2A2A2A"/>
        </a:accent4>
        <a:accent5>
          <a:srgbClr val="DFECF8"/>
        </a:accent5>
        <a:accent6>
          <a:srgbClr val="D9BE48"/>
        </a:accent6>
        <a:hlink>
          <a:srgbClr val="0088C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C8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anose="020B0600000101010101" pitchFamily="34" charset="-127"/>
            <a:ea typeface="굴림" panose="020B0600000101010101" pitchFamily="34" charset="-127"/>
          </a:defRPr>
        </a:defPPr>
      </a:lstStyle>
    </a:spDef>
    <a:lnDef>
      <a:spPr bwMode="auto">
        <a:xfrm>
          <a:off x="0" y="0"/>
          <a:ext cx="1" cy="1"/>
        </a:xfrm>
        <a:custGeom>
          <a:avLst/>
          <a:gdLst/>
          <a:ahLst/>
          <a:cxnLst/>
          <a:rect l="0" t="0" r="0" b="0"/>
          <a:pathLst/>
        </a:custGeom>
        <a:solidFill>
          <a:srgbClr val="C8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1800" b="0" i="0" u="none" strike="noStrike" cap="none" normalizeH="0" baseline="0" smtClean="0">
            <a:ln>
              <a:noFill/>
            </a:ln>
            <a:solidFill>
              <a:schemeClr val="tx1"/>
            </a:solidFill>
            <a:effectLst/>
            <a:latin typeface="굴림" panose="020B0600000101010101" pitchFamily="34" charset="-127"/>
            <a:ea typeface="굴림" panose="020B0600000101010101" pitchFamily="34" charset="-127"/>
          </a:defRPr>
        </a:defPPr>
      </a:lstStyle>
    </a:lnDef>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TechED 2009">
      <a:dk1>
        <a:sysClr val="windowText" lastClr="000000"/>
      </a:dk1>
      <a:lt1>
        <a:sysClr val="window" lastClr="FFFFFF"/>
      </a:lt1>
      <a:dk2>
        <a:srgbClr val="5F5F5F"/>
      </a:dk2>
      <a:lt2>
        <a:srgbClr val="075198"/>
      </a:lt2>
      <a:accent1>
        <a:srgbClr val="075198"/>
      </a:accent1>
      <a:accent2>
        <a:srgbClr val="6CAE30"/>
      </a:accent2>
      <a:accent3>
        <a:srgbClr val="DE8400"/>
      </a:accent3>
      <a:accent4>
        <a:srgbClr val="B30000"/>
      </a:accent4>
      <a:accent5>
        <a:srgbClr val="000000"/>
      </a:accent5>
      <a:accent6>
        <a:srgbClr val="808080"/>
      </a:accent6>
      <a:hlink>
        <a:srgbClr val="FA9500"/>
      </a:hlink>
      <a:folHlink>
        <a:srgbClr val="F0ED7B"/>
      </a:folHlink>
    </a:clrScheme>
    <a:fontScheme name="English Calibri">
      <a:majorFont>
        <a:latin typeface="Calibri"/>
        <a:ea typeface="微软雅黑"/>
        <a:cs typeface=""/>
      </a:majorFont>
      <a:minorFont>
        <a:latin typeface="Calibri"/>
        <a:ea typeface="微软雅黑"/>
        <a:cs typeface=""/>
      </a:minorFont>
    </a:fontScheme>
    <a:fmtScheme name="华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TechED 2009">
      <a:dk1>
        <a:sysClr val="windowText" lastClr="000000"/>
      </a:dk1>
      <a:lt1>
        <a:sysClr val="window" lastClr="FFFFFF"/>
      </a:lt1>
      <a:dk2>
        <a:srgbClr val="5F5F5F"/>
      </a:dk2>
      <a:lt2>
        <a:srgbClr val="075198"/>
      </a:lt2>
      <a:accent1>
        <a:srgbClr val="075198"/>
      </a:accent1>
      <a:accent2>
        <a:srgbClr val="6CAE30"/>
      </a:accent2>
      <a:accent3>
        <a:srgbClr val="DE8400"/>
      </a:accent3>
      <a:accent4>
        <a:srgbClr val="B30000"/>
      </a:accent4>
      <a:accent5>
        <a:srgbClr val="000000"/>
      </a:accent5>
      <a:accent6>
        <a:srgbClr val="808080"/>
      </a:accent6>
      <a:hlink>
        <a:srgbClr val="FA9500"/>
      </a:hlink>
      <a:folHlink>
        <a:srgbClr val="F0ED7B"/>
      </a:folHlink>
    </a:clrScheme>
    <a:fontScheme name="English Calibri">
      <a:majorFont>
        <a:latin typeface="Calibri"/>
        <a:ea typeface="微软雅黑"/>
        <a:cs typeface=""/>
      </a:majorFont>
      <a:minorFont>
        <a:latin typeface="Calibri"/>
        <a:ea typeface="微软雅黑"/>
        <a:cs typeface=""/>
      </a:minorFont>
    </a:fontScheme>
    <a:fmtScheme name="华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ED 2009">
    <a:dk1>
      <a:sysClr val="windowText" lastClr="000000"/>
    </a:dk1>
    <a:lt1>
      <a:sysClr val="window" lastClr="FFFFFF"/>
    </a:lt1>
    <a:dk2>
      <a:srgbClr val="5F5F5F"/>
    </a:dk2>
    <a:lt2>
      <a:srgbClr val="075198"/>
    </a:lt2>
    <a:accent1>
      <a:srgbClr val="075198"/>
    </a:accent1>
    <a:accent2>
      <a:srgbClr val="6CAE30"/>
    </a:accent2>
    <a:accent3>
      <a:srgbClr val="DE8400"/>
    </a:accent3>
    <a:accent4>
      <a:srgbClr val="B30000"/>
    </a:accent4>
    <a:accent5>
      <a:srgbClr val="000000"/>
    </a:accent5>
    <a:accent6>
      <a:srgbClr val="808080"/>
    </a:accent6>
    <a:hlink>
      <a:srgbClr val="FA9500"/>
    </a:hlink>
    <a:folHlink>
      <a:srgbClr val="F0ED7B"/>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TechED 2009">
    <a:dk1>
      <a:sysClr val="windowText" lastClr="000000"/>
    </a:dk1>
    <a:lt1>
      <a:sysClr val="window" lastClr="FFFFFF"/>
    </a:lt1>
    <a:dk2>
      <a:srgbClr val="5F5F5F"/>
    </a:dk2>
    <a:lt2>
      <a:srgbClr val="075198"/>
    </a:lt2>
    <a:accent1>
      <a:srgbClr val="075198"/>
    </a:accent1>
    <a:accent2>
      <a:srgbClr val="6CAE30"/>
    </a:accent2>
    <a:accent3>
      <a:srgbClr val="DE8400"/>
    </a:accent3>
    <a:accent4>
      <a:srgbClr val="B30000"/>
    </a:accent4>
    <a:accent5>
      <a:srgbClr val="000000"/>
    </a:accent5>
    <a:accent6>
      <a:srgbClr val="808080"/>
    </a:accent6>
    <a:hlink>
      <a:srgbClr val="FA9500"/>
    </a:hlink>
    <a:folHlink>
      <a:srgbClr val="F0ED7B"/>
    </a:folHlink>
  </a:clrScheme>
</a:themeOverride>
</file>

<file path=ppt/theme/themeOverride3.xml><?xml version="1.0" encoding="utf-8"?>
<a:themeOverride xmlns:a="http://schemas.openxmlformats.org/drawingml/2006/main">
  <a:clrScheme name="TechED 2009">
    <a:dk1>
      <a:sysClr val="windowText" lastClr="000000"/>
    </a:dk1>
    <a:lt1>
      <a:sysClr val="window" lastClr="FFFFFF"/>
    </a:lt1>
    <a:dk2>
      <a:srgbClr val="5F5F5F"/>
    </a:dk2>
    <a:lt2>
      <a:srgbClr val="075198"/>
    </a:lt2>
    <a:accent1>
      <a:srgbClr val="075198"/>
    </a:accent1>
    <a:accent2>
      <a:srgbClr val="6CAE30"/>
    </a:accent2>
    <a:accent3>
      <a:srgbClr val="DE8400"/>
    </a:accent3>
    <a:accent4>
      <a:srgbClr val="B30000"/>
    </a:accent4>
    <a:accent5>
      <a:srgbClr val="000000"/>
    </a:accent5>
    <a:accent6>
      <a:srgbClr val="808080"/>
    </a:accent6>
    <a:hlink>
      <a:srgbClr val="FA9500"/>
    </a:hlink>
    <a:folHlink>
      <a:srgbClr val="F0ED7B"/>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2376</TotalTime>
  <Words>1701</Words>
  <Application>Microsoft Office PowerPoint</Application>
  <PresentationFormat>全屏显示(4:3)</PresentationFormat>
  <Paragraphs>323</Paragraphs>
  <Slides>90</Slides>
  <Notes>17</Notes>
  <HiddenSlides>0</HiddenSlides>
  <MMClips>0</MMClips>
  <ScaleCrop>false</ScaleCrop>
  <HeadingPairs>
    <vt:vector size="6" baseType="variant">
      <vt:variant>
        <vt:lpstr>已用的字体</vt:lpstr>
      </vt:variant>
      <vt:variant>
        <vt:i4>16</vt:i4>
      </vt:variant>
      <vt:variant>
        <vt:lpstr>主题</vt:lpstr>
      </vt:variant>
      <vt:variant>
        <vt:i4>8</vt:i4>
      </vt:variant>
      <vt:variant>
        <vt:lpstr>幻灯片标题</vt:lpstr>
      </vt:variant>
      <vt:variant>
        <vt:i4>90</vt:i4>
      </vt:variant>
    </vt:vector>
  </HeadingPairs>
  <TitlesOfParts>
    <vt:vector size="114" baseType="lpstr">
      <vt:lpstr>Frutiger LT 55 Roman</vt:lpstr>
      <vt:lpstr>굴림</vt:lpstr>
      <vt:lpstr>맑은 고딕</vt:lpstr>
      <vt:lpstr>黑体</vt:lpstr>
      <vt:lpstr>华文中宋</vt:lpstr>
      <vt:lpstr>宋体</vt:lpstr>
      <vt:lpstr>微软雅黑</vt:lpstr>
      <vt:lpstr>-불탄고딕B</vt:lpstr>
      <vt:lpstr>Arial</vt:lpstr>
      <vt:lpstr>Arial Black</vt:lpstr>
      <vt:lpstr>Arial Narrow</vt:lpstr>
      <vt:lpstr>Calibri</vt:lpstr>
      <vt:lpstr>Courier New</vt:lpstr>
      <vt:lpstr>Impact</vt:lpstr>
      <vt:lpstr>Times New Roman</vt:lpstr>
      <vt:lpstr>Wingdings</vt:lpstr>
      <vt:lpstr>Office 主题</vt:lpstr>
      <vt:lpstr>自定义设计方案</vt:lpstr>
      <vt:lpstr>3_기본 디자인</vt:lpstr>
      <vt:lpstr>1_自定义设计方案</vt:lpstr>
      <vt:lpstr>디자인 사용자 지정</vt:lpstr>
      <vt:lpstr>1_디자인 사용자 지정</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传统平台建设内容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用户数据服务应用管理</vt:lpstr>
      <vt:lpstr>PowerPoint 演示文稿</vt:lpstr>
      <vt:lpstr>PowerPoint 演示文稿</vt:lpstr>
      <vt:lpstr>数据价值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办事窗口—离校</vt:lpstr>
      <vt:lpstr>在校生管理</vt:lpstr>
      <vt:lpstr>PowerPoint 演示文稿</vt:lpstr>
      <vt:lpstr>PowerPoint 演示文稿</vt:lpstr>
      <vt:lpstr>PowerPoint 演示文稿</vt:lpstr>
      <vt:lpstr>PowerPoint 演示文稿</vt:lpstr>
      <vt:lpstr>PowerPoint 演示文稿</vt:lpstr>
      <vt:lpstr>资源中心</vt:lpstr>
      <vt:lpstr>资源中心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shenjie</cp:lastModifiedBy>
  <cp:revision>208</cp:revision>
  <dcterms:created xsi:type="dcterms:W3CDTF">2013-09-23T06:28:05Z</dcterms:created>
  <dcterms:modified xsi:type="dcterms:W3CDTF">2016-04-20T08:21:37Z</dcterms:modified>
</cp:coreProperties>
</file>