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jpg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32028" y="1542034"/>
            <a:ext cx="4007612" cy="43842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011673" y="1327150"/>
            <a:ext cx="3946906" cy="42002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bk object 22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bk object 23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bk object 24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jpg"/><Relationship Id="rId13" Type="http://schemas.openxmlformats.org/officeDocument/2006/relationships/image" Target="../media/image7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bk object 22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bk object 23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bk object 24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4525" y="281940"/>
            <a:ext cx="8454948" cy="5341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1186" y="1962150"/>
            <a:ext cx="8741626" cy="34033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jp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Relationship Id="rId3" Type="http://schemas.openxmlformats.org/officeDocument/2006/relationships/image" Target="../media/image117.jp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2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7" Type="http://schemas.openxmlformats.org/officeDocument/2006/relationships/image" Target="../media/image12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g"/><Relationship Id="rId3" Type="http://schemas.openxmlformats.org/officeDocument/2006/relationships/image" Target="../media/image13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jpg"/><Relationship Id="rId7" Type="http://schemas.openxmlformats.org/officeDocument/2006/relationships/image" Target="../media/image140.png"/><Relationship Id="rId8" Type="http://schemas.openxmlformats.org/officeDocument/2006/relationships/image" Target="../media/image141.jp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image" Target="../media/image162.png"/><Relationship Id="rId30" Type="http://schemas.openxmlformats.org/officeDocument/2006/relationships/image" Target="../media/image163.png"/><Relationship Id="rId31" Type="http://schemas.openxmlformats.org/officeDocument/2006/relationships/image" Target="../media/image164.png"/><Relationship Id="rId32" Type="http://schemas.openxmlformats.org/officeDocument/2006/relationships/image" Target="../media/image165.png"/><Relationship Id="rId33" Type="http://schemas.openxmlformats.org/officeDocument/2006/relationships/image" Target="../media/image166.png"/><Relationship Id="rId34" Type="http://schemas.openxmlformats.org/officeDocument/2006/relationships/image" Target="../media/image167.png"/><Relationship Id="rId35" Type="http://schemas.openxmlformats.org/officeDocument/2006/relationships/image" Target="../media/image168.png"/><Relationship Id="rId36" Type="http://schemas.openxmlformats.org/officeDocument/2006/relationships/image" Target="../media/image169.png"/><Relationship Id="rId37" Type="http://schemas.openxmlformats.org/officeDocument/2006/relationships/image" Target="../media/image170.png"/><Relationship Id="rId38" Type="http://schemas.openxmlformats.org/officeDocument/2006/relationships/image" Target="../media/image17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jpg"/><Relationship Id="rId3" Type="http://schemas.openxmlformats.org/officeDocument/2006/relationships/image" Target="../media/image173.jpg"/><Relationship Id="rId4" Type="http://schemas.openxmlformats.org/officeDocument/2006/relationships/image" Target="../media/image174.jpg"/><Relationship Id="rId5" Type="http://schemas.openxmlformats.org/officeDocument/2006/relationships/image" Target="../media/image175.jpg"/><Relationship Id="rId6" Type="http://schemas.openxmlformats.org/officeDocument/2006/relationships/image" Target="../media/image176.jpg"/><Relationship Id="rId7" Type="http://schemas.openxmlformats.org/officeDocument/2006/relationships/image" Target="../media/image177.jpg"/><Relationship Id="rId8" Type="http://schemas.openxmlformats.org/officeDocument/2006/relationships/image" Target="../media/image178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g"/><Relationship Id="rId3" Type="http://schemas.openxmlformats.org/officeDocument/2006/relationships/image" Target="../media/image18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Relationship Id="rId3" Type="http://schemas.openxmlformats.org/officeDocument/2006/relationships/image" Target="../media/image182.jp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24" Type="http://schemas.openxmlformats.org/officeDocument/2006/relationships/image" Target="../media/image53.png"/><Relationship Id="rId25" Type="http://schemas.openxmlformats.org/officeDocument/2006/relationships/image" Target="../media/image54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28" Type="http://schemas.openxmlformats.org/officeDocument/2006/relationships/image" Target="../media/image57.png"/><Relationship Id="rId29" Type="http://schemas.openxmlformats.org/officeDocument/2006/relationships/image" Target="../media/image58.png"/><Relationship Id="rId30" Type="http://schemas.openxmlformats.org/officeDocument/2006/relationships/image" Target="../media/image59.png"/><Relationship Id="rId31" Type="http://schemas.openxmlformats.org/officeDocument/2006/relationships/image" Target="../media/image60.png"/><Relationship Id="rId32" Type="http://schemas.openxmlformats.org/officeDocument/2006/relationships/image" Target="../media/image61.png"/><Relationship Id="rId33" Type="http://schemas.openxmlformats.org/officeDocument/2006/relationships/image" Target="../media/image62.png"/><Relationship Id="rId34" Type="http://schemas.openxmlformats.org/officeDocument/2006/relationships/image" Target="../media/image63.png"/><Relationship Id="rId35" Type="http://schemas.openxmlformats.org/officeDocument/2006/relationships/image" Target="../media/image64.png"/><Relationship Id="rId36" Type="http://schemas.openxmlformats.org/officeDocument/2006/relationships/image" Target="../media/image65.png"/><Relationship Id="rId37" Type="http://schemas.openxmlformats.org/officeDocument/2006/relationships/image" Target="../media/image66.png"/><Relationship Id="rId38" Type="http://schemas.openxmlformats.org/officeDocument/2006/relationships/image" Target="../media/image67.png"/><Relationship Id="rId39" Type="http://schemas.openxmlformats.org/officeDocument/2006/relationships/image" Target="../media/image6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Relationship Id="rId3" Type="http://schemas.openxmlformats.org/officeDocument/2006/relationships/image" Target="../media/image19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png"/><Relationship Id="rId8" Type="http://schemas.openxmlformats.org/officeDocument/2006/relationships/image" Target="../media/image206.jpg"/><Relationship Id="rId9" Type="http://schemas.openxmlformats.org/officeDocument/2006/relationships/image" Target="../media/image207.jpg"/><Relationship Id="rId10" Type="http://schemas.openxmlformats.org/officeDocument/2006/relationships/image" Target="../media/image208.jpg"/><Relationship Id="rId11" Type="http://schemas.openxmlformats.org/officeDocument/2006/relationships/image" Target="../media/image209.jpg"/><Relationship Id="rId12" Type="http://schemas.openxmlformats.org/officeDocument/2006/relationships/image" Target="../media/image210.jpg"/><Relationship Id="rId13" Type="http://schemas.openxmlformats.org/officeDocument/2006/relationships/image" Target="../media/image211.jpg"/><Relationship Id="rId14" Type="http://schemas.openxmlformats.org/officeDocument/2006/relationships/image" Target="../media/image212.jpg"/><Relationship Id="rId15" Type="http://schemas.openxmlformats.org/officeDocument/2006/relationships/image" Target="../media/image213.jpg"/><Relationship Id="rId16" Type="http://schemas.openxmlformats.org/officeDocument/2006/relationships/image" Target="../media/image214.jpg"/><Relationship Id="rId17" Type="http://schemas.openxmlformats.org/officeDocument/2006/relationships/image" Target="../media/image215.jpg"/><Relationship Id="rId18" Type="http://schemas.openxmlformats.org/officeDocument/2006/relationships/image" Target="../media/image216.jpg"/><Relationship Id="rId19" Type="http://schemas.openxmlformats.org/officeDocument/2006/relationships/image" Target="../media/image217.jpg"/><Relationship Id="rId20" Type="http://schemas.openxmlformats.org/officeDocument/2006/relationships/image" Target="../media/image218.png"/><Relationship Id="rId21" Type="http://schemas.openxmlformats.org/officeDocument/2006/relationships/image" Target="../media/image219.png"/><Relationship Id="rId22" Type="http://schemas.openxmlformats.org/officeDocument/2006/relationships/image" Target="../media/image220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1.jp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jpg"/><Relationship Id="rId7" Type="http://schemas.openxmlformats.org/officeDocument/2006/relationships/image" Target="../media/image22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image" Target="../media/image232.png"/><Relationship Id="rId8" Type="http://schemas.openxmlformats.org/officeDocument/2006/relationships/image" Target="../media/image233.png"/><Relationship Id="rId9" Type="http://schemas.openxmlformats.org/officeDocument/2006/relationships/image" Target="../media/image234.png"/><Relationship Id="rId10" Type="http://schemas.openxmlformats.org/officeDocument/2006/relationships/image" Target="../media/image23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png"/><Relationship Id="rId14" Type="http://schemas.openxmlformats.org/officeDocument/2006/relationships/image" Target="../media/image249.png"/><Relationship Id="rId15" Type="http://schemas.openxmlformats.org/officeDocument/2006/relationships/image" Target="../media/image250.png"/><Relationship Id="rId16" Type="http://schemas.openxmlformats.org/officeDocument/2006/relationships/image" Target="../media/image251.png"/><Relationship Id="rId17" Type="http://schemas.openxmlformats.org/officeDocument/2006/relationships/image" Target="../media/image252.png"/><Relationship Id="rId18" Type="http://schemas.openxmlformats.org/officeDocument/2006/relationships/image" Target="../media/image253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4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Relationship Id="rId7" Type="http://schemas.openxmlformats.org/officeDocument/2006/relationships/image" Target="../media/image259.jpg"/><Relationship Id="rId8" Type="http://schemas.openxmlformats.org/officeDocument/2006/relationships/image" Target="../media/image260.jpg"/><Relationship Id="rId9" Type="http://schemas.openxmlformats.org/officeDocument/2006/relationships/image" Target="../media/image261.png"/><Relationship Id="rId10" Type="http://schemas.openxmlformats.org/officeDocument/2006/relationships/image" Target="../media/image262.jpg"/><Relationship Id="rId11" Type="http://schemas.openxmlformats.org/officeDocument/2006/relationships/image" Target="../media/image263.jpg"/><Relationship Id="rId12" Type="http://schemas.openxmlformats.org/officeDocument/2006/relationships/image" Target="../media/image264.jpg"/><Relationship Id="rId13" Type="http://schemas.openxmlformats.org/officeDocument/2006/relationships/image" Target="../media/image265.jpg"/><Relationship Id="rId14" Type="http://schemas.openxmlformats.org/officeDocument/2006/relationships/image" Target="../media/image266.jpg"/><Relationship Id="rId15" Type="http://schemas.openxmlformats.org/officeDocument/2006/relationships/image" Target="../media/image267.jpg"/><Relationship Id="rId16" Type="http://schemas.openxmlformats.org/officeDocument/2006/relationships/image" Target="../media/image26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Relationship Id="rId3" Type="http://schemas.openxmlformats.org/officeDocument/2006/relationships/image" Target="../media/image270.png"/><Relationship Id="rId4" Type="http://schemas.openxmlformats.org/officeDocument/2006/relationships/image" Target="../media/image271.png"/><Relationship Id="rId5" Type="http://schemas.openxmlformats.org/officeDocument/2006/relationships/image" Target="../media/image272.png"/><Relationship Id="rId6" Type="http://schemas.openxmlformats.org/officeDocument/2006/relationships/image" Target="../media/image273.png"/><Relationship Id="rId7" Type="http://schemas.openxmlformats.org/officeDocument/2006/relationships/image" Target="../media/image274.png"/><Relationship Id="rId8" Type="http://schemas.openxmlformats.org/officeDocument/2006/relationships/image" Target="../media/image275.png"/><Relationship Id="rId9" Type="http://schemas.openxmlformats.org/officeDocument/2006/relationships/image" Target="../media/image276.png"/><Relationship Id="rId10" Type="http://schemas.openxmlformats.org/officeDocument/2006/relationships/image" Target="../media/image277.png"/><Relationship Id="rId11" Type="http://schemas.openxmlformats.org/officeDocument/2006/relationships/image" Target="../media/image278.png"/><Relationship Id="rId12" Type="http://schemas.openxmlformats.org/officeDocument/2006/relationships/image" Target="../media/image279.png"/><Relationship Id="rId13" Type="http://schemas.openxmlformats.org/officeDocument/2006/relationships/image" Target="../media/image280.png"/><Relationship Id="rId14" Type="http://schemas.openxmlformats.org/officeDocument/2006/relationships/image" Target="../media/image281.png"/><Relationship Id="rId15" Type="http://schemas.openxmlformats.org/officeDocument/2006/relationships/image" Target="../media/image282.png"/><Relationship Id="rId16" Type="http://schemas.openxmlformats.org/officeDocument/2006/relationships/image" Target="../media/image283.png"/><Relationship Id="rId17" Type="http://schemas.openxmlformats.org/officeDocument/2006/relationships/image" Target="../media/image284.png"/><Relationship Id="rId18" Type="http://schemas.openxmlformats.org/officeDocument/2006/relationships/image" Target="../media/image285.png"/><Relationship Id="rId19" Type="http://schemas.openxmlformats.org/officeDocument/2006/relationships/image" Target="../media/image286.png"/><Relationship Id="rId20" Type="http://schemas.openxmlformats.org/officeDocument/2006/relationships/image" Target="../media/image287.png"/><Relationship Id="rId21" Type="http://schemas.openxmlformats.org/officeDocument/2006/relationships/image" Target="../media/image288.png"/><Relationship Id="rId22" Type="http://schemas.openxmlformats.org/officeDocument/2006/relationships/image" Target="../media/image289.png"/><Relationship Id="rId23" Type="http://schemas.openxmlformats.org/officeDocument/2006/relationships/image" Target="../media/image290.png"/><Relationship Id="rId24" Type="http://schemas.openxmlformats.org/officeDocument/2006/relationships/image" Target="../media/image291.png"/><Relationship Id="rId25" Type="http://schemas.openxmlformats.org/officeDocument/2006/relationships/image" Target="../media/image292.png"/><Relationship Id="rId26" Type="http://schemas.openxmlformats.org/officeDocument/2006/relationships/image" Target="../media/image293.png"/><Relationship Id="rId27" Type="http://schemas.openxmlformats.org/officeDocument/2006/relationships/image" Target="../media/image294.png"/><Relationship Id="rId28" Type="http://schemas.openxmlformats.org/officeDocument/2006/relationships/image" Target="../media/image295.png"/><Relationship Id="rId29" Type="http://schemas.openxmlformats.org/officeDocument/2006/relationships/image" Target="../media/image296.png"/><Relationship Id="rId30" Type="http://schemas.openxmlformats.org/officeDocument/2006/relationships/image" Target="../media/image297.png"/><Relationship Id="rId31" Type="http://schemas.openxmlformats.org/officeDocument/2006/relationships/image" Target="../media/image298.png"/><Relationship Id="rId32" Type="http://schemas.openxmlformats.org/officeDocument/2006/relationships/image" Target="../media/image299.png"/><Relationship Id="rId33" Type="http://schemas.openxmlformats.org/officeDocument/2006/relationships/image" Target="../media/image300.png"/><Relationship Id="rId34" Type="http://schemas.openxmlformats.org/officeDocument/2006/relationships/image" Target="../media/image301.png"/><Relationship Id="rId35" Type="http://schemas.openxmlformats.org/officeDocument/2006/relationships/image" Target="../media/image302.png"/><Relationship Id="rId36" Type="http://schemas.openxmlformats.org/officeDocument/2006/relationships/image" Target="../media/image303.png"/><Relationship Id="rId37" Type="http://schemas.openxmlformats.org/officeDocument/2006/relationships/image" Target="../media/image304.png"/><Relationship Id="rId38" Type="http://schemas.openxmlformats.org/officeDocument/2006/relationships/image" Target="../media/image305.png"/><Relationship Id="rId39" Type="http://schemas.openxmlformats.org/officeDocument/2006/relationships/image" Target="../media/image306.png"/><Relationship Id="rId40" Type="http://schemas.openxmlformats.org/officeDocument/2006/relationships/image" Target="../media/image307.png"/><Relationship Id="rId41" Type="http://schemas.openxmlformats.org/officeDocument/2006/relationships/image" Target="../media/image308.png"/><Relationship Id="rId42" Type="http://schemas.openxmlformats.org/officeDocument/2006/relationships/image" Target="../media/image309.png"/><Relationship Id="rId43" Type="http://schemas.openxmlformats.org/officeDocument/2006/relationships/image" Target="../media/image310.png"/><Relationship Id="rId44" Type="http://schemas.openxmlformats.org/officeDocument/2006/relationships/image" Target="../media/image311.png"/><Relationship Id="rId45" Type="http://schemas.openxmlformats.org/officeDocument/2006/relationships/image" Target="../media/image312.png"/><Relationship Id="rId46" Type="http://schemas.openxmlformats.org/officeDocument/2006/relationships/image" Target="../media/image31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4.png"/><Relationship Id="rId3" Type="http://schemas.openxmlformats.org/officeDocument/2006/relationships/image" Target="../media/image315.png"/><Relationship Id="rId4" Type="http://schemas.openxmlformats.org/officeDocument/2006/relationships/image" Target="../media/image316.png"/><Relationship Id="rId5" Type="http://schemas.openxmlformats.org/officeDocument/2006/relationships/image" Target="../media/image317.png"/><Relationship Id="rId6" Type="http://schemas.openxmlformats.org/officeDocument/2006/relationships/image" Target="../media/image318.png"/><Relationship Id="rId7" Type="http://schemas.openxmlformats.org/officeDocument/2006/relationships/image" Target="../media/image319.png"/><Relationship Id="rId8" Type="http://schemas.openxmlformats.org/officeDocument/2006/relationships/image" Target="../media/image320.png"/><Relationship Id="rId9" Type="http://schemas.openxmlformats.org/officeDocument/2006/relationships/image" Target="../media/image321.png"/><Relationship Id="rId10" Type="http://schemas.openxmlformats.org/officeDocument/2006/relationships/image" Target="../media/image322.png"/><Relationship Id="rId11" Type="http://schemas.openxmlformats.org/officeDocument/2006/relationships/image" Target="../media/image323.png"/><Relationship Id="rId12" Type="http://schemas.openxmlformats.org/officeDocument/2006/relationships/image" Target="../media/image324.png"/><Relationship Id="rId13" Type="http://schemas.openxmlformats.org/officeDocument/2006/relationships/image" Target="../media/image325.png"/><Relationship Id="rId14" Type="http://schemas.openxmlformats.org/officeDocument/2006/relationships/image" Target="../media/image326.png"/><Relationship Id="rId15" Type="http://schemas.openxmlformats.org/officeDocument/2006/relationships/image" Target="../media/image327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8.png"/><Relationship Id="rId3" Type="http://schemas.openxmlformats.org/officeDocument/2006/relationships/image" Target="../media/image329.jpg"/><Relationship Id="rId4" Type="http://schemas.openxmlformats.org/officeDocument/2006/relationships/image" Target="../media/image330.png"/><Relationship Id="rId5" Type="http://schemas.openxmlformats.org/officeDocument/2006/relationships/image" Target="../media/image331.png"/><Relationship Id="rId6" Type="http://schemas.openxmlformats.org/officeDocument/2006/relationships/image" Target="../media/image332.jpg"/><Relationship Id="rId7" Type="http://schemas.openxmlformats.org/officeDocument/2006/relationships/image" Target="../media/image333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4.jpg"/><Relationship Id="rId3" Type="http://schemas.openxmlformats.org/officeDocument/2006/relationships/image" Target="../media/image335.jpg"/><Relationship Id="rId4" Type="http://schemas.openxmlformats.org/officeDocument/2006/relationships/image" Target="../media/image336.jpg"/><Relationship Id="rId5" Type="http://schemas.openxmlformats.org/officeDocument/2006/relationships/image" Target="../media/image337.jpg"/><Relationship Id="rId6" Type="http://schemas.openxmlformats.org/officeDocument/2006/relationships/image" Target="../media/image338.jpg"/><Relationship Id="rId7" Type="http://schemas.openxmlformats.org/officeDocument/2006/relationships/image" Target="../media/image339.png"/><Relationship Id="rId8" Type="http://schemas.openxmlformats.org/officeDocument/2006/relationships/image" Target="../media/image340.jpg"/><Relationship Id="rId9" Type="http://schemas.openxmlformats.org/officeDocument/2006/relationships/image" Target="../media/image34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Relationship Id="rId3" Type="http://schemas.openxmlformats.org/officeDocument/2006/relationships/image" Target="../media/image343.png"/><Relationship Id="rId4" Type="http://schemas.openxmlformats.org/officeDocument/2006/relationships/image" Target="../media/image344.png"/><Relationship Id="rId5" Type="http://schemas.openxmlformats.org/officeDocument/2006/relationships/image" Target="../media/image345.png"/><Relationship Id="rId6" Type="http://schemas.openxmlformats.org/officeDocument/2006/relationships/image" Target="../media/image346.png"/><Relationship Id="rId7" Type="http://schemas.openxmlformats.org/officeDocument/2006/relationships/image" Target="../media/image347.png"/><Relationship Id="rId8" Type="http://schemas.openxmlformats.org/officeDocument/2006/relationships/image" Target="../media/image348.png"/><Relationship Id="rId9" Type="http://schemas.openxmlformats.org/officeDocument/2006/relationships/image" Target="../media/image349.png"/><Relationship Id="rId10" Type="http://schemas.openxmlformats.org/officeDocument/2006/relationships/image" Target="../media/image350.png"/><Relationship Id="rId11" Type="http://schemas.openxmlformats.org/officeDocument/2006/relationships/image" Target="../media/image351.png"/><Relationship Id="rId12" Type="http://schemas.openxmlformats.org/officeDocument/2006/relationships/image" Target="../media/image35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3.png"/><Relationship Id="rId3" Type="http://schemas.openxmlformats.org/officeDocument/2006/relationships/image" Target="../media/image354.png"/><Relationship Id="rId4" Type="http://schemas.openxmlformats.org/officeDocument/2006/relationships/image" Target="../media/image355.png"/><Relationship Id="rId5" Type="http://schemas.openxmlformats.org/officeDocument/2006/relationships/image" Target="../media/image356.png"/><Relationship Id="rId6" Type="http://schemas.openxmlformats.org/officeDocument/2006/relationships/image" Target="../media/image357.png"/><Relationship Id="rId7" Type="http://schemas.openxmlformats.org/officeDocument/2006/relationships/image" Target="../media/image358.png"/><Relationship Id="rId8" Type="http://schemas.openxmlformats.org/officeDocument/2006/relationships/image" Target="../media/image359.png"/><Relationship Id="rId9" Type="http://schemas.openxmlformats.org/officeDocument/2006/relationships/image" Target="../media/image360.png"/><Relationship Id="rId10" Type="http://schemas.openxmlformats.org/officeDocument/2006/relationships/image" Target="../media/image361.png"/><Relationship Id="rId11" Type="http://schemas.openxmlformats.org/officeDocument/2006/relationships/image" Target="../media/image362.png"/><Relationship Id="rId12" Type="http://schemas.openxmlformats.org/officeDocument/2006/relationships/image" Target="../media/image363.png"/><Relationship Id="rId13" Type="http://schemas.openxmlformats.org/officeDocument/2006/relationships/image" Target="../media/image364.png"/><Relationship Id="rId14" Type="http://schemas.openxmlformats.org/officeDocument/2006/relationships/image" Target="../media/image365.png"/><Relationship Id="rId15" Type="http://schemas.openxmlformats.org/officeDocument/2006/relationships/image" Target="../media/image366.png"/><Relationship Id="rId16" Type="http://schemas.openxmlformats.org/officeDocument/2006/relationships/image" Target="../media/image367.png"/><Relationship Id="rId17" Type="http://schemas.openxmlformats.org/officeDocument/2006/relationships/image" Target="../media/image368.png"/><Relationship Id="rId18" Type="http://schemas.openxmlformats.org/officeDocument/2006/relationships/image" Target="../media/image369.png"/><Relationship Id="rId19" Type="http://schemas.openxmlformats.org/officeDocument/2006/relationships/image" Target="../media/image370.png"/><Relationship Id="rId20" Type="http://schemas.openxmlformats.org/officeDocument/2006/relationships/image" Target="../media/image371.png"/><Relationship Id="rId21" Type="http://schemas.openxmlformats.org/officeDocument/2006/relationships/image" Target="../media/image372.png"/><Relationship Id="rId22" Type="http://schemas.openxmlformats.org/officeDocument/2006/relationships/image" Target="../media/image373.png"/><Relationship Id="rId23" Type="http://schemas.openxmlformats.org/officeDocument/2006/relationships/image" Target="../media/image374.png"/><Relationship Id="rId24" Type="http://schemas.openxmlformats.org/officeDocument/2006/relationships/image" Target="../media/image375.png"/><Relationship Id="rId25" Type="http://schemas.openxmlformats.org/officeDocument/2006/relationships/image" Target="../media/image376.png"/><Relationship Id="rId26" Type="http://schemas.openxmlformats.org/officeDocument/2006/relationships/image" Target="../media/image377.png"/><Relationship Id="rId27" Type="http://schemas.openxmlformats.org/officeDocument/2006/relationships/image" Target="../media/image378.png"/><Relationship Id="rId28" Type="http://schemas.openxmlformats.org/officeDocument/2006/relationships/image" Target="../media/image379.png"/><Relationship Id="rId29" Type="http://schemas.openxmlformats.org/officeDocument/2006/relationships/image" Target="../media/image380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png"/><Relationship Id="rId3" Type="http://schemas.openxmlformats.org/officeDocument/2006/relationships/image" Target="../media/image382.png"/><Relationship Id="rId4" Type="http://schemas.openxmlformats.org/officeDocument/2006/relationships/image" Target="../media/image383.png"/><Relationship Id="rId5" Type="http://schemas.openxmlformats.org/officeDocument/2006/relationships/image" Target="../media/image384.png"/><Relationship Id="rId6" Type="http://schemas.openxmlformats.org/officeDocument/2006/relationships/image" Target="../media/image385.png"/><Relationship Id="rId7" Type="http://schemas.openxmlformats.org/officeDocument/2006/relationships/image" Target="../media/image386.png"/><Relationship Id="rId8" Type="http://schemas.openxmlformats.org/officeDocument/2006/relationships/image" Target="../media/image387.png"/><Relationship Id="rId9" Type="http://schemas.openxmlformats.org/officeDocument/2006/relationships/image" Target="../media/image388.png"/><Relationship Id="rId10" Type="http://schemas.openxmlformats.org/officeDocument/2006/relationships/image" Target="../media/image389.png"/><Relationship Id="rId11" Type="http://schemas.openxmlformats.org/officeDocument/2006/relationships/image" Target="../media/image390.png"/><Relationship Id="rId12" Type="http://schemas.openxmlformats.org/officeDocument/2006/relationships/image" Target="../media/image391.png"/><Relationship Id="rId13" Type="http://schemas.openxmlformats.org/officeDocument/2006/relationships/image" Target="../media/image392.png"/><Relationship Id="rId14" Type="http://schemas.openxmlformats.org/officeDocument/2006/relationships/image" Target="../media/image393.png"/><Relationship Id="rId15" Type="http://schemas.openxmlformats.org/officeDocument/2006/relationships/image" Target="../media/image394.png"/><Relationship Id="rId16" Type="http://schemas.openxmlformats.org/officeDocument/2006/relationships/image" Target="../media/image395.png"/><Relationship Id="rId17" Type="http://schemas.openxmlformats.org/officeDocument/2006/relationships/image" Target="../media/image396.png"/><Relationship Id="rId18" Type="http://schemas.openxmlformats.org/officeDocument/2006/relationships/image" Target="../media/image397.png"/><Relationship Id="rId19" Type="http://schemas.openxmlformats.org/officeDocument/2006/relationships/image" Target="../media/image398.png"/><Relationship Id="rId20" Type="http://schemas.openxmlformats.org/officeDocument/2006/relationships/image" Target="../media/image399.png"/><Relationship Id="rId21" Type="http://schemas.openxmlformats.org/officeDocument/2006/relationships/image" Target="../media/image400.png"/><Relationship Id="rId22" Type="http://schemas.openxmlformats.org/officeDocument/2006/relationships/image" Target="../media/image401.png"/><Relationship Id="rId23" Type="http://schemas.openxmlformats.org/officeDocument/2006/relationships/image" Target="../media/image402.png"/><Relationship Id="rId24" Type="http://schemas.openxmlformats.org/officeDocument/2006/relationships/image" Target="../media/image403.png"/><Relationship Id="rId25" Type="http://schemas.openxmlformats.org/officeDocument/2006/relationships/image" Target="../media/image404.png"/><Relationship Id="rId26" Type="http://schemas.openxmlformats.org/officeDocument/2006/relationships/image" Target="../media/image405.png"/><Relationship Id="rId27" Type="http://schemas.openxmlformats.org/officeDocument/2006/relationships/image" Target="../media/image406.png"/><Relationship Id="rId28" Type="http://schemas.openxmlformats.org/officeDocument/2006/relationships/image" Target="../media/image407.png"/><Relationship Id="rId29" Type="http://schemas.openxmlformats.org/officeDocument/2006/relationships/image" Target="../media/image408.png"/><Relationship Id="rId30" Type="http://schemas.openxmlformats.org/officeDocument/2006/relationships/image" Target="../media/image409.png"/><Relationship Id="rId31" Type="http://schemas.openxmlformats.org/officeDocument/2006/relationships/image" Target="../media/image410.png"/><Relationship Id="rId32" Type="http://schemas.openxmlformats.org/officeDocument/2006/relationships/image" Target="../media/image411.png"/><Relationship Id="rId33" Type="http://schemas.openxmlformats.org/officeDocument/2006/relationships/image" Target="../media/image412.png"/><Relationship Id="rId34" Type="http://schemas.openxmlformats.org/officeDocument/2006/relationships/image" Target="../media/image413.png"/><Relationship Id="rId35" Type="http://schemas.openxmlformats.org/officeDocument/2006/relationships/image" Target="../media/image414.png"/><Relationship Id="rId36" Type="http://schemas.openxmlformats.org/officeDocument/2006/relationships/image" Target="../media/image415.png"/><Relationship Id="rId37" Type="http://schemas.openxmlformats.org/officeDocument/2006/relationships/image" Target="../media/image416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7.png"/><Relationship Id="rId3" Type="http://schemas.openxmlformats.org/officeDocument/2006/relationships/image" Target="../media/image418.png"/><Relationship Id="rId4" Type="http://schemas.openxmlformats.org/officeDocument/2006/relationships/image" Target="../media/image419.png"/><Relationship Id="rId5" Type="http://schemas.openxmlformats.org/officeDocument/2006/relationships/image" Target="../media/image420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1.png"/><Relationship Id="rId3" Type="http://schemas.openxmlformats.org/officeDocument/2006/relationships/image" Target="../media/image422.png"/><Relationship Id="rId4" Type="http://schemas.openxmlformats.org/officeDocument/2006/relationships/image" Target="../media/image423.png"/><Relationship Id="rId5" Type="http://schemas.openxmlformats.org/officeDocument/2006/relationships/image" Target="../media/image424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5.png"/><Relationship Id="rId3" Type="http://schemas.openxmlformats.org/officeDocument/2006/relationships/image" Target="../media/image426.png"/><Relationship Id="rId4" Type="http://schemas.openxmlformats.org/officeDocument/2006/relationships/image" Target="../media/image427.png"/><Relationship Id="rId5" Type="http://schemas.openxmlformats.org/officeDocument/2006/relationships/image" Target="../media/image428.png"/><Relationship Id="rId6" Type="http://schemas.openxmlformats.org/officeDocument/2006/relationships/image" Target="../media/image429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Relationship Id="rId3" Type="http://schemas.openxmlformats.org/officeDocument/2006/relationships/image" Target="../media/image431.png"/><Relationship Id="rId4" Type="http://schemas.openxmlformats.org/officeDocument/2006/relationships/image" Target="../media/image432.png"/><Relationship Id="rId5" Type="http://schemas.openxmlformats.org/officeDocument/2006/relationships/image" Target="../media/image433.png"/><Relationship Id="rId6" Type="http://schemas.openxmlformats.org/officeDocument/2006/relationships/image" Target="../media/image434.png"/><Relationship Id="rId7" Type="http://schemas.openxmlformats.org/officeDocument/2006/relationships/image" Target="../media/image435.png"/><Relationship Id="rId8" Type="http://schemas.openxmlformats.org/officeDocument/2006/relationships/image" Target="../media/image436.png"/><Relationship Id="rId9" Type="http://schemas.openxmlformats.org/officeDocument/2006/relationships/image" Target="../media/image437.png"/><Relationship Id="rId10" Type="http://schemas.openxmlformats.org/officeDocument/2006/relationships/image" Target="../media/image438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9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5" Type="http://schemas.openxmlformats.org/officeDocument/2006/relationships/image" Target="../media/image443.png"/><Relationship Id="rId6" Type="http://schemas.openxmlformats.org/officeDocument/2006/relationships/image" Target="../media/image444.png"/><Relationship Id="rId7" Type="http://schemas.openxmlformats.org/officeDocument/2006/relationships/image" Target="../media/image445.png"/><Relationship Id="rId8" Type="http://schemas.openxmlformats.org/officeDocument/2006/relationships/image" Target="../media/image446.png"/><Relationship Id="rId9" Type="http://schemas.openxmlformats.org/officeDocument/2006/relationships/image" Target="../media/image447.png"/><Relationship Id="rId10" Type="http://schemas.openxmlformats.org/officeDocument/2006/relationships/image" Target="../media/image448.png"/><Relationship Id="rId11" Type="http://schemas.openxmlformats.org/officeDocument/2006/relationships/image" Target="../media/image449.png"/><Relationship Id="rId12" Type="http://schemas.openxmlformats.org/officeDocument/2006/relationships/image" Target="../media/image450.png"/><Relationship Id="rId13" Type="http://schemas.openxmlformats.org/officeDocument/2006/relationships/image" Target="../media/image451.png"/><Relationship Id="rId14" Type="http://schemas.openxmlformats.org/officeDocument/2006/relationships/image" Target="../media/image452.png"/><Relationship Id="rId15" Type="http://schemas.openxmlformats.org/officeDocument/2006/relationships/image" Target="../media/image453.png"/><Relationship Id="rId16" Type="http://schemas.openxmlformats.org/officeDocument/2006/relationships/image" Target="../media/image454.png"/><Relationship Id="rId17" Type="http://schemas.openxmlformats.org/officeDocument/2006/relationships/image" Target="../media/image455.png"/><Relationship Id="rId18" Type="http://schemas.openxmlformats.org/officeDocument/2006/relationships/image" Target="../media/image456.png"/><Relationship Id="rId19" Type="http://schemas.openxmlformats.org/officeDocument/2006/relationships/image" Target="../media/image457.png"/><Relationship Id="rId20" Type="http://schemas.openxmlformats.org/officeDocument/2006/relationships/image" Target="../media/image458.png"/><Relationship Id="rId21" Type="http://schemas.openxmlformats.org/officeDocument/2006/relationships/image" Target="../media/image459.png"/><Relationship Id="rId22" Type="http://schemas.openxmlformats.org/officeDocument/2006/relationships/image" Target="../media/image460.png"/><Relationship Id="rId23" Type="http://schemas.openxmlformats.org/officeDocument/2006/relationships/image" Target="../media/image461.png"/><Relationship Id="rId24" Type="http://schemas.openxmlformats.org/officeDocument/2006/relationships/image" Target="../media/image462.png"/><Relationship Id="rId25" Type="http://schemas.openxmlformats.org/officeDocument/2006/relationships/image" Target="../media/image463.png"/><Relationship Id="rId26" Type="http://schemas.openxmlformats.org/officeDocument/2006/relationships/image" Target="../media/image464.png"/><Relationship Id="rId27" Type="http://schemas.openxmlformats.org/officeDocument/2006/relationships/image" Target="../media/image465.png"/><Relationship Id="rId28" Type="http://schemas.openxmlformats.org/officeDocument/2006/relationships/image" Target="../media/image466.png"/><Relationship Id="rId29" Type="http://schemas.openxmlformats.org/officeDocument/2006/relationships/image" Target="../media/image467.png"/><Relationship Id="rId30" Type="http://schemas.openxmlformats.org/officeDocument/2006/relationships/image" Target="../media/image468.png"/><Relationship Id="rId31" Type="http://schemas.openxmlformats.org/officeDocument/2006/relationships/image" Target="../media/image469.png"/><Relationship Id="rId32" Type="http://schemas.openxmlformats.org/officeDocument/2006/relationships/image" Target="../media/image470.png"/><Relationship Id="rId33" Type="http://schemas.openxmlformats.org/officeDocument/2006/relationships/image" Target="../media/image471.png"/><Relationship Id="rId34" Type="http://schemas.openxmlformats.org/officeDocument/2006/relationships/image" Target="../media/image472.png"/><Relationship Id="rId35" Type="http://schemas.openxmlformats.org/officeDocument/2006/relationships/image" Target="../media/image473.png"/><Relationship Id="rId36" Type="http://schemas.openxmlformats.org/officeDocument/2006/relationships/image" Target="../media/image474.png"/><Relationship Id="rId37" Type="http://schemas.openxmlformats.org/officeDocument/2006/relationships/image" Target="../media/image475.png"/><Relationship Id="rId38" Type="http://schemas.openxmlformats.org/officeDocument/2006/relationships/image" Target="../media/image476.png"/><Relationship Id="rId39" Type="http://schemas.openxmlformats.org/officeDocument/2006/relationships/image" Target="../media/image477.png"/><Relationship Id="rId40" Type="http://schemas.openxmlformats.org/officeDocument/2006/relationships/image" Target="../media/image478.png"/><Relationship Id="rId41" Type="http://schemas.openxmlformats.org/officeDocument/2006/relationships/image" Target="../media/image479.png"/><Relationship Id="rId42" Type="http://schemas.openxmlformats.org/officeDocument/2006/relationships/image" Target="../media/image480.png"/><Relationship Id="rId43" Type="http://schemas.openxmlformats.org/officeDocument/2006/relationships/image" Target="../media/image481.png"/><Relationship Id="rId44" Type="http://schemas.openxmlformats.org/officeDocument/2006/relationships/image" Target="../media/image482.png"/><Relationship Id="rId45" Type="http://schemas.openxmlformats.org/officeDocument/2006/relationships/image" Target="../media/image483.png"/><Relationship Id="rId46" Type="http://schemas.openxmlformats.org/officeDocument/2006/relationships/image" Target="../media/image484.png"/><Relationship Id="rId47" Type="http://schemas.openxmlformats.org/officeDocument/2006/relationships/image" Target="../media/image485.png"/><Relationship Id="rId48" Type="http://schemas.openxmlformats.org/officeDocument/2006/relationships/image" Target="../media/image486.png"/><Relationship Id="rId49" Type="http://schemas.openxmlformats.org/officeDocument/2006/relationships/image" Target="../media/image487.png"/><Relationship Id="rId50" Type="http://schemas.openxmlformats.org/officeDocument/2006/relationships/image" Target="../media/image488.png"/><Relationship Id="rId51" Type="http://schemas.openxmlformats.org/officeDocument/2006/relationships/image" Target="../media/image489.png"/><Relationship Id="rId52" Type="http://schemas.openxmlformats.org/officeDocument/2006/relationships/image" Target="../media/image490.png"/><Relationship Id="rId53" Type="http://schemas.openxmlformats.org/officeDocument/2006/relationships/image" Target="../media/image491.png"/><Relationship Id="rId54" Type="http://schemas.openxmlformats.org/officeDocument/2006/relationships/image" Target="../media/image492.png"/><Relationship Id="rId55" Type="http://schemas.openxmlformats.org/officeDocument/2006/relationships/image" Target="../media/image493.png"/><Relationship Id="rId56" Type="http://schemas.openxmlformats.org/officeDocument/2006/relationships/image" Target="../media/image494.png"/><Relationship Id="rId57" Type="http://schemas.openxmlformats.org/officeDocument/2006/relationships/image" Target="../media/image495.png"/><Relationship Id="rId58" Type="http://schemas.openxmlformats.org/officeDocument/2006/relationships/image" Target="../media/image496.png"/><Relationship Id="rId59" Type="http://schemas.openxmlformats.org/officeDocument/2006/relationships/image" Target="../media/image497.png"/><Relationship Id="rId60" Type="http://schemas.openxmlformats.org/officeDocument/2006/relationships/image" Target="../media/image498.png"/><Relationship Id="rId61" Type="http://schemas.openxmlformats.org/officeDocument/2006/relationships/image" Target="../media/image499.png"/><Relationship Id="rId62" Type="http://schemas.openxmlformats.org/officeDocument/2006/relationships/image" Target="../media/image500.png"/><Relationship Id="rId63" Type="http://schemas.openxmlformats.org/officeDocument/2006/relationships/image" Target="../media/image501.png"/><Relationship Id="rId64" Type="http://schemas.openxmlformats.org/officeDocument/2006/relationships/image" Target="../media/image502.png"/><Relationship Id="rId65" Type="http://schemas.openxmlformats.org/officeDocument/2006/relationships/image" Target="../media/image503.png"/><Relationship Id="rId66" Type="http://schemas.openxmlformats.org/officeDocument/2006/relationships/image" Target="../media/image504.png"/><Relationship Id="rId67" Type="http://schemas.openxmlformats.org/officeDocument/2006/relationships/image" Target="../media/image505.png"/><Relationship Id="rId68" Type="http://schemas.openxmlformats.org/officeDocument/2006/relationships/image" Target="../media/image506.png"/><Relationship Id="rId69" Type="http://schemas.openxmlformats.org/officeDocument/2006/relationships/image" Target="../media/image507.png"/><Relationship Id="rId70" Type="http://schemas.openxmlformats.org/officeDocument/2006/relationships/image" Target="../media/image508.png"/><Relationship Id="rId71" Type="http://schemas.openxmlformats.org/officeDocument/2006/relationships/image" Target="../media/image509.png"/><Relationship Id="rId72" Type="http://schemas.openxmlformats.org/officeDocument/2006/relationships/image" Target="../media/image510.png"/><Relationship Id="rId73" Type="http://schemas.openxmlformats.org/officeDocument/2006/relationships/image" Target="../media/image511.png"/><Relationship Id="rId74" Type="http://schemas.openxmlformats.org/officeDocument/2006/relationships/image" Target="../media/image512.png"/><Relationship Id="rId75" Type="http://schemas.openxmlformats.org/officeDocument/2006/relationships/image" Target="../media/image513.png"/><Relationship Id="rId76" Type="http://schemas.openxmlformats.org/officeDocument/2006/relationships/image" Target="../media/image514.png"/><Relationship Id="rId77" Type="http://schemas.openxmlformats.org/officeDocument/2006/relationships/image" Target="../media/image515.png"/><Relationship Id="rId78" Type="http://schemas.openxmlformats.org/officeDocument/2006/relationships/image" Target="../media/image516.png"/><Relationship Id="rId79" Type="http://schemas.openxmlformats.org/officeDocument/2006/relationships/image" Target="../media/image517.png"/><Relationship Id="rId80" Type="http://schemas.openxmlformats.org/officeDocument/2006/relationships/image" Target="../media/image518.png"/><Relationship Id="rId81" Type="http://schemas.openxmlformats.org/officeDocument/2006/relationships/image" Target="../media/image519.png"/><Relationship Id="rId82" Type="http://schemas.openxmlformats.org/officeDocument/2006/relationships/image" Target="../media/image520.png"/><Relationship Id="rId83" Type="http://schemas.openxmlformats.org/officeDocument/2006/relationships/image" Target="../media/image521.png"/><Relationship Id="rId84" Type="http://schemas.openxmlformats.org/officeDocument/2006/relationships/image" Target="../media/image522.png"/><Relationship Id="rId85" Type="http://schemas.openxmlformats.org/officeDocument/2006/relationships/image" Target="../media/image523.png"/><Relationship Id="rId86" Type="http://schemas.openxmlformats.org/officeDocument/2006/relationships/image" Target="../media/image524.png"/><Relationship Id="rId87" Type="http://schemas.openxmlformats.org/officeDocument/2006/relationships/image" Target="../media/image525.png"/><Relationship Id="rId88" Type="http://schemas.openxmlformats.org/officeDocument/2006/relationships/image" Target="../media/image526.png"/><Relationship Id="rId89" Type="http://schemas.openxmlformats.org/officeDocument/2006/relationships/image" Target="../media/image527.png"/><Relationship Id="rId90" Type="http://schemas.openxmlformats.org/officeDocument/2006/relationships/image" Target="../media/image528.png"/><Relationship Id="rId91" Type="http://schemas.openxmlformats.org/officeDocument/2006/relationships/image" Target="../media/image529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0.png"/><Relationship Id="rId3" Type="http://schemas.openxmlformats.org/officeDocument/2006/relationships/image" Target="../media/image531.png"/><Relationship Id="rId4" Type="http://schemas.openxmlformats.org/officeDocument/2006/relationships/image" Target="../media/image53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3.png"/><Relationship Id="rId3" Type="http://schemas.openxmlformats.org/officeDocument/2006/relationships/image" Target="../media/image534.png"/><Relationship Id="rId4" Type="http://schemas.openxmlformats.org/officeDocument/2006/relationships/image" Target="../media/image535.png"/><Relationship Id="rId5" Type="http://schemas.openxmlformats.org/officeDocument/2006/relationships/image" Target="../media/image536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7.png"/><Relationship Id="rId3" Type="http://schemas.openxmlformats.org/officeDocument/2006/relationships/image" Target="../media/image538.png"/><Relationship Id="rId4" Type="http://schemas.openxmlformats.org/officeDocument/2006/relationships/image" Target="../media/image539.png"/><Relationship Id="rId5" Type="http://schemas.openxmlformats.org/officeDocument/2006/relationships/image" Target="../media/image540.png"/><Relationship Id="rId6" Type="http://schemas.openxmlformats.org/officeDocument/2006/relationships/image" Target="../media/image541.png"/><Relationship Id="rId7" Type="http://schemas.openxmlformats.org/officeDocument/2006/relationships/image" Target="../media/image542.png"/><Relationship Id="rId8" Type="http://schemas.openxmlformats.org/officeDocument/2006/relationships/image" Target="../media/image543.png"/><Relationship Id="rId9" Type="http://schemas.openxmlformats.org/officeDocument/2006/relationships/image" Target="../media/image544.png"/><Relationship Id="rId10" Type="http://schemas.openxmlformats.org/officeDocument/2006/relationships/image" Target="../media/image545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6.png"/><Relationship Id="rId3" Type="http://schemas.openxmlformats.org/officeDocument/2006/relationships/image" Target="../media/image547.png"/><Relationship Id="rId4" Type="http://schemas.openxmlformats.org/officeDocument/2006/relationships/image" Target="../media/image548.png"/><Relationship Id="rId5" Type="http://schemas.openxmlformats.org/officeDocument/2006/relationships/image" Target="../media/image549.png"/><Relationship Id="rId6" Type="http://schemas.openxmlformats.org/officeDocument/2006/relationships/image" Target="../media/image550.png"/><Relationship Id="rId7" Type="http://schemas.openxmlformats.org/officeDocument/2006/relationships/image" Target="../media/image551.png"/><Relationship Id="rId8" Type="http://schemas.openxmlformats.org/officeDocument/2006/relationships/image" Target="../media/image552.png"/><Relationship Id="rId9" Type="http://schemas.openxmlformats.org/officeDocument/2006/relationships/image" Target="../media/image553.png"/><Relationship Id="rId10" Type="http://schemas.openxmlformats.org/officeDocument/2006/relationships/image" Target="../media/image554.png"/><Relationship Id="rId11" Type="http://schemas.openxmlformats.org/officeDocument/2006/relationships/image" Target="../media/image555.png"/><Relationship Id="rId12" Type="http://schemas.openxmlformats.org/officeDocument/2006/relationships/image" Target="../media/image556.png"/><Relationship Id="rId13" Type="http://schemas.openxmlformats.org/officeDocument/2006/relationships/image" Target="../media/image557.png"/><Relationship Id="rId14" Type="http://schemas.openxmlformats.org/officeDocument/2006/relationships/image" Target="../media/image558.png"/><Relationship Id="rId15" Type="http://schemas.openxmlformats.org/officeDocument/2006/relationships/image" Target="../media/image559.png"/><Relationship Id="rId16" Type="http://schemas.openxmlformats.org/officeDocument/2006/relationships/image" Target="../media/image560.png"/><Relationship Id="rId17" Type="http://schemas.openxmlformats.org/officeDocument/2006/relationships/image" Target="../media/image561.png"/><Relationship Id="rId18" Type="http://schemas.openxmlformats.org/officeDocument/2006/relationships/image" Target="../media/image562.png"/><Relationship Id="rId19" Type="http://schemas.openxmlformats.org/officeDocument/2006/relationships/image" Target="../media/image563.png"/><Relationship Id="rId20" Type="http://schemas.openxmlformats.org/officeDocument/2006/relationships/image" Target="../media/image564.png"/><Relationship Id="rId21" Type="http://schemas.openxmlformats.org/officeDocument/2006/relationships/image" Target="../media/image565.png"/><Relationship Id="rId22" Type="http://schemas.openxmlformats.org/officeDocument/2006/relationships/image" Target="../media/image566.png"/><Relationship Id="rId23" Type="http://schemas.openxmlformats.org/officeDocument/2006/relationships/image" Target="../media/image567.png"/><Relationship Id="rId24" Type="http://schemas.openxmlformats.org/officeDocument/2006/relationships/image" Target="../media/image568.png"/><Relationship Id="rId25" Type="http://schemas.openxmlformats.org/officeDocument/2006/relationships/image" Target="../media/image569.png"/><Relationship Id="rId26" Type="http://schemas.openxmlformats.org/officeDocument/2006/relationships/image" Target="../media/image570.png"/><Relationship Id="rId27" Type="http://schemas.openxmlformats.org/officeDocument/2006/relationships/image" Target="../media/image571.png"/><Relationship Id="rId28" Type="http://schemas.openxmlformats.org/officeDocument/2006/relationships/image" Target="../media/image572.png"/><Relationship Id="rId29" Type="http://schemas.openxmlformats.org/officeDocument/2006/relationships/image" Target="../media/image573.png"/><Relationship Id="rId30" Type="http://schemas.openxmlformats.org/officeDocument/2006/relationships/image" Target="../media/image574.png"/><Relationship Id="rId31" Type="http://schemas.openxmlformats.org/officeDocument/2006/relationships/image" Target="../media/image575.png"/><Relationship Id="rId32" Type="http://schemas.openxmlformats.org/officeDocument/2006/relationships/image" Target="../media/image576.png"/><Relationship Id="rId33" Type="http://schemas.openxmlformats.org/officeDocument/2006/relationships/image" Target="../media/image577.png"/><Relationship Id="rId34" Type="http://schemas.openxmlformats.org/officeDocument/2006/relationships/image" Target="../media/image578.png"/><Relationship Id="rId35" Type="http://schemas.openxmlformats.org/officeDocument/2006/relationships/image" Target="../media/image579.png"/><Relationship Id="rId36" Type="http://schemas.openxmlformats.org/officeDocument/2006/relationships/image" Target="../media/image580.png"/><Relationship Id="rId37" Type="http://schemas.openxmlformats.org/officeDocument/2006/relationships/image" Target="../media/image581.png"/><Relationship Id="rId38" Type="http://schemas.openxmlformats.org/officeDocument/2006/relationships/image" Target="../media/image582.png"/><Relationship Id="rId39" Type="http://schemas.openxmlformats.org/officeDocument/2006/relationships/image" Target="../media/image583.png"/><Relationship Id="rId40" Type="http://schemas.openxmlformats.org/officeDocument/2006/relationships/image" Target="../media/image584.png"/><Relationship Id="rId41" Type="http://schemas.openxmlformats.org/officeDocument/2006/relationships/image" Target="../media/image585.png"/><Relationship Id="rId42" Type="http://schemas.openxmlformats.org/officeDocument/2006/relationships/image" Target="../media/image586.png"/><Relationship Id="rId43" Type="http://schemas.openxmlformats.org/officeDocument/2006/relationships/image" Target="../media/image587.png"/><Relationship Id="rId44" Type="http://schemas.openxmlformats.org/officeDocument/2006/relationships/image" Target="../media/image588.png"/><Relationship Id="rId45" Type="http://schemas.openxmlformats.org/officeDocument/2006/relationships/image" Target="../media/image589.png"/><Relationship Id="rId46" Type="http://schemas.openxmlformats.org/officeDocument/2006/relationships/image" Target="../media/image590.png"/><Relationship Id="rId47" Type="http://schemas.openxmlformats.org/officeDocument/2006/relationships/image" Target="../media/image591.png"/><Relationship Id="rId48" Type="http://schemas.openxmlformats.org/officeDocument/2006/relationships/image" Target="../media/image592.png"/><Relationship Id="rId49" Type="http://schemas.openxmlformats.org/officeDocument/2006/relationships/image" Target="../media/image593.png"/><Relationship Id="rId50" Type="http://schemas.openxmlformats.org/officeDocument/2006/relationships/image" Target="../media/image594.png"/><Relationship Id="rId51" Type="http://schemas.openxmlformats.org/officeDocument/2006/relationships/image" Target="../media/image595.png"/><Relationship Id="rId52" Type="http://schemas.openxmlformats.org/officeDocument/2006/relationships/image" Target="../media/image596.png"/><Relationship Id="rId53" Type="http://schemas.openxmlformats.org/officeDocument/2006/relationships/image" Target="../media/image597.png"/><Relationship Id="rId54" Type="http://schemas.openxmlformats.org/officeDocument/2006/relationships/image" Target="../media/image598.png"/><Relationship Id="rId55" Type="http://schemas.openxmlformats.org/officeDocument/2006/relationships/image" Target="../media/image599.png"/><Relationship Id="rId56" Type="http://schemas.openxmlformats.org/officeDocument/2006/relationships/image" Target="../media/image600.png"/><Relationship Id="rId57" Type="http://schemas.openxmlformats.org/officeDocument/2006/relationships/image" Target="../media/image601.png"/><Relationship Id="rId58" Type="http://schemas.openxmlformats.org/officeDocument/2006/relationships/image" Target="../media/image602.png"/><Relationship Id="rId59" Type="http://schemas.openxmlformats.org/officeDocument/2006/relationships/image" Target="../media/image603.png"/><Relationship Id="rId60" Type="http://schemas.openxmlformats.org/officeDocument/2006/relationships/image" Target="../media/image604.png"/><Relationship Id="rId61" Type="http://schemas.openxmlformats.org/officeDocument/2006/relationships/image" Target="../media/image605.png"/><Relationship Id="rId62" Type="http://schemas.openxmlformats.org/officeDocument/2006/relationships/image" Target="../media/image606.png"/><Relationship Id="rId63" Type="http://schemas.openxmlformats.org/officeDocument/2006/relationships/image" Target="../media/image607.png"/><Relationship Id="rId64" Type="http://schemas.openxmlformats.org/officeDocument/2006/relationships/image" Target="../media/image608.png"/><Relationship Id="rId65" Type="http://schemas.openxmlformats.org/officeDocument/2006/relationships/image" Target="../media/image609.png"/><Relationship Id="rId66" Type="http://schemas.openxmlformats.org/officeDocument/2006/relationships/image" Target="../media/image610.png"/><Relationship Id="rId67" Type="http://schemas.openxmlformats.org/officeDocument/2006/relationships/image" Target="../media/image611.png"/><Relationship Id="rId68" Type="http://schemas.openxmlformats.org/officeDocument/2006/relationships/image" Target="../media/image612.png"/><Relationship Id="rId69" Type="http://schemas.openxmlformats.org/officeDocument/2006/relationships/image" Target="../media/image613.png"/><Relationship Id="rId70" Type="http://schemas.openxmlformats.org/officeDocument/2006/relationships/image" Target="../media/image614.png"/><Relationship Id="rId71" Type="http://schemas.openxmlformats.org/officeDocument/2006/relationships/image" Target="../media/image615.png"/><Relationship Id="rId72" Type="http://schemas.openxmlformats.org/officeDocument/2006/relationships/image" Target="../media/image616.png"/><Relationship Id="rId73" Type="http://schemas.openxmlformats.org/officeDocument/2006/relationships/image" Target="../media/image617.png"/><Relationship Id="rId74" Type="http://schemas.openxmlformats.org/officeDocument/2006/relationships/image" Target="../media/image618.png"/><Relationship Id="rId75" Type="http://schemas.openxmlformats.org/officeDocument/2006/relationships/image" Target="../media/image619.png"/><Relationship Id="rId76" Type="http://schemas.openxmlformats.org/officeDocument/2006/relationships/image" Target="../media/image620.png"/><Relationship Id="rId77" Type="http://schemas.openxmlformats.org/officeDocument/2006/relationships/image" Target="../media/image621.png"/><Relationship Id="rId78" Type="http://schemas.openxmlformats.org/officeDocument/2006/relationships/image" Target="../media/image622.png"/><Relationship Id="rId79" Type="http://schemas.openxmlformats.org/officeDocument/2006/relationships/image" Target="../media/image623.png"/><Relationship Id="rId80" Type="http://schemas.openxmlformats.org/officeDocument/2006/relationships/image" Target="../media/image624.png"/><Relationship Id="rId81" Type="http://schemas.openxmlformats.org/officeDocument/2006/relationships/image" Target="../media/image625.png"/><Relationship Id="rId82" Type="http://schemas.openxmlformats.org/officeDocument/2006/relationships/image" Target="../media/image626.png"/><Relationship Id="rId83" Type="http://schemas.openxmlformats.org/officeDocument/2006/relationships/image" Target="../media/image627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8.png"/><Relationship Id="rId3" Type="http://schemas.openxmlformats.org/officeDocument/2006/relationships/image" Target="../media/image629.png"/><Relationship Id="rId4" Type="http://schemas.openxmlformats.org/officeDocument/2006/relationships/image" Target="../media/image630.png"/><Relationship Id="rId5" Type="http://schemas.openxmlformats.org/officeDocument/2006/relationships/image" Target="../media/image631.png"/><Relationship Id="rId6" Type="http://schemas.openxmlformats.org/officeDocument/2006/relationships/image" Target="../media/image632.png"/><Relationship Id="rId7" Type="http://schemas.openxmlformats.org/officeDocument/2006/relationships/image" Target="../media/image633.jpg"/><Relationship Id="rId8" Type="http://schemas.openxmlformats.org/officeDocument/2006/relationships/image" Target="../media/image634.jpg"/><Relationship Id="rId9" Type="http://schemas.openxmlformats.org/officeDocument/2006/relationships/image" Target="../media/image635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6.png"/><Relationship Id="rId3" Type="http://schemas.openxmlformats.org/officeDocument/2006/relationships/image" Target="../media/image637.png"/><Relationship Id="rId4" Type="http://schemas.openxmlformats.org/officeDocument/2006/relationships/image" Target="../media/image638.png"/><Relationship Id="rId5" Type="http://schemas.openxmlformats.org/officeDocument/2006/relationships/image" Target="../media/image639.png"/><Relationship Id="rId6" Type="http://schemas.openxmlformats.org/officeDocument/2006/relationships/image" Target="../media/image640.png"/><Relationship Id="rId7" Type="http://schemas.openxmlformats.org/officeDocument/2006/relationships/image" Target="../media/image641.jpg"/><Relationship Id="rId8" Type="http://schemas.openxmlformats.org/officeDocument/2006/relationships/image" Target="../media/image642.jpg"/><Relationship Id="rId9" Type="http://schemas.openxmlformats.org/officeDocument/2006/relationships/image" Target="../media/image643.jpg"/><Relationship Id="rId10" Type="http://schemas.openxmlformats.org/officeDocument/2006/relationships/image" Target="../media/image644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5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6.png"/><Relationship Id="rId3" Type="http://schemas.openxmlformats.org/officeDocument/2006/relationships/image" Target="../media/image647.png"/><Relationship Id="rId4" Type="http://schemas.openxmlformats.org/officeDocument/2006/relationships/image" Target="../media/image648.png"/><Relationship Id="rId5" Type="http://schemas.openxmlformats.org/officeDocument/2006/relationships/image" Target="../media/image649.png"/><Relationship Id="rId6" Type="http://schemas.openxmlformats.org/officeDocument/2006/relationships/image" Target="../media/image650.png"/><Relationship Id="rId7" Type="http://schemas.openxmlformats.org/officeDocument/2006/relationships/image" Target="../media/image651.jpg"/><Relationship Id="rId8" Type="http://schemas.openxmlformats.org/officeDocument/2006/relationships/image" Target="../media/image652.jpg"/><Relationship Id="rId9" Type="http://schemas.openxmlformats.org/officeDocument/2006/relationships/image" Target="../media/image653.jpg"/><Relationship Id="rId10" Type="http://schemas.openxmlformats.org/officeDocument/2006/relationships/image" Target="../media/image65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5.png"/><Relationship Id="rId3" Type="http://schemas.openxmlformats.org/officeDocument/2006/relationships/image" Target="../media/image656.png"/><Relationship Id="rId4" Type="http://schemas.openxmlformats.org/officeDocument/2006/relationships/image" Target="../media/image657.png"/><Relationship Id="rId5" Type="http://schemas.openxmlformats.org/officeDocument/2006/relationships/image" Target="../media/image658.png"/><Relationship Id="rId6" Type="http://schemas.openxmlformats.org/officeDocument/2006/relationships/image" Target="../media/image659.png"/><Relationship Id="rId7" Type="http://schemas.openxmlformats.org/officeDocument/2006/relationships/image" Target="../media/image660.jpg"/><Relationship Id="rId8" Type="http://schemas.openxmlformats.org/officeDocument/2006/relationships/image" Target="../media/image661.jpg"/><Relationship Id="rId9" Type="http://schemas.openxmlformats.org/officeDocument/2006/relationships/image" Target="../media/image662.png"/><Relationship Id="rId10" Type="http://schemas.openxmlformats.org/officeDocument/2006/relationships/image" Target="../media/image663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4.png"/><Relationship Id="rId3" Type="http://schemas.openxmlformats.org/officeDocument/2006/relationships/image" Target="../media/image665.png"/><Relationship Id="rId4" Type="http://schemas.openxmlformats.org/officeDocument/2006/relationships/image" Target="../media/image666.png"/><Relationship Id="rId5" Type="http://schemas.openxmlformats.org/officeDocument/2006/relationships/image" Target="../media/image667.png"/><Relationship Id="rId6" Type="http://schemas.openxmlformats.org/officeDocument/2006/relationships/image" Target="../media/image668.png"/><Relationship Id="rId7" Type="http://schemas.openxmlformats.org/officeDocument/2006/relationships/image" Target="../media/image669.jpg"/><Relationship Id="rId8" Type="http://schemas.openxmlformats.org/officeDocument/2006/relationships/image" Target="../media/image670.jpg"/><Relationship Id="rId9" Type="http://schemas.openxmlformats.org/officeDocument/2006/relationships/image" Target="../media/image671.jpg"/><Relationship Id="rId10" Type="http://schemas.openxmlformats.org/officeDocument/2006/relationships/image" Target="../media/image672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3.jpg"/><Relationship Id="rId3" Type="http://schemas.openxmlformats.org/officeDocument/2006/relationships/image" Target="../media/image674.jpg"/><Relationship Id="rId4" Type="http://schemas.openxmlformats.org/officeDocument/2006/relationships/image" Target="../media/image675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6.png"/><Relationship Id="rId3" Type="http://schemas.openxmlformats.org/officeDocument/2006/relationships/image" Target="../media/image677.png"/><Relationship Id="rId4" Type="http://schemas.openxmlformats.org/officeDocument/2006/relationships/image" Target="../media/image678.png"/><Relationship Id="rId5" Type="http://schemas.openxmlformats.org/officeDocument/2006/relationships/image" Target="../media/image679.png"/><Relationship Id="rId6" Type="http://schemas.openxmlformats.org/officeDocument/2006/relationships/image" Target="../media/image680.png"/><Relationship Id="rId7" Type="http://schemas.openxmlformats.org/officeDocument/2006/relationships/image" Target="../media/image681.jpg"/><Relationship Id="rId8" Type="http://schemas.openxmlformats.org/officeDocument/2006/relationships/image" Target="../media/image682.jpg"/><Relationship Id="rId9" Type="http://schemas.openxmlformats.org/officeDocument/2006/relationships/image" Target="../media/image683.jpg"/><Relationship Id="rId10" Type="http://schemas.openxmlformats.org/officeDocument/2006/relationships/image" Target="../media/image684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5.png"/><Relationship Id="rId3" Type="http://schemas.openxmlformats.org/officeDocument/2006/relationships/image" Target="../media/image686.png"/><Relationship Id="rId4" Type="http://schemas.openxmlformats.org/officeDocument/2006/relationships/image" Target="../media/image687.png"/><Relationship Id="rId5" Type="http://schemas.openxmlformats.org/officeDocument/2006/relationships/image" Target="../media/image688.png"/><Relationship Id="rId6" Type="http://schemas.openxmlformats.org/officeDocument/2006/relationships/image" Target="../media/image689.png"/><Relationship Id="rId7" Type="http://schemas.openxmlformats.org/officeDocument/2006/relationships/image" Target="../media/image690.jpg"/><Relationship Id="rId8" Type="http://schemas.openxmlformats.org/officeDocument/2006/relationships/image" Target="../media/image691.jpg"/><Relationship Id="rId9" Type="http://schemas.openxmlformats.org/officeDocument/2006/relationships/image" Target="../media/image692.jpg"/><Relationship Id="rId10" Type="http://schemas.openxmlformats.org/officeDocument/2006/relationships/image" Target="../media/image693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4.png"/><Relationship Id="rId3" Type="http://schemas.openxmlformats.org/officeDocument/2006/relationships/image" Target="../media/image695.png"/><Relationship Id="rId4" Type="http://schemas.openxmlformats.org/officeDocument/2006/relationships/image" Target="../media/image696.png"/><Relationship Id="rId5" Type="http://schemas.openxmlformats.org/officeDocument/2006/relationships/image" Target="../media/image697.png"/><Relationship Id="rId6" Type="http://schemas.openxmlformats.org/officeDocument/2006/relationships/image" Target="../media/image698.png"/><Relationship Id="rId7" Type="http://schemas.openxmlformats.org/officeDocument/2006/relationships/image" Target="../media/image699.jpg"/><Relationship Id="rId8" Type="http://schemas.openxmlformats.org/officeDocument/2006/relationships/image" Target="../media/image700.jpg"/><Relationship Id="rId9" Type="http://schemas.openxmlformats.org/officeDocument/2006/relationships/image" Target="../media/image701.jpg"/><Relationship Id="rId10" Type="http://schemas.openxmlformats.org/officeDocument/2006/relationships/image" Target="../media/image702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3.png"/><Relationship Id="rId3" Type="http://schemas.openxmlformats.org/officeDocument/2006/relationships/image" Target="../media/image704.png"/><Relationship Id="rId4" Type="http://schemas.openxmlformats.org/officeDocument/2006/relationships/image" Target="../media/image705.png"/><Relationship Id="rId5" Type="http://schemas.openxmlformats.org/officeDocument/2006/relationships/image" Target="../media/image706.png"/><Relationship Id="rId6" Type="http://schemas.openxmlformats.org/officeDocument/2006/relationships/image" Target="../media/image707.png"/><Relationship Id="rId7" Type="http://schemas.openxmlformats.org/officeDocument/2006/relationships/image" Target="../media/image708.jpg"/><Relationship Id="rId8" Type="http://schemas.openxmlformats.org/officeDocument/2006/relationships/image" Target="../media/image709.jpg"/><Relationship Id="rId9" Type="http://schemas.openxmlformats.org/officeDocument/2006/relationships/image" Target="../media/image710.jpg"/><Relationship Id="rId10" Type="http://schemas.openxmlformats.org/officeDocument/2006/relationships/image" Target="../media/image711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2.png"/><Relationship Id="rId3" Type="http://schemas.openxmlformats.org/officeDocument/2006/relationships/image" Target="../media/image713.png"/><Relationship Id="rId4" Type="http://schemas.openxmlformats.org/officeDocument/2006/relationships/image" Target="../media/image714.png"/><Relationship Id="rId5" Type="http://schemas.openxmlformats.org/officeDocument/2006/relationships/image" Target="../media/image715.png"/><Relationship Id="rId6" Type="http://schemas.openxmlformats.org/officeDocument/2006/relationships/image" Target="../media/image716.png"/><Relationship Id="rId7" Type="http://schemas.openxmlformats.org/officeDocument/2006/relationships/image" Target="../media/image717.jpg"/><Relationship Id="rId8" Type="http://schemas.openxmlformats.org/officeDocument/2006/relationships/image" Target="../media/image718.jpg"/><Relationship Id="rId9" Type="http://schemas.openxmlformats.org/officeDocument/2006/relationships/image" Target="../media/image719.jpg"/><Relationship Id="rId10" Type="http://schemas.openxmlformats.org/officeDocument/2006/relationships/image" Target="../media/image720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1.png"/><Relationship Id="rId3" Type="http://schemas.openxmlformats.org/officeDocument/2006/relationships/image" Target="../media/image722.png"/><Relationship Id="rId4" Type="http://schemas.openxmlformats.org/officeDocument/2006/relationships/image" Target="../media/image723.png"/><Relationship Id="rId5" Type="http://schemas.openxmlformats.org/officeDocument/2006/relationships/image" Target="../media/image724.png"/><Relationship Id="rId6" Type="http://schemas.openxmlformats.org/officeDocument/2006/relationships/image" Target="../media/image725.png"/><Relationship Id="rId7" Type="http://schemas.openxmlformats.org/officeDocument/2006/relationships/image" Target="../media/image726.jpg"/><Relationship Id="rId8" Type="http://schemas.openxmlformats.org/officeDocument/2006/relationships/image" Target="../media/image727.jpg"/><Relationship Id="rId9" Type="http://schemas.openxmlformats.org/officeDocument/2006/relationships/image" Target="../media/image728.jpg"/><Relationship Id="rId10" Type="http://schemas.openxmlformats.org/officeDocument/2006/relationships/image" Target="../media/image72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0.png"/><Relationship Id="rId3" Type="http://schemas.openxmlformats.org/officeDocument/2006/relationships/image" Target="../media/image731.png"/><Relationship Id="rId4" Type="http://schemas.openxmlformats.org/officeDocument/2006/relationships/image" Target="../media/image732.png"/><Relationship Id="rId5" Type="http://schemas.openxmlformats.org/officeDocument/2006/relationships/image" Target="../media/image733.png"/><Relationship Id="rId6" Type="http://schemas.openxmlformats.org/officeDocument/2006/relationships/image" Target="../media/image734.png"/><Relationship Id="rId7" Type="http://schemas.openxmlformats.org/officeDocument/2006/relationships/image" Target="../media/image735.jpg"/><Relationship Id="rId8" Type="http://schemas.openxmlformats.org/officeDocument/2006/relationships/image" Target="../media/image736.jpg"/><Relationship Id="rId9" Type="http://schemas.openxmlformats.org/officeDocument/2006/relationships/image" Target="../media/image737.jpg"/><Relationship Id="rId10" Type="http://schemas.openxmlformats.org/officeDocument/2006/relationships/image" Target="../media/image73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9.png"/><Relationship Id="rId3" Type="http://schemas.openxmlformats.org/officeDocument/2006/relationships/image" Target="../media/image740.jpg"/><Relationship Id="rId4" Type="http://schemas.openxmlformats.org/officeDocument/2006/relationships/image" Target="../media/image741.png"/><Relationship Id="rId5" Type="http://schemas.openxmlformats.org/officeDocument/2006/relationships/image" Target="../media/image742.jpg"/><Relationship Id="rId6" Type="http://schemas.openxmlformats.org/officeDocument/2006/relationships/image" Target="../media/image743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4.png"/><Relationship Id="rId3" Type="http://schemas.openxmlformats.org/officeDocument/2006/relationships/image" Target="../media/image745.png"/><Relationship Id="rId4" Type="http://schemas.openxmlformats.org/officeDocument/2006/relationships/image" Target="../media/image746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7.png"/><Relationship Id="rId3" Type="http://schemas.openxmlformats.org/officeDocument/2006/relationships/image" Target="../media/image748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9.png"/><Relationship Id="rId3" Type="http://schemas.openxmlformats.org/officeDocument/2006/relationships/image" Target="../media/image750.pn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1.jpg"/><Relationship Id="rId3" Type="http://schemas.openxmlformats.org/officeDocument/2006/relationships/image" Target="../media/image752.png"/><Relationship Id="rId4" Type="http://schemas.openxmlformats.org/officeDocument/2006/relationships/image" Target="../media/image753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4.png"/><Relationship Id="rId3" Type="http://schemas.openxmlformats.org/officeDocument/2006/relationships/image" Target="../media/image755.png"/><Relationship Id="rId4" Type="http://schemas.openxmlformats.org/officeDocument/2006/relationships/image" Target="../media/image756.png"/><Relationship Id="rId5" Type="http://schemas.openxmlformats.org/officeDocument/2006/relationships/image" Target="../media/image757.png"/><Relationship Id="rId6" Type="http://schemas.openxmlformats.org/officeDocument/2006/relationships/image" Target="../media/image758.png"/><Relationship Id="rId7" Type="http://schemas.openxmlformats.org/officeDocument/2006/relationships/image" Target="../media/image759.png"/><Relationship Id="rId8" Type="http://schemas.openxmlformats.org/officeDocument/2006/relationships/image" Target="../media/image760.png"/><Relationship Id="rId9" Type="http://schemas.openxmlformats.org/officeDocument/2006/relationships/image" Target="../media/image761.png"/><Relationship Id="rId10" Type="http://schemas.openxmlformats.org/officeDocument/2006/relationships/image" Target="../media/image762.pn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3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4.png"/><Relationship Id="rId3" Type="http://schemas.openxmlformats.org/officeDocument/2006/relationships/image" Target="../media/image765.png"/><Relationship Id="rId4" Type="http://schemas.openxmlformats.org/officeDocument/2006/relationships/image" Target="../media/image766.png"/><Relationship Id="rId5" Type="http://schemas.openxmlformats.org/officeDocument/2006/relationships/image" Target="../media/image767.png"/><Relationship Id="rId6" Type="http://schemas.openxmlformats.org/officeDocument/2006/relationships/image" Target="../media/image768.png"/><Relationship Id="rId7" Type="http://schemas.openxmlformats.org/officeDocument/2006/relationships/image" Target="../media/image769.png"/><Relationship Id="rId8" Type="http://schemas.openxmlformats.org/officeDocument/2006/relationships/image" Target="../media/image770.png"/><Relationship Id="rId9" Type="http://schemas.openxmlformats.org/officeDocument/2006/relationships/image" Target="../media/image771.png"/><Relationship Id="rId10" Type="http://schemas.openxmlformats.org/officeDocument/2006/relationships/image" Target="../media/image772.png"/><Relationship Id="rId11" Type="http://schemas.openxmlformats.org/officeDocument/2006/relationships/image" Target="../media/image773.png"/><Relationship Id="rId12" Type="http://schemas.openxmlformats.org/officeDocument/2006/relationships/image" Target="../media/image774.png"/><Relationship Id="rId13" Type="http://schemas.openxmlformats.org/officeDocument/2006/relationships/image" Target="../media/image775.png"/><Relationship Id="rId14" Type="http://schemas.openxmlformats.org/officeDocument/2006/relationships/image" Target="../media/image776.png"/><Relationship Id="rId15" Type="http://schemas.openxmlformats.org/officeDocument/2006/relationships/image" Target="../media/image777.png"/><Relationship Id="rId16" Type="http://schemas.openxmlformats.org/officeDocument/2006/relationships/image" Target="../media/image778.png"/><Relationship Id="rId17" Type="http://schemas.openxmlformats.org/officeDocument/2006/relationships/image" Target="../media/image779.png"/><Relationship Id="rId18" Type="http://schemas.openxmlformats.org/officeDocument/2006/relationships/image" Target="../media/image780.png"/><Relationship Id="rId19" Type="http://schemas.openxmlformats.org/officeDocument/2006/relationships/image" Target="../media/image781.png"/><Relationship Id="rId20" Type="http://schemas.openxmlformats.org/officeDocument/2006/relationships/image" Target="../media/image782.png"/><Relationship Id="rId21" Type="http://schemas.openxmlformats.org/officeDocument/2006/relationships/image" Target="../media/image783.png"/><Relationship Id="rId22" Type="http://schemas.openxmlformats.org/officeDocument/2006/relationships/image" Target="../media/image784.png"/><Relationship Id="rId23" Type="http://schemas.openxmlformats.org/officeDocument/2006/relationships/image" Target="../media/image785.png"/><Relationship Id="rId24" Type="http://schemas.openxmlformats.org/officeDocument/2006/relationships/image" Target="../media/image786.png"/><Relationship Id="rId25" Type="http://schemas.openxmlformats.org/officeDocument/2006/relationships/image" Target="../media/image787.png"/><Relationship Id="rId26" Type="http://schemas.openxmlformats.org/officeDocument/2006/relationships/image" Target="../media/image788.png"/><Relationship Id="rId27" Type="http://schemas.openxmlformats.org/officeDocument/2006/relationships/image" Target="../media/image789.jpg"/><Relationship Id="rId28" Type="http://schemas.openxmlformats.org/officeDocument/2006/relationships/image" Target="../media/image790.jpg"/><Relationship Id="rId29" Type="http://schemas.openxmlformats.org/officeDocument/2006/relationships/image" Target="../media/image791.png"/><Relationship Id="rId30" Type="http://schemas.openxmlformats.org/officeDocument/2006/relationships/image" Target="../media/image792.png"/><Relationship Id="rId31" Type="http://schemas.openxmlformats.org/officeDocument/2006/relationships/image" Target="../media/image793.png"/><Relationship Id="rId32" Type="http://schemas.openxmlformats.org/officeDocument/2006/relationships/image" Target="../media/image794.png"/><Relationship Id="rId33" Type="http://schemas.openxmlformats.org/officeDocument/2006/relationships/image" Target="../media/image795.png"/><Relationship Id="rId34" Type="http://schemas.openxmlformats.org/officeDocument/2006/relationships/image" Target="../media/image796.png"/><Relationship Id="rId35" Type="http://schemas.openxmlformats.org/officeDocument/2006/relationships/image" Target="../media/image797.png"/><Relationship Id="rId36" Type="http://schemas.openxmlformats.org/officeDocument/2006/relationships/image" Target="../media/image798.png"/><Relationship Id="rId37" Type="http://schemas.openxmlformats.org/officeDocument/2006/relationships/image" Target="../media/image799.png"/><Relationship Id="rId38" Type="http://schemas.openxmlformats.org/officeDocument/2006/relationships/image" Target="../media/image800.jpg"/><Relationship Id="rId39" Type="http://schemas.openxmlformats.org/officeDocument/2006/relationships/image" Target="../media/image801.png"/><Relationship Id="rId40" Type="http://schemas.openxmlformats.org/officeDocument/2006/relationships/image" Target="../media/image802.png"/><Relationship Id="rId41" Type="http://schemas.openxmlformats.org/officeDocument/2006/relationships/image" Target="../media/image803.png"/><Relationship Id="rId42" Type="http://schemas.openxmlformats.org/officeDocument/2006/relationships/image" Target="../media/image804.png"/><Relationship Id="rId43" Type="http://schemas.openxmlformats.org/officeDocument/2006/relationships/image" Target="../media/image805.png"/><Relationship Id="rId44" Type="http://schemas.openxmlformats.org/officeDocument/2006/relationships/image" Target="../media/image806.png"/><Relationship Id="rId45" Type="http://schemas.openxmlformats.org/officeDocument/2006/relationships/image" Target="../media/image807.png"/><Relationship Id="rId46" Type="http://schemas.openxmlformats.org/officeDocument/2006/relationships/image" Target="../media/image808.png"/><Relationship Id="rId47" Type="http://schemas.openxmlformats.org/officeDocument/2006/relationships/image" Target="../media/image809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0.png"/><Relationship Id="rId3" Type="http://schemas.openxmlformats.org/officeDocument/2006/relationships/image" Target="../media/image811.png"/><Relationship Id="rId4" Type="http://schemas.openxmlformats.org/officeDocument/2006/relationships/image" Target="../media/image812.png"/><Relationship Id="rId5" Type="http://schemas.openxmlformats.org/officeDocument/2006/relationships/image" Target="../media/image813.png"/><Relationship Id="rId6" Type="http://schemas.openxmlformats.org/officeDocument/2006/relationships/image" Target="../media/image814.png"/><Relationship Id="rId7" Type="http://schemas.openxmlformats.org/officeDocument/2006/relationships/image" Target="../media/image815.png"/><Relationship Id="rId8" Type="http://schemas.openxmlformats.org/officeDocument/2006/relationships/image" Target="../media/image816.png"/><Relationship Id="rId9" Type="http://schemas.openxmlformats.org/officeDocument/2006/relationships/image" Target="../media/image817.png"/><Relationship Id="rId10" Type="http://schemas.openxmlformats.org/officeDocument/2006/relationships/image" Target="../media/image818.png"/><Relationship Id="rId11" Type="http://schemas.openxmlformats.org/officeDocument/2006/relationships/image" Target="../media/image819.png"/><Relationship Id="rId12" Type="http://schemas.openxmlformats.org/officeDocument/2006/relationships/image" Target="../media/image820.png"/><Relationship Id="rId13" Type="http://schemas.openxmlformats.org/officeDocument/2006/relationships/image" Target="../media/image821.png"/><Relationship Id="rId14" Type="http://schemas.openxmlformats.org/officeDocument/2006/relationships/image" Target="../media/image822.png"/><Relationship Id="rId15" Type="http://schemas.openxmlformats.org/officeDocument/2006/relationships/image" Target="../media/image823.png"/><Relationship Id="rId16" Type="http://schemas.openxmlformats.org/officeDocument/2006/relationships/hyperlink" Target="http://www.topmd.cn/" TargetMode="External"/><Relationship Id="rId17" Type="http://schemas.openxmlformats.org/officeDocument/2006/relationships/image" Target="../media/image824.png"/><Relationship Id="rId18" Type="http://schemas.openxmlformats.org/officeDocument/2006/relationships/image" Target="../media/image825.png"/><Relationship Id="rId19" Type="http://schemas.openxmlformats.org/officeDocument/2006/relationships/image" Target="../media/image826.png"/><Relationship Id="rId20" Type="http://schemas.openxmlformats.org/officeDocument/2006/relationships/image" Target="../media/image827.pn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8.png"/><Relationship Id="rId3" Type="http://schemas.openxmlformats.org/officeDocument/2006/relationships/image" Target="../media/image829.png"/><Relationship Id="rId4" Type="http://schemas.openxmlformats.org/officeDocument/2006/relationships/image" Target="../media/image830.png"/><Relationship Id="rId5" Type="http://schemas.openxmlformats.org/officeDocument/2006/relationships/image" Target="../media/image831.png"/><Relationship Id="rId6" Type="http://schemas.openxmlformats.org/officeDocument/2006/relationships/image" Target="../media/image832.png"/><Relationship Id="rId7" Type="http://schemas.openxmlformats.org/officeDocument/2006/relationships/image" Target="../media/image833.png"/><Relationship Id="rId8" Type="http://schemas.openxmlformats.org/officeDocument/2006/relationships/image" Target="../media/image834.png"/><Relationship Id="rId9" Type="http://schemas.openxmlformats.org/officeDocument/2006/relationships/image" Target="../media/image835.png"/><Relationship Id="rId10" Type="http://schemas.openxmlformats.org/officeDocument/2006/relationships/image" Target="../media/image836.png"/><Relationship Id="rId11" Type="http://schemas.openxmlformats.org/officeDocument/2006/relationships/image" Target="../media/image837.png"/><Relationship Id="rId12" Type="http://schemas.openxmlformats.org/officeDocument/2006/relationships/image" Target="../media/image838.png"/><Relationship Id="rId13" Type="http://schemas.openxmlformats.org/officeDocument/2006/relationships/image" Target="../media/image839.png"/><Relationship Id="rId14" Type="http://schemas.openxmlformats.org/officeDocument/2006/relationships/image" Target="../media/image840.png"/><Relationship Id="rId15" Type="http://schemas.openxmlformats.org/officeDocument/2006/relationships/image" Target="../media/image841.png"/><Relationship Id="rId16" Type="http://schemas.openxmlformats.org/officeDocument/2006/relationships/image" Target="../media/image842.png"/><Relationship Id="rId17" Type="http://schemas.openxmlformats.org/officeDocument/2006/relationships/image" Target="../media/image843.png"/><Relationship Id="rId18" Type="http://schemas.openxmlformats.org/officeDocument/2006/relationships/image" Target="../media/image844.png"/><Relationship Id="rId19" Type="http://schemas.openxmlformats.org/officeDocument/2006/relationships/image" Target="../media/image845.png"/><Relationship Id="rId20" Type="http://schemas.openxmlformats.org/officeDocument/2006/relationships/image" Target="../media/image84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89.png"/><Relationship Id="rId17" Type="http://schemas.openxmlformats.org/officeDocument/2006/relationships/image" Target="../media/image90.png"/><Relationship Id="rId18" Type="http://schemas.openxmlformats.org/officeDocument/2006/relationships/image" Target="../media/image91.png"/><Relationship Id="rId19" Type="http://schemas.openxmlformats.org/officeDocument/2006/relationships/image" Target="../media/image92.png"/><Relationship Id="rId20" Type="http://schemas.openxmlformats.org/officeDocument/2006/relationships/image" Target="../media/image93.png"/><Relationship Id="rId21" Type="http://schemas.openxmlformats.org/officeDocument/2006/relationships/image" Target="../media/image94.png"/><Relationship Id="rId22" Type="http://schemas.openxmlformats.org/officeDocument/2006/relationships/image" Target="../media/image95.png"/><Relationship Id="rId23" Type="http://schemas.openxmlformats.org/officeDocument/2006/relationships/image" Target="../media/image96.pn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7.jpg"/><Relationship Id="rId3" Type="http://schemas.openxmlformats.org/officeDocument/2006/relationships/image" Target="../media/image848.jpg"/><Relationship Id="rId4" Type="http://schemas.openxmlformats.org/officeDocument/2006/relationships/image" Target="../media/image849.jpg"/><Relationship Id="rId5" Type="http://schemas.openxmlformats.org/officeDocument/2006/relationships/image" Target="../media/image850.jpg"/><Relationship Id="rId6" Type="http://schemas.openxmlformats.org/officeDocument/2006/relationships/image" Target="../media/image851.jpg"/><Relationship Id="rId7" Type="http://schemas.openxmlformats.org/officeDocument/2006/relationships/image" Target="../media/image852.jpg"/><Relationship Id="rId8" Type="http://schemas.openxmlformats.org/officeDocument/2006/relationships/image" Target="../media/image853.jpg"/><Relationship Id="rId9" Type="http://schemas.openxmlformats.org/officeDocument/2006/relationships/image" Target="../media/image854.jpg"/><Relationship Id="rId10" Type="http://schemas.openxmlformats.org/officeDocument/2006/relationships/image" Target="../media/image855.jpg"/><Relationship Id="rId11" Type="http://schemas.openxmlformats.org/officeDocument/2006/relationships/image" Target="../media/image856.jpg"/><Relationship Id="rId12" Type="http://schemas.openxmlformats.org/officeDocument/2006/relationships/image" Target="../media/image857.jpg"/><Relationship Id="rId13" Type="http://schemas.openxmlformats.org/officeDocument/2006/relationships/image" Target="../media/image858.jpg"/><Relationship Id="rId14" Type="http://schemas.openxmlformats.org/officeDocument/2006/relationships/image" Target="../media/image859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0.jpg"/><Relationship Id="rId3" Type="http://schemas.openxmlformats.org/officeDocument/2006/relationships/image" Target="../media/image861.jpg"/><Relationship Id="rId4" Type="http://schemas.openxmlformats.org/officeDocument/2006/relationships/image" Target="../media/image862.jpg"/><Relationship Id="rId5" Type="http://schemas.openxmlformats.org/officeDocument/2006/relationships/image" Target="../media/image863.jpg"/><Relationship Id="rId6" Type="http://schemas.openxmlformats.org/officeDocument/2006/relationships/image" Target="../media/image864.png"/><Relationship Id="rId7" Type="http://schemas.openxmlformats.org/officeDocument/2006/relationships/image" Target="../media/image865.png"/><Relationship Id="rId8" Type="http://schemas.openxmlformats.org/officeDocument/2006/relationships/image" Target="../media/image866.pn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7.png"/><Relationship Id="rId3" Type="http://schemas.openxmlformats.org/officeDocument/2006/relationships/image" Target="../media/image868.png"/><Relationship Id="rId4" Type="http://schemas.openxmlformats.org/officeDocument/2006/relationships/image" Target="../media/image869.png"/><Relationship Id="rId5" Type="http://schemas.openxmlformats.org/officeDocument/2006/relationships/image" Target="../media/image870.png"/><Relationship Id="rId6" Type="http://schemas.openxmlformats.org/officeDocument/2006/relationships/image" Target="../media/image871.png"/><Relationship Id="rId7" Type="http://schemas.openxmlformats.org/officeDocument/2006/relationships/image" Target="../media/image872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3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4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5.png"/><Relationship Id="rId3" Type="http://schemas.openxmlformats.org/officeDocument/2006/relationships/image" Target="../media/image876.png"/><Relationship Id="rId4" Type="http://schemas.openxmlformats.org/officeDocument/2006/relationships/image" Target="../media/image877.png"/><Relationship Id="rId5" Type="http://schemas.openxmlformats.org/officeDocument/2006/relationships/image" Target="../media/image878.png"/><Relationship Id="rId6" Type="http://schemas.openxmlformats.org/officeDocument/2006/relationships/image" Target="../media/image879.png"/><Relationship Id="rId7" Type="http://schemas.openxmlformats.org/officeDocument/2006/relationships/image" Target="../media/image880.jpg"/><Relationship Id="rId8" Type="http://schemas.openxmlformats.org/officeDocument/2006/relationships/image" Target="../media/image881.jpg"/><Relationship Id="rId9" Type="http://schemas.openxmlformats.org/officeDocument/2006/relationships/image" Target="../media/image882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3.png"/><Relationship Id="rId3" Type="http://schemas.openxmlformats.org/officeDocument/2006/relationships/image" Target="../media/image884.png"/><Relationship Id="rId4" Type="http://schemas.openxmlformats.org/officeDocument/2006/relationships/image" Target="../media/image885.png"/><Relationship Id="rId5" Type="http://schemas.openxmlformats.org/officeDocument/2006/relationships/image" Target="../media/image886.png"/><Relationship Id="rId6" Type="http://schemas.openxmlformats.org/officeDocument/2006/relationships/image" Target="../media/image887.png"/><Relationship Id="rId7" Type="http://schemas.openxmlformats.org/officeDocument/2006/relationships/image" Target="../media/image888.jpg"/><Relationship Id="rId8" Type="http://schemas.openxmlformats.org/officeDocument/2006/relationships/image" Target="../media/image889.jpg"/><Relationship Id="rId9" Type="http://schemas.openxmlformats.org/officeDocument/2006/relationships/image" Target="../media/image890.jpg"/><Relationship Id="rId10" Type="http://schemas.openxmlformats.org/officeDocument/2006/relationships/image" Target="../media/image891.jpg"/><Relationship Id="rId11" Type="http://schemas.openxmlformats.org/officeDocument/2006/relationships/image" Target="../media/image892.jpg"/><Relationship Id="rId12" Type="http://schemas.openxmlformats.org/officeDocument/2006/relationships/image" Target="../media/image893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4.jpg"/><Relationship Id="rId3" Type="http://schemas.openxmlformats.org/officeDocument/2006/relationships/image" Target="../media/image895.png"/><Relationship Id="rId4" Type="http://schemas.openxmlformats.org/officeDocument/2006/relationships/image" Target="../media/image896.png"/><Relationship Id="rId5" Type="http://schemas.openxmlformats.org/officeDocument/2006/relationships/image" Target="../media/image897.pn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8.png"/><Relationship Id="rId3" Type="http://schemas.openxmlformats.org/officeDocument/2006/relationships/image" Target="../media/image899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0.png"/><Relationship Id="rId3" Type="http://schemas.openxmlformats.org/officeDocument/2006/relationships/image" Target="../media/image901.png"/><Relationship Id="rId4" Type="http://schemas.openxmlformats.org/officeDocument/2006/relationships/image" Target="../media/image902.png"/><Relationship Id="rId5" Type="http://schemas.openxmlformats.org/officeDocument/2006/relationships/hyperlink" Target="http://baike.baidu.com/view/92404.htm" TargetMode="Externa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3.png"/><Relationship Id="rId3" Type="http://schemas.openxmlformats.org/officeDocument/2006/relationships/hyperlink" Target="http://baike.baidu.com/view/3314.htm" TargetMode="External"/><Relationship Id="rId4" Type="http://schemas.openxmlformats.org/officeDocument/2006/relationships/hyperlink" Target="http://baike.baidu.com/view/92404.htm" TargetMode="External"/><Relationship Id="rId5" Type="http://schemas.openxmlformats.org/officeDocument/2006/relationships/hyperlink" Target="http://baike.baidu.com/view/92404.htm" TargetMode="Externa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4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5.jpg"/><Relationship Id="rId3" Type="http://schemas.openxmlformats.org/officeDocument/2006/relationships/image" Target="../media/image906.png"/><Relationship Id="rId4" Type="http://schemas.openxmlformats.org/officeDocument/2006/relationships/image" Target="../media/image907.png"/><Relationship Id="rId5" Type="http://schemas.openxmlformats.org/officeDocument/2006/relationships/image" Target="../media/image908.png"/><Relationship Id="rId6" Type="http://schemas.openxmlformats.org/officeDocument/2006/relationships/image" Target="../media/image909.png"/><Relationship Id="rId7" Type="http://schemas.openxmlformats.org/officeDocument/2006/relationships/image" Target="../media/image910.png"/><Relationship Id="rId8" Type="http://schemas.openxmlformats.org/officeDocument/2006/relationships/image" Target="../media/image911.png"/><Relationship Id="rId9" Type="http://schemas.openxmlformats.org/officeDocument/2006/relationships/image" Target="../media/image912.png"/><Relationship Id="rId10" Type="http://schemas.openxmlformats.org/officeDocument/2006/relationships/image" Target="../media/image913.png"/><Relationship Id="rId11" Type="http://schemas.openxmlformats.org/officeDocument/2006/relationships/image" Target="../media/image914.png"/><Relationship Id="rId12" Type="http://schemas.openxmlformats.org/officeDocument/2006/relationships/image" Target="../media/image915.png"/><Relationship Id="rId13" Type="http://schemas.openxmlformats.org/officeDocument/2006/relationships/image" Target="../media/image916.png"/><Relationship Id="rId14" Type="http://schemas.openxmlformats.org/officeDocument/2006/relationships/image" Target="../media/image917.png"/><Relationship Id="rId15" Type="http://schemas.openxmlformats.org/officeDocument/2006/relationships/image" Target="../media/image918.png"/><Relationship Id="rId16" Type="http://schemas.openxmlformats.org/officeDocument/2006/relationships/image" Target="../media/image919.pn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0.png"/><Relationship Id="rId3" Type="http://schemas.openxmlformats.org/officeDocument/2006/relationships/image" Target="../media/image921.png"/><Relationship Id="rId4" Type="http://schemas.openxmlformats.org/officeDocument/2006/relationships/image" Target="../media/image922.pn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3.png"/><Relationship Id="rId3" Type="http://schemas.openxmlformats.org/officeDocument/2006/relationships/image" Target="../media/image924.png"/><Relationship Id="rId4" Type="http://schemas.openxmlformats.org/officeDocument/2006/relationships/image" Target="../media/image925.png"/><Relationship Id="rId5" Type="http://schemas.openxmlformats.org/officeDocument/2006/relationships/image" Target="../media/image926.jpg"/><Relationship Id="rId6" Type="http://schemas.openxmlformats.org/officeDocument/2006/relationships/image" Target="../media/image927.jpg"/><Relationship Id="rId7" Type="http://schemas.openxmlformats.org/officeDocument/2006/relationships/image" Target="../media/image928.jpg"/><Relationship Id="rId8" Type="http://schemas.openxmlformats.org/officeDocument/2006/relationships/image" Target="../media/image929.jpg"/><Relationship Id="rId9" Type="http://schemas.openxmlformats.org/officeDocument/2006/relationships/image" Target="../media/image930.jpg"/><Relationship Id="rId10" Type="http://schemas.openxmlformats.org/officeDocument/2006/relationships/image" Target="../media/image931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2.jpg"/><Relationship Id="rId3" Type="http://schemas.openxmlformats.org/officeDocument/2006/relationships/image" Target="../media/image933.pn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4.png"/><Relationship Id="rId3" Type="http://schemas.openxmlformats.org/officeDocument/2006/relationships/image" Target="../media/image935.png"/><Relationship Id="rId4" Type="http://schemas.openxmlformats.org/officeDocument/2006/relationships/image" Target="../media/image936.png"/><Relationship Id="rId5" Type="http://schemas.openxmlformats.org/officeDocument/2006/relationships/image" Target="../media/image937.pn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8.jpg"/><Relationship Id="rId3" Type="http://schemas.openxmlformats.org/officeDocument/2006/relationships/image" Target="../media/image939.jpg"/><Relationship Id="rId4" Type="http://schemas.openxmlformats.org/officeDocument/2006/relationships/image" Target="../media/image940.jpg"/><Relationship Id="rId5" Type="http://schemas.openxmlformats.org/officeDocument/2006/relationships/image" Target="../media/image941.jpg"/><Relationship Id="rId6" Type="http://schemas.openxmlformats.org/officeDocument/2006/relationships/image" Target="../media/image942.png"/><Relationship Id="rId7" Type="http://schemas.openxmlformats.org/officeDocument/2006/relationships/image" Target="../media/image943.jpg"/><Relationship Id="rId8" Type="http://schemas.openxmlformats.org/officeDocument/2006/relationships/image" Target="../media/image94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jpg"/><Relationship Id="rId9" Type="http://schemas.openxmlformats.org/officeDocument/2006/relationships/image" Target="../media/image105.jp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png"/><Relationship Id="rId19" Type="http://schemas.openxmlformats.org/officeDocument/2006/relationships/image" Target="../media/image11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9143999" cy="66690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3573779"/>
            <a:ext cx="9143999" cy="32842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101595" y="5522976"/>
            <a:ext cx="2625852" cy="795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430267" y="5516879"/>
            <a:ext cx="2374391" cy="6629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539495" y="1441703"/>
            <a:ext cx="1584960" cy="15560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654552" y="963167"/>
            <a:ext cx="3236976" cy="13411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099047" y="999744"/>
            <a:ext cx="1149096" cy="13411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455664" y="963167"/>
            <a:ext cx="1403604" cy="13411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019169" y="1177163"/>
            <a:ext cx="3437254" cy="7258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5710"/>
              </a:lnSpc>
            </a:pPr>
            <a:r>
              <a:rPr dirty="0" smtClean="0" sz="4800" spc="10">
                <a:solidFill>
                  <a:srgbClr val="006FC0"/>
                </a:solidFill>
                <a:latin typeface="Microsoft JhengHei"/>
                <a:cs typeface="Microsoft JhengHei"/>
              </a:rPr>
              <a:t>“互联</a:t>
            </a:r>
            <a:r>
              <a:rPr dirty="0" smtClean="0" sz="4800" spc="5">
                <a:solidFill>
                  <a:srgbClr val="006FC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4800" spc="0" b="1">
                <a:solidFill>
                  <a:srgbClr val="006FC0"/>
                </a:solidFill>
                <a:latin typeface="Arial"/>
                <a:cs typeface="Arial"/>
              </a:rPr>
              <a:t>+</a:t>
            </a:r>
            <a:r>
              <a:rPr dirty="0" smtClean="0" sz="4800" spc="0">
                <a:solidFill>
                  <a:srgbClr val="006FC0"/>
                </a:solidFill>
                <a:latin typeface="Microsoft JhengHei"/>
                <a:cs typeface="Microsoft JhengHei"/>
              </a:rPr>
              <a:t>”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06039" y="2060448"/>
            <a:ext cx="6300216" cy="13411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970657" y="2274696"/>
            <a:ext cx="5528310" cy="6953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5475"/>
              </a:lnSpc>
            </a:pPr>
            <a:r>
              <a:rPr dirty="0" smtClean="0" sz="4800">
                <a:solidFill>
                  <a:srgbClr val="006FC0"/>
                </a:solidFill>
                <a:latin typeface="Microsoft JhengHei"/>
                <a:cs typeface="Microsoft JhengHei"/>
              </a:rPr>
              <a:t>助</a:t>
            </a:r>
            <a:r>
              <a:rPr dirty="0" smtClean="0" sz="4800" spc="15">
                <a:solidFill>
                  <a:srgbClr val="006FC0"/>
                </a:solidFill>
                <a:latin typeface="Microsoft JhengHei"/>
                <a:cs typeface="Microsoft JhengHei"/>
              </a:rPr>
              <a:t>力</a:t>
            </a:r>
            <a:r>
              <a:rPr dirty="0" smtClean="0" sz="4800" spc="0">
                <a:solidFill>
                  <a:srgbClr val="006FC0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4800" spc="15">
                <a:solidFill>
                  <a:srgbClr val="006FC0"/>
                </a:solidFill>
                <a:latin typeface="Microsoft JhengHei"/>
                <a:cs typeface="Microsoft JhengHei"/>
              </a:rPr>
              <a:t>水</a:t>
            </a:r>
            <a:r>
              <a:rPr dirty="0" smtClean="0" sz="4800" spc="15">
                <a:solidFill>
                  <a:srgbClr val="006FC0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4800" spc="30">
                <a:solidFill>
                  <a:srgbClr val="006FC0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4800" spc="15">
                <a:solidFill>
                  <a:srgbClr val="006FC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4800" spc="15">
                <a:solidFill>
                  <a:srgbClr val="006FC0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4800" spc="0">
                <a:solidFill>
                  <a:srgbClr val="006FC0"/>
                </a:solidFill>
                <a:latin typeface="Microsoft JhengHei"/>
                <a:cs typeface="Microsoft JhengHei"/>
              </a:rPr>
              <a:t>设</a:t>
            </a:r>
            <a:endParaRPr sz="48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32909" y="4207509"/>
            <a:ext cx="1182370" cy="7867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55244">
              <a:lnSpc>
                <a:spcPct val="100000"/>
              </a:lnSpc>
            </a:pPr>
            <a:r>
              <a:rPr dirty="0" smtClean="0" sz="2800" spc="-10">
                <a:solidFill>
                  <a:srgbClr val="FFFFFF"/>
                </a:solidFill>
                <a:latin typeface="Microsoft JhengHei"/>
                <a:cs typeface="Microsoft JhengHei"/>
              </a:rPr>
              <a:t>王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宗</a:t>
            </a:r>
            <a:r>
              <a:rPr dirty="0" smtClean="0" sz="2800" spc="-30">
                <a:solidFill>
                  <a:srgbClr val="FFFFFF"/>
                </a:solidFill>
                <a:latin typeface="Microsoft JhengHei"/>
                <a:cs typeface="Microsoft JhengHei"/>
              </a:rPr>
              <a:t>敏</a:t>
            </a:r>
            <a:endParaRPr sz="2800">
              <a:latin typeface="Microsoft JhengHei"/>
              <a:cs typeface="Microsoft JhengHei"/>
            </a:endParaRPr>
          </a:p>
          <a:p>
            <a:pPr marL="12700">
              <a:lnSpc>
                <a:spcPts val="2380"/>
              </a:lnSpc>
              <a:spcBef>
                <a:spcPts val="450"/>
              </a:spcBef>
            </a:pPr>
            <a:r>
              <a:rPr dirty="0" smtClean="0" sz="2000" spc="-95">
                <a:solidFill>
                  <a:srgbClr val="FFFFFF"/>
                </a:solidFill>
                <a:latin typeface="Arial"/>
                <a:cs typeface="Arial"/>
              </a:rPr>
              <a:t>201</a:t>
            </a:r>
            <a:r>
              <a:rPr dirty="0" smtClean="0" sz="2000" spc="-10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000" spc="-11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月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硬件基础设施建设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0160" y="3020567"/>
            <a:ext cx="6205727" cy="3610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475232" y="3215639"/>
            <a:ext cx="5617464" cy="3022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81355" y="1127760"/>
            <a:ext cx="4372356" cy="235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73379" y="1427988"/>
            <a:ext cx="3931920" cy="1844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05740" y="1152144"/>
            <a:ext cx="4268724" cy="2252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23850" y="1270253"/>
            <a:ext cx="4032504" cy="2016252"/>
          </a:xfrm>
          <a:custGeom>
            <a:avLst/>
            <a:gdLst/>
            <a:ahLst/>
            <a:cxnLst/>
            <a:rect l="l" t="t" r="r" b="b"/>
            <a:pathLst>
              <a:path w="4032504" h="2016252">
                <a:moveTo>
                  <a:pt x="3696462" y="0"/>
                </a:moveTo>
                <a:lnTo>
                  <a:pt x="0" y="0"/>
                </a:lnTo>
                <a:lnTo>
                  <a:pt x="0" y="1680210"/>
                </a:lnTo>
                <a:lnTo>
                  <a:pt x="336054" y="2016252"/>
                </a:lnTo>
                <a:lnTo>
                  <a:pt x="4032504" y="2016252"/>
                </a:lnTo>
                <a:lnTo>
                  <a:pt x="4032504" y="336042"/>
                </a:lnTo>
                <a:lnTo>
                  <a:pt x="36964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23850" y="1270253"/>
            <a:ext cx="4032504" cy="2016252"/>
          </a:xfrm>
          <a:custGeom>
            <a:avLst/>
            <a:gdLst/>
            <a:ahLst/>
            <a:cxnLst/>
            <a:rect l="l" t="t" r="r" b="b"/>
            <a:pathLst>
              <a:path w="4032504" h="2016252">
                <a:moveTo>
                  <a:pt x="0" y="0"/>
                </a:moveTo>
                <a:lnTo>
                  <a:pt x="3696462" y="0"/>
                </a:lnTo>
                <a:lnTo>
                  <a:pt x="4032504" y="336042"/>
                </a:lnTo>
                <a:lnTo>
                  <a:pt x="4032504" y="2016252"/>
                </a:lnTo>
                <a:lnTo>
                  <a:pt x="336054" y="2016252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70382" y="1554734"/>
            <a:ext cx="3484245" cy="1473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-125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、宽带校园网络</a:t>
            </a:r>
            <a:endParaRPr sz="2400">
              <a:latin typeface="Microsoft JhengHei"/>
              <a:cs typeface="Microsoft JhengHei"/>
            </a:endParaRPr>
          </a:p>
          <a:p>
            <a:pPr marL="12700" marR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有线（万兆主干，千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兆</a:t>
            </a:r>
            <a:r>
              <a:rPr dirty="0" smtClean="0" sz="2400" spc="525">
                <a:solidFill>
                  <a:srgbClr val="073D86"/>
                </a:solidFill>
                <a:latin typeface="Arial"/>
                <a:cs typeface="Arial"/>
              </a:rPr>
              <a:t>/</a:t>
            </a:r>
            <a:r>
              <a:rPr dirty="0" smtClean="0" sz="2400" spc="52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百兆桌面）</a:t>
            </a:r>
            <a:endParaRPr sz="2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无线（</a:t>
            </a:r>
            <a:r>
              <a:rPr dirty="0" smtClean="0" sz="2400" spc="10">
                <a:solidFill>
                  <a:srgbClr val="073D86"/>
                </a:solidFill>
                <a:latin typeface="Arial"/>
                <a:cs typeface="Arial"/>
              </a:rPr>
              <a:t>WiFi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）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46676" y="1127760"/>
            <a:ext cx="4372356" cy="33634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922520" y="1199387"/>
            <a:ext cx="3793235" cy="3307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71059" y="1152144"/>
            <a:ext cx="4268723" cy="3259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789170" y="1270253"/>
            <a:ext cx="4032504" cy="3023616"/>
          </a:xfrm>
          <a:custGeom>
            <a:avLst/>
            <a:gdLst/>
            <a:ahLst/>
            <a:cxnLst/>
            <a:rect l="l" t="t" r="r" b="b"/>
            <a:pathLst>
              <a:path w="4032504" h="3023616">
                <a:moveTo>
                  <a:pt x="3528568" y="0"/>
                </a:moveTo>
                <a:lnTo>
                  <a:pt x="0" y="0"/>
                </a:lnTo>
                <a:lnTo>
                  <a:pt x="0" y="2519680"/>
                </a:lnTo>
                <a:lnTo>
                  <a:pt x="503935" y="3023616"/>
                </a:lnTo>
                <a:lnTo>
                  <a:pt x="4032504" y="3023616"/>
                </a:lnTo>
                <a:lnTo>
                  <a:pt x="4032504" y="503936"/>
                </a:lnTo>
                <a:lnTo>
                  <a:pt x="35285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789170" y="1270253"/>
            <a:ext cx="4032504" cy="3023616"/>
          </a:xfrm>
          <a:custGeom>
            <a:avLst/>
            <a:gdLst/>
            <a:ahLst/>
            <a:cxnLst/>
            <a:rect l="l" t="t" r="r" b="b"/>
            <a:pathLst>
              <a:path w="4032504" h="3023616">
                <a:moveTo>
                  <a:pt x="0" y="0"/>
                </a:moveTo>
                <a:lnTo>
                  <a:pt x="3528568" y="0"/>
                </a:lnTo>
                <a:lnTo>
                  <a:pt x="4032504" y="503936"/>
                </a:lnTo>
                <a:lnTo>
                  <a:pt x="4032504" y="3023616"/>
                </a:lnTo>
                <a:lnTo>
                  <a:pt x="503935" y="3023616"/>
                </a:lnTo>
                <a:lnTo>
                  <a:pt x="0" y="251968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119496" y="1327403"/>
            <a:ext cx="3347085" cy="29216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-135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、数据中心建设</a:t>
            </a:r>
            <a:endParaRPr sz="2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400" spc="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基于云计算的数据中心</a:t>
            </a:r>
            <a:endParaRPr sz="2400">
              <a:latin typeface="Microsoft JhengHei"/>
              <a:cs typeface="Microsoft JhengHei"/>
            </a:endParaRPr>
          </a:p>
          <a:p>
            <a:pPr marL="469900">
              <a:lnSpc>
                <a:spcPct val="100000"/>
              </a:lnSpc>
            </a:pPr>
            <a:r>
              <a:rPr dirty="0" smtClean="0" sz="2400" spc="-5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数据集中</a:t>
            </a:r>
            <a:endParaRPr sz="2400">
              <a:latin typeface="Microsoft JhengHei"/>
              <a:cs typeface="Microsoft JhengHei"/>
            </a:endParaRPr>
          </a:p>
          <a:p>
            <a:pPr marL="4699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业务系统集中</a:t>
            </a:r>
            <a:endParaRPr sz="2400">
              <a:latin typeface="Microsoft JhengHei"/>
              <a:cs typeface="Microsoft JhengHei"/>
            </a:endParaRPr>
          </a:p>
          <a:p>
            <a:pPr marL="4699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设备集中</a:t>
            </a:r>
            <a:endParaRPr sz="24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400" spc="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灾备中心</a:t>
            </a:r>
            <a:endParaRPr sz="2400">
              <a:latin typeface="Microsoft JhengHei"/>
              <a:cs typeface="Microsoft JhengHei"/>
            </a:endParaRPr>
          </a:p>
          <a:p>
            <a:pPr marL="469900">
              <a:lnSpc>
                <a:spcPct val="100000"/>
              </a:lnSpc>
            </a:pPr>
            <a:r>
              <a:rPr dirty="0" smtClean="0" sz="2400" spc="-5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数据与业务的备份与</a:t>
            </a:r>
            <a:endParaRPr sz="2400">
              <a:latin typeface="Microsoft JhengHei"/>
              <a:cs typeface="Microsoft JhengHei"/>
            </a:endParaRPr>
          </a:p>
          <a:p>
            <a:pPr marL="469900">
              <a:lnSpc>
                <a:spcPts val="284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安全</a:t>
            </a:r>
            <a:endParaRPr sz="2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郑州大学校园网建设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2916" y="1124711"/>
            <a:ext cx="5428869" cy="4936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223516" y="2491739"/>
            <a:ext cx="3684651" cy="3759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928359" y="3933444"/>
            <a:ext cx="2706496" cy="23103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843783" y="3933444"/>
            <a:ext cx="2695702" cy="2318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786632" y="4561713"/>
            <a:ext cx="125222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16205" marR="12700" indent="-104139">
              <a:lnSpc>
                <a:spcPct val="100000"/>
              </a:lnSpc>
            </a:pP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主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线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1600" spc="0">
                <a:latin typeface="Microsoft JhengHei"/>
                <a:cs typeface="Microsoft JhengHei"/>
              </a:rPr>
              <a:t>四</a:t>
            </a:r>
            <a:r>
              <a:rPr dirty="0" smtClean="0" sz="1600" spc="-10">
                <a:latin typeface="Microsoft JhengHei"/>
                <a:cs typeface="Microsoft JhengHei"/>
              </a:rPr>
              <a:t>校</a:t>
            </a:r>
            <a:r>
              <a:rPr dirty="0" smtClean="0" sz="1600" spc="-20">
                <a:latin typeface="Microsoft JhengHei"/>
                <a:cs typeface="Microsoft JhengHei"/>
              </a:rPr>
              <a:t>区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latin typeface="Microsoft JhengHei"/>
                <a:cs typeface="Microsoft JhengHei"/>
              </a:rPr>
              <a:t>网</a:t>
            </a:r>
            <a:r>
              <a:rPr dirty="0" smtClean="0" sz="1600" spc="0">
                <a:latin typeface="Microsoft JhengHei"/>
                <a:cs typeface="Microsoft JhengHei"/>
              </a:rPr>
              <a:t>络</a:t>
            </a:r>
            <a:r>
              <a:rPr dirty="0" smtClean="0" sz="1600" spc="-10">
                <a:latin typeface="Microsoft JhengHei"/>
                <a:cs typeface="Microsoft JhengHei"/>
              </a:rPr>
              <a:t>一</a:t>
            </a:r>
            <a:r>
              <a:rPr dirty="0" smtClean="0" sz="1600" spc="0">
                <a:latin typeface="Microsoft JhengHei"/>
                <a:cs typeface="Microsoft JhengHei"/>
              </a:rPr>
              <a:t>体</a:t>
            </a:r>
            <a:r>
              <a:rPr dirty="0" smtClean="0" sz="1600" spc="-20">
                <a:latin typeface="Microsoft JhengHei"/>
                <a:cs typeface="Microsoft JhengHei"/>
              </a:rPr>
              <a:t>化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9370" y="4490084"/>
            <a:ext cx="1866900" cy="7321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1905">
              <a:lnSpc>
                <a:spcPct val="100000"/>
              </a:lnSpc>
            </a:pP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宗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旨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1600" spc="0">
                <a:latin typeface="Microsoft JhengHei"/>
                <a:cs typeface="Microsoft JhengHei"/>
              </a:rPr>
              <a:t>服</a:t>
            </a:r>
            <a:r>
              <a:rPr dirty="0" smtClean="0" sz="1600" spc="-10">
                <a:latin typeface="Microsoft JhengHei"/>
                <a:cs typeface="Microsoft JhengHei"/>
              </a:rPr>
              <a:t>务</a:t>
            </a:r>
            <a:r>
              <a:rPr dirty="0" smtClean="0" sz="1600" spc="0">
                <a:latin typeface="Microsoft JhengHei"/>
                <a:cs typeface="Microsoft JhengHei"/>
              </a:rPr>
              <a:t>教</a:t>
            </a:r>
            <a:r>
              <a:rPr dirty="0" smtClean="0" sz="1600" spc="-10">
                <a:latin typeface="Microsoft JhengHei"/>
                <a:cs typeface="Microsoft JhengHei"/>
              </a:rPr>
              <a:t>学</a:t>
            </a:r>
            <a:r>
              <a:rPr dirty="0" smtClean="0" sz="1600" spc="-20">
                <a:latin typeface="Microsoft JhengHei"/>
                <a:cs typeface="Microsoft JhengHei"/>
              </a:rPr>
              <a:t>、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0">
                <a:latin typeface="Microsoft JhengHei"/>
                <a:cs typeface="Microsoft JhengHei"/>
              </a:rPr>
              <a:t>科</a:t>
            </a:r>
            <a:r>
              <a:rPr dirty="0" smtClean="0" sz="1600" spc="-10">
                <a:latin typeface="Microsoft JhengHei"/>
                <a:cs typeface="Microsoft JhengHei"/>
              </a:rPr>
              <a:t>研</a:t>
            </a:r>
            <a:r>
              <a:rPr dirty="0" smtClean="0" sz="1600" spc="-10">
                <a:latin typeface="Microsoft JhengHei"/>
                <a:cs typeface="Microsoft JhengHei"/>
              </a:rPr>
              <a:t>、</a:t>
            </a:r>
            <a:r>
              <a:rPr dirty="0" smtClean="0" sz="1600" spc="0"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latin typeface="Microsoft JhengHei"/>
                <a:cs typeface="Microsoft JhengHei"/>
              </a:rPr>
              <a:t>理</a:t>
            </a:r>
            <a:r>
              <a:rPr dirty="0" smtClean="0" sz="1600" spc="0">
                <a:latin typeface="Microsoft JhengHei"/>
                <a:cs typeface="Microsoft JhengHei"/>
              </a:rPr>
              <a:t>和</a:t>
            </a:r>
            <a:r>
              <a:rPr dirty="0" smtClean="0" sz="1600" spc="-10">
                <a:latin typeface="Microsoft JhengHei"/>
                <a:cs typeface="Microsoft JhengHei"/>
              </a:rPr>
              <a:t>教</a:t>
            </a:r>
            <a:r>
              <a:rPr dirty="0" smtClean="0" sz="1600" spc="0">
                <a:latin typeface="Microsoft JhengHei"/>
                <a:cs typeface="Microsoft JhengHei"/>
              </a:rPr>
              <a:t>工</a:t>
            </a:r>
            <a:r>
              <a:rPr dirty="0" smtClean="0" sz="1600" spc="-20">
                <a:latin typeface="Microsoft JhengHei"/>
                <a:cs typeface="Microsoft JhengHei"/>
              </a:rPr>
              <a:t>、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0"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latin typeface="Microsoft JhengHei"/>
                <a:cs typeface="Microsoft JhengHei"/>
              </a:rPr>
              <a:t>生</a:t>
            </a:r>
            <a:r>
              <a:rPr dirty="0" smtClean="0" sz="1600" spc="-10">
                <a:latin typeface="Microsoft JhengHei"/>
                <a:cs typeface="Microsoft JhengHei"/>
              </a:rPr>
              <a:t>生</a:t>
            </a:r>
            <a:r>
              <a:rPr dirty="0" smtClean="0" sz="1600" spc="0">
                <a:latin typeface="Microsoft JhengHei"/>
                <a:cs typeface="Microsoft JhengHei"/>
              </a:rPr>
              <a:t>活</a:t>
            </a:r>
            <a:r>
              <a:rPr dirty="0" smtClean="0" sz="1600" spc="-10">
                <a:latin typeface="Microsoft JhengHei"/>
                <a:cs typeface="Microsoft JhengHei"/>
              </a:rPr>
              <a:t>园</a:t>
            </a:r>
            <a:r>
              <a:rPr dirty="0" smtClean="0" sz="1600" spc="-20">
                <a:latin typeface="Microsoft JhengHei"/>
                <a:cs typeface="Microsoft JhengHei"/>
              </a:rPr>
              <a:t>区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7405" y="2187194"/>
            <a:ext cx="3090545" cy="16160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目标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设全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国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园网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500"/>
              </a:lnSpc>
              <a:spcBef>
                <a:spcPts val="38"/>
              </a:spcBef>
            </a:pPr>
            <a:endParaRPr sz="5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664210" marR="636905" indent="-254635">
              <a:lnSpc>
                <a:spcPct val="100000"/>
              </a:lnSpc>
            </a:pP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内容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好新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区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完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善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老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校区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919728"/>
            <a:ext cx="2515870" cy="23180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61796" y="4555205"/>
            <a:ext cx="1254125" cy="7118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0" marR="12700" indent="-1905">
              <a:lnSpc>
                <a:spcPct val="97200"/>
              </a:lnSpc>
            </a:pP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主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线</a:t>
            </a:r>
            <a:r>
              <a:rPr dirty="0" smtClean="0" sz="1600" spc="-10">
                <a:latin typeface="Microsoft JhengHei"/>
                <a:cs typeface="Microsoft JhengHei"/>
              </a:rPr>
              <a:t>：</a:t>
            </a:r>
            <a:r>
              <a:rPr dirty="0" smtClean="0" sz="1600" spc="0">
                <a:latin typeface="Microsoft JhengHei"/>
                <a:cs typeface="Microsoft JhengHei"/>
              </a:rPr>
              <a:t>四</a:t>
            </a:r>
            <a:r>
              <a:rPr dirty="0" smtClean="0" sz="1600" spc="-10">
                <a:latin typeface="Microsoft JhengHei"/>
                <a:cs typeface="Microsoft JhengHei"/>
              </a:rPr>
              <a:t>校</a:t>
            </a:r>
            <a:r>
              <a:rPr dirty="0" smtClean="0" sz="1600" spc="-20">
                <a:latin typeface="Microsoft JhengHei"/>
                <a:cs typeface="Microsoft JhengHei"/>
              </a:rPr>
              <a:t>区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-805">
                <a:latin typeface="Microsoft JhengHei"/>
                <a:cs typeface="Microsoft JhengHei"/>
              </a:rPr>
              <a:t>依</a:t>
            </a:r>
            <a:r>
              <a:rPr dirty="0" smtClean="0" baseline="-3472" sz="2400" spc="-1214">
                <a:latin typeface="Microsoft JhengHei"/>
                <a:cs typeface="Microsoft JhengHei"/>
              </a:rPr>
              <a:t>网</a:t>
            </a:r>
            <a:r>
              <a:rPr dirty="0" smtClean="0" sz="1600" spc="-819">
                <a:latin typeface="Microsoft JhengHei"/>
                <a:cs typeface="Microsoft JhengHei"/>
              </a:rPr>
              <a:t>据</a:t>
            </a:r>
            <a:r>
              <a:rPr dirty="0" smtClean="0" baseline="-3472" sz="2400" spc="-1207">
                <a:latin typeface="Microsoft JhengHei"/>
                <a:cs typeface="Microsoft JhengHei"/>
              </a:rPr>
              <a:t>络</a:t>
            </a:r>
            <a:r>
              <a:rPr dirty="0" smtClean="0" sz="1600" spc="-810">
                <a:latin typeface="Microsoft JhengHei"/>
                <a:cs typeface="Microsoft JhengHei"/>
              </a:rPr>
              <a:t>：</a:t>
            </a:r>
            <a:r>
              <a:rPr dirty="0" smtClean="0" baseline="-3472" sz="2400" spc="-1222">
                <a:latin typeface="Microsoft JhengHei"/>
                <a:cs typeface="Microsoft JhengHei"/>
              </a:rPr>
              <a:t>一</a:t>
            </a:r>
            <a:r>
              <a:rPr dirty="0" smtClean="0" sz="1600" spc="-815">
                <a:latin typeface="Microsoft JhengHei"/>
                <a:cs typeface="Microsoft JhengHei"/>
              </a:rPr>
              <a:t>学</a:t>
            </a:r>
            <a:r>
              <a:rPr dirty="0" smtClean="0" baseline="-3472" sz="2400" spc="-1200">
                <a:latin typeface="Microsoft JhengHei"/>
                <a:cs typeface="Microsoft JhengHei"/>
              </a:rPr>
              <a:t>体</a:t>
            </a:r>
            <a:r>
              <a:rPr dirty="0" smtClean="0" sz="1600" spc="-815">
                <a:latin typeface="Microsoft JhengHei"/>
                <a:cs typeface="Microsoft JhengHei"/>
              </a:rPr>
              <a:t>校</a:t>
            </a:r>
            <a:r>
              <a:rPr dirty="0" smtClean="0" baseline="-3472" sz="2400" spc="-1214">
                <a:latin typeface="Microsoft JhengHei"/>
                <a:cs typeface="Microsoft JhengHei"/>
              </a:rPr>
              <a:t>化</a:t>
            </a:r>
            <a:r>
              <a:rPr dirty="0" smtClean="0" sz="1600" spc="-20">
                <a:latin typeface="Microsoft JhengHei"/>
                <a:cs typeface="Microsoft JhengHei"/>
              </a:rPr>
              <a:t>发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latin typeface="Microsoft JhengHei"/>
                <a:cs typeface="Microsoft JhengHei"/>
              </a:rPr>
              <a:t>展</a:t>
            </a:r>
            <a:r>
              <a:rPr dirty="0" smtClean="0" sz="1600" spc="0">
                <a:latin typeface="Microsoft JhengHei"/>
                <a:cs typeface="Microsoft JhengHei"/>
              </a:rPr>
              <a:t>战</a:t>
            </a:r>
            <a:r>
              <a:rPr dirty="0" smtClean="0" sz="1600" spc="-10">
                <a:latin typeface="Microsoft JhengHei"/>
                <a:cs typeface="Microsoft JhengHei"/>
              </a:rPr>
              <a:t>略</a:t>
            </a:r>
            <a:r>
              <a:rPr dirty="0" smtClean="0" sz="1600" spc="0">
                <a:latin typeface="Microsoft JhengHei"/>
                <a:cs typeface="Microsoft JhengHei"/>
              </a:rPr>
              <a:t>规</a:t>
            </a:r>
            <a:r>
              <a:rPr dirty="0" smtClean="0" sz="1600" spc="-20">
                <a:latin typeface="Microsoft JhengHei"/>
                <a:cs typeface="Microsoft JhengHei"/>
              </a:rPr>
              <a:t>划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088" y="5804915"/>
            <a:ext cx="8185404" cy="3992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02437" y="5859678"/>
            <a:ext cx="794321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供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功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能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完善、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覆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盖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面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广、技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先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进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、安全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可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靠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高可用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性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园网络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597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37944" y="6373367"/>
            <a:ext cx="7292340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81030" y="5895873"/>
            <a:ext cx="2096451" cy="0"/>
          </a:xfrm>
          <a:custGeom>
            <a:avLst/>
            <a:gdLst/>
            <a:ahLst/>
            <a:cxnLst/>
            <a:rect l="l" t="t" r="r" b="b"/>
            <a:pathLst>
              <a:path w="2096451" h="0">
                <a:moveTo>
                  <a:pt x="0" y="0"/>
                </a:moveTo>
                <a:lnTo>
                  <a:pt x="2096451" y="0"/>
                </a:lnTo>
              </a:path>
            </a:pathLst>
          </a:custGeom>
          <a:ln w="9134">
            <a:solidFill>
              <a:srgbClr val="4B4B4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078916" y="5215983"/>
            <a:ext cx="208915" cy="10731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35">
                <a:solidFill>
                  <a:srgbClr val="AA2F1A"/>
                </a:solidFill>
                <a:latin typeface="宋体"/>
                <a:cs typeface="宋体"/>
              </a:rPr>
              <a:t>....</a:t>
            </a:r>
            <a:endParaRPr sz="650">
              <a:latin typeface="宋体"/>
              <a:cs typeface="宋体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36143" y="5184233"/>
            <a:ext cx="878205" cy="299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-220">
                <a:solidFill>
                  <a:srgbClr val="595959"/>
                </a:solidFill>
                <a:latin typeface="宋体"/>
                <a:cs typeface="宋体"/>
              </a:rPr>
              <a:t>辛</a:t>
            </a:r>
            <a:r>
              <a:rPr dirty="0" smtClean="0" sz="900" spc="305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dirty="0" smtClean="0" sz="700" spc="-35">
                <a:solidFill>
                  <a:srgbClr val="595959"/>
                </a:solidFill>
                <a:latin typeface="宋体"/>
                <a:cs typeface="宋体"/>
              </a:rPr>
              <a:t>雪</a:t>
            </a:r>
            <a:r>
              <a:rPr dirty="0" smtClean="0" sz="700" spc="-20">
                <a:solidFill>
                  <a:srgbClr val="595959"/>
                </a:solidFill>
                <a:latin typeface="宋体"/>
                <a:cs typeface="宋体"/>
              </a:rPr>
              <a:t> </a:t>
            </a:r>
            <a:r>
              <a:rPr dirty="0" smtClean="0" sz="700" spc="-30">
                <a:solidFill>
                  <a:srgbClr val="595959"/>
                </a:solidFill>
                <a:latin typeface="宋体"/>
                <a:cs typeface="宋体"/>
              </a:rPr>
              <a:t>主运主集布1..</a:t>
            </a:r>
            <a:endParaRPr sz="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mtClean="0" sz="650" spc="10">
                <a:solidFill>
                  <a:srgbClr val="484848"/>
                </a:solidFill>
                <a:latin typeface="宋体"/>
                <a:cs typeface="宋体"/>
              </a:rPr>
              <a:t>本</a:t>
            </a:r>
            <a:r>
              <a:rPr dirty="0" smtClean="0" sz="650" spc="50">
                <a:solidFill>
                  <a:srgbClr val="484848"/>
                </a:solidFill>
                <a:latin typeface="宋体"/>
                <a:cs typeface="宋体"/>
              </a:rPr>
              <a:t>亥</a:t>
            </a:r>
            <a:r>
              <a:rPr dirty="0" smtClean="0" sz="850" spc="375">
                <a:solidFill>
                  <a:srgbClr val="484848"/>
                </a:solidFill>
                <a:latin typeface="Times New Roman"/>
                <a:cs typeface="Times New Roman"/>
              </a:rPr>
              <a:t>IL</a:t>
            </a:r>
            <a:r>
              <a:rPr dirty="0" smtClean="0" sz="850" spc="40">
                <a:solidFill>
                  <a:srgbClr val="484848"/>
                </a:solidFill>
                <a:latin typeface="Times New Roman"/>
                <a:cs typeface="Times New Roman"/>
              </a:rPr>
              <a:t>'</a:t>
            </a:r>
            <a:r>
              <a:rPr dirty="0" smtClean="0" sz="700" spc="195">
                <a:solidFill>
                  <a:srgbClr val="484848"/>
                </a:solidFill>
                <a:latin typeface="宋体"/>
                <a:cs typeface="宋体"/>
              </a:rPr>
              <a:t>备由去§</a:t>
            </a:r>
            <a:endParaRPr sz="700">
              <a:latin typeface="宋体"/>
              <a:cs typeface="宋体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9819" y="5545319"/>
            <a:ext cx="4370070" cy="12045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948690" marR="2410460" indent="13335">
              <a:lnSpc>
                <a:spcPct val="114799"/>
              </a:lnSpc>
            </a:pPr>
            <a:r>
              <a:rPr dirty="0" smtClean="0" sz="700" spc="-85">
                <a:solidFill>
                  <a:srgbClr val="484848"/>
                </a:solidFill>
                <a:latin typeface="宋体"/>
                <a:cs typeface="宋体"/>
              </a:rPr>
              <a:t>IliJI2王苦</a:t>
            </a:r>
            <a:r>
              <a:rPr dirty="0" smtClean="0" sz="700" spc="-160">
                <a:solidFill>
                  <a:srgbClr val="484848"/>
                </a:solidFill>
                <a:latin typeface="宋体"/>
                <a:cs typeface="宋体"/>
              </a:rPr>
              <a:t>耐</a:t>
            </a:r>
            <a:r>
              <a:rPr dirty="0" smtClean="0" sz="850" spc="-165">
                <a:solidFill>
                  <a:srgbClr val="484848"/>
                </a:solidFill>
                <a:latin typeface="Arial"/>
                <a:cs typeface="Arial"/>
              </a:rPr>
              <a:t>F</a:t>
            </a:r>
            <a:r>
              <a:rPr dirty="0" smtClean="0" sz="500" spc="0">
                <a:solidFill>
                  <a:srgbClr val="484848"/>
                </a:solidFill>
                <a:latin typeface="宋体"/>
                <a:cs typeface="宋体"/>
              </a:rPr>
              <a:t>二</a:t>
            </a:r>
            <a:r>
              <a:rPr dirty="0" smtClean="0" sz="800" spc="295">
                <a:solidFill>
                  <a:srgbClr val="484848"/>
                </a:solidFill>
                <a:latin typeface="Arial"/>
                <a:cs typeface="Arial"/>
              </a:rPr>
              <a:t>F</a:t>
            </a:r>
            <a:r>
              <a:rPr dirty="0" smtClean="0" sz="650" spc="10">
                <a:solidFill>
                  <a:srgbClr val="484848"/>
                </a:solidFill>
                <a:latin typeface="宋体"/>
                <a:cs typeface="宋体"/>
              </a:rPr>
              <a:t>歹';J</a:t>
            </a:r>
            <a:r>
              <a:rPr dirty="0" smtClean="0" sz="650" spc="5">
                <a:solidFill>
                  <a:srgbClr val="484848"/>
                </a:solidFill>
                <a:latin typeface="宋体"/>
                <a:cs typeface="宋体"/>
              </a:rPr>
              <a:t> </a:t>
            </a:r>
            <a:r>
              <a:rPr dirty="0" smtClean="0" sz="650" spc="15">
                <a:solidFill>
                  <a:srgbClr val="484848"/>
                </a:solidFill>
                <a:latin typeface="宋体"/>
                <a:cs typeface="宋体"/>
              </a:rPr>
              <a:t>也</a:t>
            </a:r>
            <a:r>
              <a:rPr dirty="0" smtClean="0" sz="650" spc="5">
                <a:solidFill>
                  <a:srgbClr val="484848"/>
                </a:solidFill>
                <a:latin typeface="宋体"/>
                <a:cs typeface="宋体"/>
              </a:rPr>
              <a:t> </a:t>
            </a:r>
            <a:r>
              <a:rPr dirty="0" smtClean="0" sz="650" spc="-185">
                <a:solidFill>
                  <a:srgbClr val="484848"/>
                </a:solidFill>
                <a:latin typeface="宋体"/>
                <a:cs typeface="宋体"/>
              </a:rPr>
              <a:t>非</a:t>
            </a:r>
            <a:r>
              <a:rPr dirty="0" smtClean="0" sz="650" spc="245">
                <a:solidFill>
                  <a:srgbClr val="676B67"/>
                </a:solidFill>
                <a:latin typeface="宋体"/>
                <a:cs typeface="宋体"/>
              </a:rPr>
              <a:t>交</a:t>
            </a:r>
            <a:r>
              <a:rPr dirty="0" smtClean="0" sz="800" spc="220">
                <a:solidFill>
                  <a:srgbClr val="484848"/>
                </a:solidFill>
                <a:latin typeface="Arial"/>
                <a:cs typeface="Arial"/>
              </a:rPr>
              <a:t>E</a:t>
            </a:r>
            <a:r>
              <a:rPr dirty="0" smtClean="0" sz="800" spc="100">
                <a:solidFill>
                  <a:srgbClr val="484848"/>
                </a:solidFill>
                <a:latin typeface="Arial"/>
                <a:cs typeface="Arial"/>
              </a:rPr>
              <a:t>ζ</a:t>
            </a:r>
            <a:r>
              <a:rPr dirty="0" smtClean="0" sz="750" spc="-114">
                <a:solidFill>
                  <a:srgbClr val="484848"/>
                </a:solidFill>
                <a:latin typeface="宋体"/>
                <a:cs typeface="宋体"/>
              </a:rPr>
              <a:t>币母</a:t>
            </a:r>
            <a:r>
              <a:rPr dirty="0" smtClean="0" sz="750" spc="-229">
                <a:solidFill>
                  <a:srgbClr val="484848"/>
                </a:solidFill>
                <a:latin typeface="宋体"/>
                <a:cs typeface="宋体"/>
              </a:rPr>
              <a:t>二</a:t>
            </a:r>
            <a:r>
              <a:rPr dirty="0" smtClean="0" sz="800" spc="290">
                <a:solidFill>
                  <a:srgbClr val="484848"/>
                </a:solidFill>
                <a:latin typeface="Arial"/>
                <a:cs typeface="Arial"/>
              </a:rPr>
              <a:t>F</a:t>
            </a:r>
            <a:r>
              <a:rPr dirty="0" smtClean="0" sz="900" spc="-105">
                <a:solidFill>
                  <a:srgbClr val="484848"/>
                </a:solidFill>
                <a:latin typeface="宋体"/>
                <a:cs typeface="宋体"/>
              </a:rPr>
              <a:t>7:J3I1:.</a:t>
            </a:r>
            <a:endParaRPr sz="900">
              <a:latin typeface="宋体"/>
              <a:cs typeface="宋体"/>
            </a:endParaRPr>
          </a:p>
          <a:p>
            <a:pPr>
              <a:lnSpc>
                <a:spcPts val="750"/>
              </a:lnSpc>
              <a:spcBef>
                <a:spcPts val="2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 marL="2734310">
              <a:lnSpc>
                <a:spcPct val="100000"/>
              </a:lnSpc>
            </a:pPr>
            <a:r>
              <a:rPr dirty="0" smtClean="0" sz="1550" spc="45">
                <a:solidFill>
                  <a:srgbClr val="083F87"/>
                </a:solidFill>
                <a:latin typeface="宋体"/>
                <a:cs typeface="宋体"/>
              </a:rPr>
              <a:t>四校区互联示意图</a:t>
            </a:r>
            <a:endParaRPr sz="1550">
              <a:latin typeface="宋体"/>
              <a:cs typeface="宋体"/>
            </a:endParaRPr>
          </a:p>
          <a:p>
            <a:pPr>
              <a:lnSpc>
                <a:spcPts val="1400"/>
              </a:lnSpc>
              <a:spcBef>
                <a:spcPts val="86"/>
              </a:spcBef>
            </a:pPr>
            <a:endParaRPr sz="1400"/>
          </a:p>
          <a:p>
            <a:pPr marL="12700">
              <a:lnSpc>
                <a:spcPct val="100000"/>
              </a:lnSpc>
              <a:tabLst>
                <a:tab pos="871219" algn="l"/>
              </a:tabLst>
            </a:pPr>
            <a:r>
              <a:rPr dirty="0" smtClean="0" sz="1650" spc="550">
                <a:solidFill>
                  <a:srgbClr val="152A36"/>
                </a:solidFill>
                <a:latin typeface="宋体"/>
                <a:cs typeface="宋体"/>
              </a:rPr>
              <a:t>刷-l</a:t>
            </a:r>
            <a:r>
              <a:rPr dirty="0" smtClean="0" sz="1650" spc="550">
                <a:solidFill>
                  <a:srgbClr val="152A36"/>
                </a:solidFill>
                <a:latin typeface="宋体"/>
                <a:cs typeface="宋体"/>
              </a:rPr>
              <a:t>	</a:t>
            </a:r>
            <a:r>
              <a:rPr dirty="0" smtClean="0" sz="1650" spc="830">
                <a:solidFill>
                  <a:srgbClr val="265BA5"/>
                </a:solidFill>
                <a:latin typeface="宋体"/>
                <a:cs typeface="宋体"/>
              </a:rPr>
              <a:t>伊</a:t>
            </a:r>
            <a:r>
              <a:rPr dirty="0" smtClean="0" sz="1650" spc="-450">
                <a:solidFill>
                  <a:srgbClr val="59C1F7"/>
                </a:solidFill>
                <a:latin typeface="宋体"/>
                <a:cs typeface="宋体"/>
              </a:rPr>
              <a:t>'</a:t>
            </a:r>
            <a:endParaRPr sz="16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郑州大学校园网建设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4108" y="1267967"/>
            <a:ext cx="7309104" cy="4753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59148" y="6075375"/>
            <a:ext cx="166243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园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拓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扑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图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58384" y="1642872"/>
            <a:ext cx="1000125" cy="285750"/>
          </a:xfrm>
          <a:custGeom>
            <a:avLst/>
            <a:gdLst/>
            <a:ahLst/>
            <a:cxnLst/>
            <a:rect l="l" t="t" r="r" b="b"/>
            <a:pathLst>
              <a:path w="1000125" h="285750">
                <a:moveTo>
                  <a:pt x="0" y="285750"/>
                </a:moveTo>
                <a:lnTo>
                  <a:pt x="1000125" y="0"/>
                </a:lnTo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430011" y="1786127"/>
            <a:ext cx="1571624" cy="142875"/>
          </a:xfrm>
          <a:custGeom>
            <a:avLst/>
            <a:gdLst/>
            <a:ahLst/>
            <a:cxnLst/>
            <a:rect l="l" t="t" r="r" b="b"/>
            <a:pathLst>
              <a:path w="1571625" h="142875">
                <a:moveTo>
                  <a:pt x="0" y="142875"/>
                </a:moveTo>
                <a:lnTo>
                  <a:pt x="1571624" y="0"/>
                </a:lnTo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223508" y="1401826"/>
            <a:ext cx="1043305" cy="4127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10">
                <a:solidFill>
                  <a:srgbClr val="073D86"/>
                </a:solidFill>
                <a:latin typeface="Microsoft JhengHei"/>
                <a:cs typeface="Microsoft JhengHei"/>
              </a:rPr>
              <a:t>移动</a:t>
            </a:r>
            <a:endParaRPr sz="9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40"/>
              </a:spcBef>
            </a:pPr>
            <a:endParaRPr sz="1000"/>
          </a:p>
          <a:p>
            <a:pPr algn="r" marR="12700">
              <a:lnSpc>
                <a:spcPct val="100000"/>
              </a:lnSpc>
            </a:pPr>
            <a:r>
              <a:rPr dirty="0" smtClean="0" sz="900" spc="10">
                <a:solidFill>
                  <a:srgbClr val="073D86"/>
                </a:solidFill>
                <a:latin typeface="Microsoft JhengHei"/>
                <a:cs typeface="Microsoft JhengHei"/>
              </a:rPr>
              <a:t>电信</a:t>
            </a:r>
            <a:endParaRPr sz="9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9144" y="1444752"/>
            <a:ext cx="283464" cy="516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-3200311" y="718311"/>
            <a:ext cx="3496310" cy="7531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baseline="-15582" sz="6150" spc="-44129">
                <a:solidFill>
                  <a:srgbClr val="E20A0A"/>
                </a:solidFill>
                <a:latin typeface="宋体"/>
                <a:cs typeface="宋体"/>
              </a:rPr>
              <a:t>…</a:t>
            </a:r>
            <a:r>
              <a:rPr dirty="0" smtClean="0" sz="700" spc="-165">
                <a:solidFill>
                  <a:srgbClr val="666666"/>
                </a:solidFill>
                <a:latin typeface="宋体"/>
                <a:cs typeface="宋体"/>
              </a:rPr>
              <a:t>流量负载</a:t>
            </a:r>
            <a:endParaRPr sz="700">
              <a:latin typeface="宋体"/>
              <a:cs typeface="宋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052" y="1296415"/>
            <a:ext cx="20637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100">
                <a:solidFill>
                  <a:srgbClr val="505050"/>
                </a:solidFill>
                <a:latin typeface="Times New Roman"/>
                <a:cs typeface="Times New Roman"/>
              </a:rPr>
              <a:t>ι0%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052" y="1346708"/>
            <a:ext cx="293370" cy="5721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100">
                <a:solidFill>
                  <a:srgbClr val="666666"/>
                </a:solidFill>
                <a:latin typeface="Times New Roman"/>
                <a:cs typeface="Times New Roman"/>
              </a:rPr>
              <a:t>ι1%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20"/>
              </a:lnSpc>
            </a:pPr>
            <a:r>
              <a:rPr dirty="0" smtClean="0" sz="700" spc="-30">
                <a:solidFill>
                  <a:srgbClr val="383634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-25">
                <a:solidFill>
                  <a:srgbClr val="666666"/>
                </a:solidFill>
                <a:latin typeface="Times New Roman"/>
                <a:cs typeface="Times New Roman"/>
              </a:rPr>
              <a:t>-10%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20"/>
              </a:lnSpc>
            </a:pPr>
            <a:r>
              <a:rPr dirty="0" smtClean="0" sz="700" spc="125">
                <a:solidFill>
                  <a:srgbClr val="383634"/>
                </a:solidFill>
                <a:latin typeface="Times New Roman"/>
                <a:cs typeface="Times New Roman"/>
              </a:rPr>
              <a:t>l</a:t>
            </a:r>
            <a:r>
              <a:rPr dirty="0" smtClean="0" sz="700" spc="65">
                <a:solidFill>
                  <a:srgbClr val="666666"/>
                </a:solidFill>
                <a:latin typeface="Times New Roman"/>
                <a:cs typeface="Times New Roman"/>
              </a:rPr>
              <a:t>ι25%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20"/>
              </a:lnSpc>
            </a:pPr>
            <a:r>
              <a:rPr dirty="0" smtClean="0" sz="700" spc="-30">
                <a:solidFill>
                  <a:srgbClr val="505050"/>
                </a:solidFill>
                <a:latin typeface="Times New Roman"/>
                <a:cs typeface="Times New Roman"/>
              </a:rPr>
              <a:t>25-40%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10"/>
              </a:lnSpc>
            </a:pPr>
            <a:r>
              <a:rPr dirty="0" smtClean="0" sz="700" spc="-30">
                <a:solidFill>
                  <a:srgbClr val="666666"/>
                </a:solidFill>
                <a:latin typeface="Times New Roman"/>
                <a:cs typeface="Times New Roman"/>
              </a:rPr>
              <a:t>40-55%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695"/>
              </a:lnSpc>
            </a:pPr>
            <a:r>
              <a:rPr dirty="0" smtClean="0" sz="700" spc="-20">
                <a:solidFill>
                  <a:srgbClr val="666666"/>
                </a:solidFill>
                <a:latin typeface="Times New Roman"/>
                <a:cs typeface="Times New Roman"/>
              </a:rPr>
              <a:t>55-70%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" y="1886203"/>
            <a:ext cx="608965" cy="2152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91465">
              <a:lnSpc>
                <a:spcPct val="100000"/>
              </a:lnSpc>
            </a:pPr>
            <a:r>
              <a:rPr dirty="0" smtClean="0" sz="700" spc="55">
                <a:solidFill>
                  <a:srgbClr val="666666"/>
                </a:solidFill>
                <a:latin typeface="Times New Roman"/>
                <a:cs typeface="Times New Roman"/>
              </a:rPr>
              <a:t>7ι85%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55"/>
              </a:lnSpc>
            </a:pPr>
            <a:r>
              <a:rPr dirty="0" smtClean="0" sz="700" spc="1695">
                <a:solidFill>
                  <a:srgbClr val="E20A0A"/>
                </a:solidFill>
                <a:latin typeface="Times New Roman"/>
                <a:cs typeface="Times New Roman"/>
              </a:rPr>
              <a:t>_</a:t>
            </a:r>
            <a:r>
              <a:rPr dirty="0" smtClean="0" sz="700" spc="5">
                <a:solidFill>
                  <a:srgbClr val="E20A0A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-30">
                <a:solidFill>
                  <a:srgbClr val="666666"/>
                </a:solidFill>
                <a:latin typeface="Times New Roman"/>
                <a:cs typeface="Times New Roman"/>
              </a:rPr>
              <a:t>85-100%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5959" y="6626859"/>
            <a:ext cx="634365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00" spc="30">
                <a:solidFill>
                  <a:srgbClr val="23698E"/>
                </a:solidFill>
                <a:latin typeface="Times New Roman"/>
                <a:cs typeface="Times New Roman"/>
              </a:rPr>
              <a:t>l</a:t>
            </a:r>
            <a:r>
              <a:rPr dirty="0" smtClean="0" sz="400" spc="65">
                <a:solidFill>
                  <a:srgbClr val="23698E"/>
                </a:solidFill>
                <a:latin typeface="Times New Roman"/>
                <a:cs typeface="Times New Roman"/>
              </a:rPr>
              <a:t>H</a:t>
            </a:r>
            <a:r>
              <a:rPr dirty="0" smtClean="0" sz="350" spc="-55">
                <a:solidFill>
                  <a:srgbClr val="23698E"/>
                </a:solidFill>
                <a:latin typeface="宋体"/>
                <a:cs typeface="宋体"/>
              </a:rPr>
              <a:t>f!J</a:t>
            </a:r>
            <a:r>
              <a:rPr dirty="0" smtClean="0" sz="350" spc="-45">
                <a:solidFill>
                  <a:srgbClr val="23698E"/>
                </a:solidFill>
                <a:latin typeface="宋体"/>
                <a:cs typeface="宋体"/>
              </a:rPr>
              <a:t>I</a:t>
            </a:r>
            <a:r>
              <a:rPr dirty="0" smtClean="0" sz="400" spc="85">
                <a:solidFill>
                  <a:srgbClr val="23698E"/>
                </a:solidFill>
                <a:latin typeface="Times New Roman"/>
                <a:cs typeface="Times New Roman"/>
              </a:rPr>
              <a:t>(</a:t>
            </a:r>
            <a:r>
              <a:rPr dirty="0" smtClean="0" sz="400" spc="-35">
                <a:solidFill>
                  <a:srgbClr val="23698E"/>
                </a:solidFill>
                <a:latin typeface="Times New Roman"/>
                <a:cs typeface="Times New Roman"/>
              </a:rPr>
              <a:t> </a:t>
            </a:r>
            <a:r>
              <a:rPr dirty="0" smtClean="0" sz="400" spc="190">
                <a:solidFill>
                  <a:srgbClr val="287CA8"/>
                </a:solidFill>
                <a:latin typeface="Times New Roman"/>
                <a:cs typeface="Times New Roman"/>
              </a:rPr>
              <a:t>l</a:t>
            </a:r>
            <a:r>
              <a:rPr dirty="0" smtClean="0" sz="400" spc="-50">
                <a:solidFill>
                  <a:srgbClr val="287CA8"/>
                </a:solidFill>
                <a:latin typeface="Times New Roman"/>
                <a:cs typeface="Times New Roman"/>
              </a:rPr>
              <a:t> </a:t>
            </a:r>
            <a:r>
              <a:rPr dirty="0" smtClean="0" sz="400" spc="90">
                <a:solidFill>
                  <a:srgbClr val="23698E"/>
                </a:solidFill>
                <a:latin typeface="Times New Roman"/>
                <a:cs typeface="Times New Roman"/>
              </a:rPr>
              <a:t>iOll</a:t>
            </a:r>
            <a:r>
              <a:rPr dirty="0" smtClean="0" sz="400" spc="20">
                <a:solidFill>
                  <a:srgbClr val="23698E"/>
                </a:solidFill>
                <a:latin typeface="Times New Roman"/>
                <a:cs typeface="Times New Roman"/>
              </a:rPr>
              <a:t> </a:t>
            </a:r>
            <a:r>
              <a:rPr dirty="0" smtClean="0" sz="400" spc="35">
                <a:solidFill>
                  <a:srgbClr val="287CA8"/>
                </a:solidFill>
                <a:latin typeface="Times New Roman"/>
                <a:cs typeface="Times New Roman"/>
              </a:rPr>
              <a:t>M</a:t>
            </a:r>
            <a:r>
              <a:rPr dirty="0" smtClean="0" sz="1100" spc="-855">
                <a:solidFill>
                  <a:srgbClr val="23698E"/>
                </a:solidFill>
                <a:latin typeface="宋体"/>
                <a:cs typeface="宋体"/>
              </a:rPr>
              <a:t>、</a:t>
            </a:r>
            <a:r>
              <a:rPr dirty="0" smtClean="0" sz="400" spc="35">
                <a:solidFill>
                  <a:srgbClr val="1A3D4F"/>
                </a:solidFill>
                <a:latin typeface="Times New Roman"/>
                <a:cs typeface="Times New Roman"/>
              </a:rPr>
              <a:t>E</a:t>
            </a:r>
            <a:r>
              <a:rPr dirty="0" smtClean="0" sz="350" spc="-105">
                <a:solidFill>
                  <a:srgbClr val="287CA8"/>
                </a:solidFill>
                <a:latin typeface="宋体"/>
                <a:cs typeface="宋体"/>
              </a:rPr>
              <a:t>腿</a:t>
            </a:r>
            <a:r>
              <a:rPr dirty="0" smtClean="0" sz="400" spc="-10">
                <a:solidFill>
                  <a:srgbClr val="23698E"/>
                </a:solidFill>
                <a:latin typeface="Times New Roman"/>
                <a:cs typeface="Times New Roman"/>
              </a:rPr>
              <a:t>S</a:t>
            </a:r>
            <a:r>
              <a:rPr dirty="0" smtClean="0" sz="400" spc="-5">
                <a:solidFill>
                  <a:srgbClr val="1A3D4F"/>
                </a:solidFill>
                <a:latin typeface="宋体"/>
                <a:cs typeface="宋体"/>
              </a:rPr>
              <a:t>I</a:t>
            </a:r>
            <a:r>
              <a:rPr dirty="0" smtClean="0" sz="400" spc="-45">
                <a:solidFill>
                  <a:srgbClr val="1A3D4F"/>
                </a:solidFill>
                <a:latin typeface="宋体"/>
                <a:cs typeface="宋体"/>
              </a:rPr>
              <a:t>1</a:t>
            </a:r>
            <a:r>
              <a:rPr dirty="0" smtClean="0" sz="400" spc="-35">
                <a:solidFill>
                  <a:srgbClr val="23698E"/>
                </a:solidFill>
                <a:latin typeface="Times New Roman"/>
                <a:cs typeface="Times New Roman"/>
              </a:rPr>
              <a:t>Y</a:t>
            </a:r>
            <a:endParaRPr sz="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15567"/>
            <a:ext cx="6388609" cy="726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45236" y="1159763"/>
            <a:ext cx="4693920" cy="72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143000"/>
            <a:ext cx="6341364" cy="632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143000"/>
            <a:ext cx="6341364" cy="632460"/>
          </a:xfrm>
          <a:custGeom>
            <a:avLst/>
            <a:gdLst/>
            <a:ahLst/>
            <a:cxnLst/>
            <a:rect l="l" t="t" r="r" b="b"/>
            <a:pathLst>
              <a:path w="6341364" h="632460">
                <a:moveTo>
                  <a:pt x="0" y="0"/>
                </a:moveTo>
                <a:lnTo>
                  <a:pt x="6025134" y="0"/>
                </a:lnTo>
                <a:lnTo>
                  <a:pt x="6341364" y="316229"/>
                </a:lnTo>
                <a:lnTo>
                  <a:pt x="6025134" y="632460"/>
                </a:lnTo>
                <a:lnTo>
                  <a:pt x="0" y="63246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58392" y="1264284"/>
            <a:ext cx="4269105" cy="3784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227070" algn="l"/>
              </a:tabLst>
            </a:pPr>
            <a:r>
              <a:rPr dirty="0" smtClean="0" sz="2400" spc="300" b="1">
                <a:solidFill>
                  <a:srgbClr val="FF0000"/>
                </a:solidFill>
                <a:latin typeface="Microsoft JhengHei"/>
                <a:cs typeface="Microsoft JhengHei"/>
              </a:rPr>
              <a:t>覆盖全校的无线校</a:t>
            </a:r>
            <a:r>
              <a:rPr dirty="0" smtClean="0" sz="2400" spc="0" b="1">
                <a:solidFill>
                  <a:srgbClr val="FF0000"/>
                </a:solidFill>
                <a:latin typeface="Microsoft JhengHei"/>
                <a:cs typeface="Microsoft JhengHei"/>
              </a:rPr>
              <a:t>园	</a:t>
            </a:r>
            <a:r>
              <a:rPr dirty="0" smtClean="0" sz="2400" spc="300" b="1">
                <a:solidFill>
                  <a:srgbClr val="FF0000"/>
                </a:solidFill>
                <a:latin typeface="Microsoft JhengHei"/>
                <a:cs typeface="Microsoft JhengHei"/>
              </a:rPr>
              <a:t>？？</a:t>
            </a:r>
            <a:r>
              <a:rPr dirty="0" smtClean="0" sz="2400" spc="0" b="1">
                <a:solidFill>
                  <a:srgbClr val="FF0000"/>
                </a:solidFill>
                <a:latin typeface="Microsoft JhengHei"/>
                <a:cs typeface="Microsoft JhengHei"/>
              </a:rPr>
              <a:t>？</a:t>
            </a:r>
            <a:r>
              <a:rPr dirty="0" smtClean="0" sz="2400" spc="-300" b="1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3540" y="320294"/>
            <a:ext cx="369570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硬件基础设施建设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24471" y="4241291"/>
            <a:ext cx="2319528" cy="2244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019543" y="4436364"/>
            <a:ext cx="2002536" cy="1656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824471" y="1938527"/>
            <a:ext cx="2319528" cy="2139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7019543" y="2133600"/>
            <a:ext cx="1944624" cy="1551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20268" y="1775460"/>
            <a:ext cx="6333744" cy="47564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90372" y="1845564"/>
            <a:ext cx="6193535" cy="4616196"/>
          </a:xfrm>
          <a:custGeom>
            <a:avLst/>
            <a:gdLst/>
            <a:ahLst/>
            <a:cxnLst/>
            <a:rect l="l" t="t" r="r" b="b"/>
            <a:pathLst>
              <a:path w="6193535" h="4616196">
                <a:moveTo>
                  <a:pt x="0" y="4616196"/>
                </a:moveTo>
                <a:lnTo>
                  <a:pt x="6193535" y="4616196"/>
                </a:lnTo>
                <a:lnTo>
                  <a:pt x="6193535" y="0"/>
                </a:lnTo>
                <a:lnTo>
                  <a:pt x="0" y="0"/>
                </a:lnTo>
                <a:lnTo>
                  <a:pt x="0" y="461619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690372" y="1845564"/>
            <a:ext cx="6193535" cy="4616196"/>
          </a:xfrm>
          <a:custGeom>
            <a:avLst/>
            <a:gdLst/>
            <a:ahLst/>
            <a:cxnLst/>
            <a:rect l="l" t="t" r="r" b="b"/>
            <a:pathLst>
              <a:path w="6193535" h="4616196">
                <a:moveTo>
                  <a:pt x="0" y="4616196"/>
                </a:moveTo>
                <a:lnTo>
                  <a:pt x="6193535" y="4616196"/>
                </a:lnTo>
                <a:lnTo>
                  <a:pt x="6193535" y="0"/>
                </a:lnTo>
                <a:lnTo>
                  <a:pt x="0" y="0"/>
                </a:lnTo>
                <a:lnTo>
                  <a:pt x="0" y="4616196"/>
                </a:lnTo>
                <a:close/>
              </a:path>
            </a:pathLst>
          </a:custGeom>
          <a:ln w="9144">
            <a:solidFill>
              <a:srgbClr val="04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824227" y="2353055"/>
            <a:ext cx="3653028" cy="36530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824227" y="2353055"/>
            <a:ext cx="3653028" cy="3653028"/>
          </a:xfrm>
          <a:custGeom>
            <a:avLst/>
            <a:gdLst/>
            <a:ahLst/>
            <a:cxnLst/>
            <a:rect l="l" t="t" r="r" b="b"/>
            <a:pathLst>
              <a:path w="3653028" h="3653028">
                <a:moveTo>
                  <a:pt x="0" y="1826514"/>
                </a:moveTo>
                <a:lnTo>
                  <a:pt x="6054" y="1676710"/>
                </a:lnTo>
                <a:lnTo>
                  <a:pt x="23905" y="1530242"/>
                </a:lnTo>
                <a:lnTo>
                  <a:pt x="53083" y="1387579"/>
                </a:lnTo>
                <a:lnTo>
                  <a:pt x="93116" y="1249192"/>
                </a:lnTo>
                <a:lnTo>
                  <a:pt x="143535" y="1115550"/>
                </a:lnTo>
                <a:lnTo>
                  <a:pt x="203871" y="987123"/>
                </a:lnTo>
                <a:lnTo>
                  <a:pt x="273652" y="864382"/>
                </a:lnTo>
                <a:lnTo>
                  <a:pt x="352409" y="747796"/>
                </a:lnTo>
                <a:lnTo>
                  <a:pt x="439672" y="637836"/>
                </a:lnTo>
                <a:lnTo>
                  <a:pt x="534971" y="534971"/>
                </a:lnTo>
                <a:lnTo>
                  <a:pt x="637836" y="439672"/>
                </a:lnTo>
                <a:lnTo>
                  <a:pt x="747796" y="352409"/>
                </a:lnTo>
                <a:lnTo>
                  <a:pt x="864382" y="273652"/>
                </a:lnTo>
                <a:lnTo>
                  <a:pt x="987123" y="203871"/>
                </a:lnTo>
                <a:lnTo>
                  <a:pt x="1115550" y="143535"/>
                </a:lnTo>
                <a:lnTo>
                  <a:pt x="1249192" y="93116"/>
                </a:lnTo>
                <a:lnTo>
                  <a:pt x="1387579" y="53083"/>
                </a:lnTo>
                <a:lnTo>
                  <a:pt x="1530242" y="23905"/>
                </a:lnTo>
                <a:lnTo>
                  <a:pt x="1676710" y="6054"/>
                </a:lnTo>
                <a:lnTo>
                  <a:pt x="1826514" y="0"/>
                </a:lnTo>
                <a:lnTo>
                  <a:pt x="1976317" y="6054"/>
                </a:lnTo>
                <a:lnTo>
                  <a:pt x="2122785" y="23905"/>
                </a:lnTo>
                <a:lnTo>
                  <a:pt x="2265448" y="53083"/>
                </a:lnTo>
                <a:lnTo>
                  <a:pt x="2403835" y="93116"/>
                </a:lnTo>
                <a:lnTo>
                  <a:pt x="2537477" y="143535"/>
                </a:lnTo>
                <a:lnTo>
                  <a:pt x="2665904" y="203871"/>
                </a:lnTo>
                <a:lnTo>
                  <a:pt x="2788645" y="273652"/>
                </a:lnTo>
                <a:lnTo>
                  <a:pt x="2905231" y="352409"/>
                </a:lnTo>
                <a:lnTo>
                  <a:pt x="3015191" y="439672"/>
                </a:lnTo>
                <a:lnTo>
                  <a:pt x="3118056" y="534971"/>
                </a:lnTo>
                <a:lnTo>
                  <a:pt x="3213355" y="637836"/>
                </a:lnTo>
                <a:lnTo>
                  <a:pt x="3300618" y="747796"/>
                </a:lnTo>
                <a:lnTo>
                  <a:pt x="3379375" y="864382"/>
                </a:lnTo>
                <a:lnTo>
                  <a:pt x="3449156" y="987123"/>
                </a:lnTo>
                <a:lnTo>
                  <a:pt x="3509492" y="1115550"/>
                </a:lnTo>
                <a:lnTo>
                  <a:pt x="3559911" y="1249192"/>
                </a:lnTo>
                <a:lnTo>
                  <a:pt x="3599944" y="1387579"/>
                </a:lnTo>
                <a:lnTo>
                  <a:pt x="3629122" y="1530242"/>
                </a:lnTo>
                <a:lnTo>
                  <a:pt x="3646973" y="1676710"/>
                </a:lnTo>
                <a:lnTo>
                  <a:pt x="3653028" y="1826514"/>
                </a:lnTo>
                <a:lnTo>
                  <a:pt x="3646973" y="1976317"/>
                </a:lnTo>
                <a:lnTo>
                  <a:pt x="3629122" y="2122785"/>
                </a:lnTo>
                <a:lnTo>
                  <a:pt x="3599944" y="2265448"/>
                </a:lnTo>
                <a:lnTo>
                  <a:pt x="3559911" y="2403835"/>
                </a:lnTo>
                <a:lnTo>
                  <a:pt x="3509492" y="2537477"/>
                </a:lnTo>
                <a:lnTo>
                  <a:pt x="3449156" y="2665904"/>
                </a:lnTo>
                <a:lnTo>
                  <a:pt x="3379375" y="2788645"/>
                </a:lnTo>
                <a:lnTo>
                  <a:pt x="3300618" y="2905231"/>
                </a:lnTo>
                <a:lnTo>
                  <a:pt x="3213355" y="3015191"/>
                </a:lnTo>
                <a:lnTo>
                  <a:pt x="3118056" y="3118056"/>
                </a:lnTo>
                <a:lnTo>
                  <a:pt x="3015191" y="3213355"/>
                </a:lnTo>
                <a:lnTo>
                  <a:pt x="2905231" y="3300618"/>
                </a:lnTo>
                <a:lnTo>
                  <a:pt x="2788645" y="3379375"/>
                </a:lnTo>
                <a:lnTo>
                  <a:pt x="2665904" y="3449156"/>
                </a:lnTo>
                <a:lnTo>
                  <a:pt x="2537477" y="3509492"/>
                </a:lnTo>
                <a:lnTo>
                  <a:pt x="2403835" y="3559911"/>
                </a:lnTo>
                <a:lnTo>
                  <a:pt x="2265448" y="3599944"/>
                </a:lnTo>
                <a:lnTo>
                  <a:pt x="2122785" y="3629122"/>
                </a:lnTo>
                <a:lnTo>
                  <a:pt x="1976317" y="3646973"/>
                </a:lnTo>
                <a:lnTo>
                  <a:pt x="1826514" y="3653028"/>
                </a:lnTo>
                <a:lnTo>
                  <a:pt x="1676710" y="3646973"/>
                </a:lnTo>
                <a:lnTo>
                  <a:pt x="1530242" y="3629122"/>
                </a:lnTo>
                <a:lnTo>
                  <a:pt x="1387579" y="3599944"/>
                </a:lnTo>
                <a:lnTo>
                  <a:pt x="1249192" y="3559911"/>
                </a:lnTo>
                <a:lnTo>
                  <a:pt x="1115550" y="3509492"/>
                </a:lnTo>
                <a:lnTo>
                  <a:pt x="987123" y="3449156"/>
                </a:lnTo>
                <a:lnTo>
                  <a:pt x="864382" y="3379375"/>
                </a:lnTo>
                <a:lnTo>
                  <a:pt x="747796" y="3300618"/>
                </a:lnTo>
                <a:lnTo>
                  <a:pt x="637836" y="3213355"/>
                </a:lnTo>
                <a:lnTo>
                  <a:pt x="534971" y="3118056"/>
                </a:lnTo>
                <a:lnTo>
                  <a:pt x="439672" y="3015191"/>
                </a:lnTo>
                <a:lnTo>
                  <a:pt x="352409" y="2905231"/>
                </a:lnTo>
                <a:lnTo>
                  <a:pt x="273652" y="2788645"/>
                </a:lnTo>
                <a:lnTo>
                  <a:pt x="203871" y="2665904"/>
                </a:lnTo>
                <a:lnTo>
                  <a:pt x="143535" y="2537477"/>
                </a:lnTo>
                <a:lnTo>
                  <a:pt x="93116" y="2403835"/>
                </a:lnTo>
                <a:lnTo>
                  <a:pt x="53083" y="2265448"/>
                </a:lnTo>
                <a:lnTo>
                  <a:pt x="23905" y="2122785"/>
                </a:lnTo>
                <a:lnTo>
                  <a:pt x="6054" y="1976317"/>
                </a:lnTo>
                <a:lnTo>
                  <a:pt x="0" y="1826514"/>
                </a:lnTo>
                <a:close/>
              </a:path>
            </a:pathLst>
          </a:custGeom>
          <a:ln w="15240">
            <a:solidFill>
              <a:srgbClr val="FFFFFF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647188" y="4792979"/>
            <a:ext cx="387095" cy="3855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649473" y="4756530"/>
            <a:ext cx="382777" cy="3827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250435" y="3235451"/>
            <a:ext cx="381000" cy="3794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251578" y="3198367"/>
            <a:ext cx="377698" cy="3775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651760" y="3229355"/>
            <a:ext cx="381000" cy="3794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2653792" y="3192907"/>
            <a:ext cx="376935" cy="3768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262628" y="4823459"/>
            <a:ext cx="379475" cy="3794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4264278" y="4787138"/>
            <a:ext cx="376936" cy="3768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2778251" y="3276600"/>
            <a:ext cx="1743455" cy="17419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2802635" y="3317747"/>
            <a:ext cx="1688591" cy="16946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2843783" y="3368040"/>
            <a:ext cx="1613916" cy="16261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113878" y="1639023"/>
            <a:ext cx="1945347" cy="194534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121702" y="1682140"/>
            <a:ext cx="1906130" cy="190613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179652" y="1719503"/>
            <a:ext cx="1804708" cy="18047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790700" y="2240279"/>
            <a:ext cx="612648" cy="75133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526279" y="1930907"/>
            <a:ext cx="1377696" cy="13776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544567" y="1955292"/>
            <a:ext cx="1359408" cy="13594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4321060" y="1719211"/>
            <a:ext cx="1805419" cy="18054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930140" y="2290572"/>
            <a:ext cx="623315" cy="7574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3160776" y="3802379"/>
            <a:ext cx="917448" cy="7193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397508" y="5053584"/>
            <a:ext cx="1371600" cy="137769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1409700" y="5084064"/>
            <a:ext cx="1359408" cy="13594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189062" y="4845303"/>
            <a:ext cx="1804847" cy="180484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783079" y="5486400"/>
            <a:ext cx="620268" cy="74980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4242434" y="4767986"/>
            <a:ext cx="1945347" cy="194534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4250309" y="4811141"/>
            <a:ext cx="1906130" cy="190613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4307966" y="4848199"/>
            <a:ext cx="1804708" cy="18047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4920996" y="5448300"/>
            <a:ext cx="620268" cy="7589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1229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499616" y="1389888"/>
            <a:ext cx="6007608" cy="292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62455" y="1801367"/>
            <a:ext cx="6428232" cy="4123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035040" y="2386583"/>
            <a:ext cx="512063" cy="329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263640" y="5070347"/>
            <a:ext cx="1243584" cy="900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581144" y="5070347"/>
            <a:ext cx="1243584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37944" y="6373367"/>
            <a:ext cx="7292340" cy="484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023104" y="6192263"/>
            <a:ext cx="7106924" cy="0"/>
          </a:xfrm>
          <a:custGeom>
            <a:avLst/>
            <a:gdLst/>
            <a:ahLst/>
            <a:cxnLst/>
            <a:rect l="l" t="t" r="r" b="b"/>
            <a:pathLst>
              <a:path w="7106924" h="0">
                <a:moveTo>
                  <a:pt x="0" y="0"/>
                </a:moveTo>
                <a:lnTo>
                  <a:pt x="7106924" y="0"/>
                </a:lnTo>
              </a:path>
            </a:pathLst>
          </a:custGeom>
          <a:ln w="18269">
            <a:solidFill>
              <a:srgbClr val="C8C8C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339259" y="2674058"/>
            <a:ext cx="857885" cy="2546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180">
                <a:solidFill>
                  <a:srgbClr val="499A6D"/>
                </a:solidFill>
                <a:latin typeface="Arial"/>
                <a:cs typeface="Arial"/>
              </a:rPr>
              <a:t>l</a:t>
            </a:r>
            <a:r>
              <a:rPr dirty="0" smtClean="0" sz="1600" spc="-50">
                <a:solidFill>
                  <a:srgbClr val="499A6D"/>
                </a:solidFill>
                <a:latin typeface="Arial"/>
                <a:cs typeface="Arial"/>
              </a:rPr>
              <a:t> </a:t>
            </a:r>
            <a:r>
              <a:rPr dirty="0" smtClean="0" sz="1050" spc="70">
                <a:solidFill>
                  <a:srgbClr val="606260"/>
                </a:solidFill>
                <a:latin typeface="宋体"/>
                <a:cs typeface="宋体"/>
              </a:rPr>
              <a:t>无线控制器</a:t>
            </a:r>
            <a:endParaRPr sz="1050">
              <a:latin typeface="宋体"/>
              <a:cs typeface="宋体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9259" y="2885433"/>
            <a:ext cx="654050" cy="2101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45440" algn="l"/>
              </a:tabLst>
            </a:pPr>
            <a:r>
              <a:rPr dirty="0" smtClean="0" sz="1300" spc="810">
                <a:solidFill>
                  <a:srgbClr val="499A6D"/>
                </a:solidFill>
                <a:latin typeface="Times New Roman"/>
                <a:cs typeface="Times New Roman"/>
              </a:rPr>
              <a:t>|</a:t>
            </a:r>
            <a:r>
              <a:rPr dirty="0" smtClean="0" sz="1300" spc="810">
                <a:solidFill>
                  <a:srgbClr val="499A6D"/>
                </a:solidFill>
                <a:latin typeface="Times New Roman"/>
                <a:cs typeface="Times New Roman"/>
              </a:rPr>
              <a:t>	</a:t>
            </a:r>
            <a:r>
              <a:rPr dirty="0" smtClean="0" sz="1000" spc="160">
                <a:solidFill>
                  <a:srgbClr val="4D4B4B"/>
                </a:solidFill>
                <a:latin typeface="宋体"/>
                <a:cs typeface="宋体"/>
              </a:rPr>
              <a:t>插卡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7073" y="1797253"/>
            <a:ext cx="51879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370">
                <a:solidFill>
                  <a:srgbClr val="8E8E8E"/>
                </a:solidFill>
                <a:latin typeface="Arial"/>
                <a:cs typeface="Arial"/>
              </a:rPr>
              <a:t>f</a:t>
            </a:r>
            <a:r>
              <a:rPr dirty="0" smtClean="0" sz="1000" spc="370">
                <a:solidFill>
                  <a:srgbClr val="8E8E8E"/>
                </a:solidFill>
                <a:latin typeface="Arial"/>
                <a:cs typeface="Arial"/>
              </a:rPr>
              <a:t> </a:t>
            </a:r>
            <a:r>
              <a:rPr dirty="0" smtClean="0" sz="1000" spc="50">
                <a:solidFill>
                  <a:srgbClr val="8E8E8E"/>
                </a:solidFill>
                <a:latin typeface="Arial"/>
                <a:cs typeface="Arial"/>
              </a:rPr>
              <a:t> </a:t>
            </a:r>
            <a:r>
              <a:rPr dirty="0" smtClean="0" sz="1000" spc="40">
                <a:solidFill>
                  <a:srgbClr val="4D4B4B"/>
                </a:solidFill>
                <a:latin typeface="宋体"/>
                <a:cs typeface="宋体"/>
              </a:rPr>
              <a:t>图例=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56019" y="1822653"/>
            <a:ext cx="175260" cy="1289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15">
                <a:solidFill>
                  <a:srgbClr val="7E7E7E"/>
                </a:solidFill>
                <a:latin typeface="宋体"/>
                <a:cs typeface="宋体"/>
              </a:rPr>
              <a:t>、:</a:t>
            </a:r>
            <a:endParaRPr sz="80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19911" y="2664433"/>
            <a:ext cx="191770" cy="1358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455">
                <a:solidFill>
                  <a:srgbClr val="8E8E8E"/>
                </a:solidFill>
                <a:latin typeface="宋体"/>
                <a:cs typeface="宋体"/>
              </a:rPr>
              <a:t>、</a:t>
            </a:r>
            <a:endParaRPr sz="850">
              <a:latin typeface="宋体"/>
              <a:cs typeface="宋体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35547" y="2664433"/>
            <a:ext cx="161925" cy="1358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-300">
                <a:solidFill>
                  <a:srgbClr val="444967"/>
                </a:solidFill>
                <a:latin typeface="宋体"/>
                <a:cs typeface="宋体"/>
              </a:rPr>
              <a:t>.，...</a:t>
            </a:r>
            <a:endParaRPr sz="85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4047" y="2677133"/>
            <a:ext cx="128270" cy="121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50" spc="-229">
                <a:solidFill>
                  <a:srgbClr val="8E8E8E"/>
                </a:solidFill>
                <a:latin typeface="宋体"/>
                <a:cs typeface="宋体"/>
              </a:rPr>
              <a:t>.，'</a:t>
            </a:r>
            <a:endParaRPr sz="750">
              <a:latin typeface="宋体"/>
              <a:cs typeface="宋体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0700" y="1991535"/>
            <a:ext cx="565150" cy="5759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105">
                <a:solidFill>
                  <a:srgbClr val="606260"/>
                </a:solidFill>
                <a:latin typeface="宋体"/>
                <a:cs typeface="宋体"/>
              </a:rPr>
              <a:t>室</a:t>
            </a:r>
            <a:r>
              <a:rPr dirty="0" smtClean="0" sz="1050" spc="60">
                <a:solidFill>
                  <a:srgbClr val="606260"/>
                </a:solidFill>
                <a:latin typeface="宋体"/>
                <a:cs typeface="宋体"/>
              </a:rPr>
              <a:t>内</a:t>
            </a:r>
            <a:r>
              <a:rPr dirty="0" smtClean="0" sz="950" spc="75">
                <a:solidFill>
                  <a:srgbClr val="282628"/>
                </a:solidFill>
                <a:latin typeface="Times New Roman"/>
                <a:cs typeface="Times New Roman"/>
              </a:rPr>
              <a:t>AP: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ts val="900"/>
              </a:lnSpc>
              <a:spcBef>
                <a:spcPts val="35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050" spc="114">
                <a:solidFill>
                  <a:srgbClr val="606260"/>
                </a:solidFill>
                <a:latin typeface="宋体"/>
                <a:cs typeface="宋体"/>
              </a:rPr>
              <a:t>室</a:t>
            </a:r>
            <a:r>
              <a:rPr dirty="0" smtClean="0" sz="1050" spc="45">
                <a:solidFill>
                  <a:srgbClr val="606260"/>
                </a:solidFill>
                <a:latin typeface="宋体"/>
                <a:cs typeface="宋体"/>
              </a:rPr>
              <a:t>外</a:t>
            </a:r>
            <a:r>
              <a:rPr dirty="0" smtClean="0" sz="950" spc="30">
                <a:solidFill>
                  <a:srgbClr val="282628"/>
                </a:solidFill>
                <a:latin typeface="Times New Roman"/>
                <a:cs typeface="Times New Roman"/>
              </a:rPr>
              <a:t>AP</a:t>
            </a:r>
            <a:r>
              <a:rPr dirty="0" smtClean="0" sz="950" spc="-75">
                <a:solidFill>
                  <a:srgbClr val="282628"/>
                </a:solidFill>
                <a:latin typeface="Times New Roman"/>
                <a:cs typeface="Times New Roman"/>
              </a:rPr>
              <a:t> </a:t>
            </a:r>
            <a:r>
              <a:rPr dirty="0" smtClean="0" sz="950" spc="275">
                <a:solidFill>
                  <a:srgbClr val="606260"/>
                </a:solidFill>
                <a:latin typeface="Times New Roman"/>
                <a:cs typeface="Times New Roman"/>
              </a:rPr>
              <a:t>: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9363" y="4548964"/>
            <a:ext cx="679450" cy="2228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-425">
                <a:solidFill>
                  <a:srgbClr val="ACC680"/>
                </a:solidFill>
                <a:latin typeface="宋体"/>
                <a:cs typeface="宋体"/>
              </a:rPr>
              <a:t>飞矿、合。</a:t>
            </a:r>
            <a:endParaRPr sz="1450">
              <a:latin typeface="宋体"/>
              <a:cs typeface="宋体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9314" y="4491814"/>
            <a:ext cx="706120" cy="3003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 spc="35">
                <a:solidFill>
                  <a:srgbClr val="ACC680"/>
                </a:solidFill>
                <a:latin typeface="Times New Roman"/>
                <a:cs typeface="Times New Roman"/>
              </a:rPr>
              <a:t>ddF</a:t>
            </a:r>
            <a:r>
              <a:rPr dirty="0" smtClean="0" sz="1500" spc="-165">
                <a:solidFill>
                  <a:srgbClr val="ACC680"/>
                </a:solidFill>
                <a:latin typeface="Times New Roman"/>
                <a:cs typeface="Times New Roman"/>
              </a:rPr>
              <a:t> </a:t>
            </a:r>
            <a:r>
              <a:rPr dirty="0" smtClean="0" sz="1100" spc="-135">
                <a:solidFill>
                  <a:srgbClr val="ACC680"/>
                </a:solidFill>
                <a:latin typeface="宋体"/>
                <a:cs typeface="宋体"/>
              </a:rPr>
              <a:t>飞</a:t>
            </a:r>
            <a:r>
              <a:rPr dirty="0" smtClean="0" sz="1900" spc="1090">
                <a:solidFill>
                  <a:srgbClr val="ACC680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3447" y="4676640"/>
            <a:ext cx="2844800" cy="2228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50520" algn="l"/>
              </a:tabLst>
            </a:pPr>
            <a:r>
              <a:rPr dirty="0" smtClean="0" sz="650" spc="20">
                <a:solidFill>
                  <a:srgbClr val="ACC680"/>
                </a:solidFill>
                <a:latin typeface="Arial"/>
                <a:cs typeface="Arial"/>
              </a:rPr>
              <a:t>......</a:t>
            </a:r>
            <a:r>
              <a:rPr dirty="0" smtClean="0" sz="650" spc="20">
                <a:solidFill>
                  <a:srgbClr val="ACC680"/>
                </a:solidFill>
                <a:latin typeface="Arial"/>
                <a:cs typeface="Arial"/>
              </a:rPr>
              <a:t>	</a:t>
            </a:r>
            <a:r>
              <a:rPr dirty="0" smtClean="0" sz="1450" spc="5300">
                <a:solidFill>
                  <a:srgbClr val="ACC680"/>
                </a:solidFill>
                <a:latin typeface="宋体"/>
                <a:cs typeface="宋体"/>
              </a:rPr>
              <a:t>♂+♂</a:t>
            </a:r>
            <a:endParaRPr sz="1450">
              <a:latin typeface="宋体"/>
              <a:cs typeface="宋体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85037" y="4798776"/>
            <a:ext cx="1959610" cy="2171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350" spc="1275">
                <a:solidFill>
                  <a:srgbClr val="ACC680"/>
                </a:solidFill>
                <a:latin typeface="Arial"/>
                <a:cs typeface="Arial"/>
              </a:rPr>
              <a:t>d-JL-dL-</a:t>
            </a:r>
            <a:endParaRPr sz="13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9819" y="6481526"/>
            <a:ext cx="1863089" cy="248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866140" algn="l"/>
                <a:tab pos="1395730" algn="l"/>
              </a:tabLst>
            </a:pPr>
            <a:r>
              <a:rPr dirty="0" smtClean="0" sz="1600" spc="925">
                <a:solidFill>
                  <a:srgbClr val="163442"/>
                </a:solidFill>
                <a:latin typeface="宋体"/>
                <a:cs typeface="宋体"/>
              </a:rPr>
              <a:t>俐峰</a:t>
            </a:r>
            <a:r>
              <a:rPr dirty="0" smtClean="0" sz="1600" spc="925">
                <a:solidFill>
                  <a:srgbClr val="163442"/>
                </a:solidFill>
                <a:latin typeface="宋体"/>
                <a:cs typeface="宋体"/>
              </a:rPr>
              <a:t>	</a:t>
            </a:r>
            <a:r>
              <a:rPr dirty="0" smtClean="0" sz="1600" spc="-420">
                <a:solidFill>
                  <a:srgbClr val="213887"/>
                </a:solidFill>
                <a:latin typeface="宋体"/>
                <a:cs typeface="宋体"/>
              </a:rPr>
              <a:t>，</a:t>
            </a:r>
            <a:r>
              <a:rPr dirty="0" smtClean="0" sz="1600" spc="-925">
                <a:solidFill>
                  <a:srgbClr val="213887"/>
                </a:solidFill>
                <a:latin typeface="宋体"/>
                <a:cs typeface="宋体"/>
              </a:rPr>
              <a:t>每</a:t>
            </a:r>
            <a:r>
              <a:rPr dirty="0" smtClean="0" sz="1600" spc="-1620">
                <a:solidFill>
                  <a:srgbClr val="3BB8FB"/>
                </a:solidFill>
                <a:latin typeface="宋体"/>
                <a:cs typeface="宋体"/>
              </a:rPr>
              <a:t>酬</a:t>
            </a:r>
            <a:r>
              <a:rPr dirty="0" smtClean="0" sz="1600" spc="-210">
                <a:solidFill>
                  <a:srgbClr val="213887"/>
                </a:solidFill>
                <a:latin typeface="宋体"/>
                <a:cs typeface="宋体"/>
              </a:rPr>
              <a:t>?</a:t>
            </a:r>
            <a:r>
              <a:rPr dirty="0" smtClean="0" sz="1600" spc="-210">
                <a:solidFill>
                  <a:srgbClr val="213887"/>
                </a:solidFill>
                <a:latin typeface="宋体"/>
                <a:cs typeface="宋体"/>
              </a:rPr>
              <a:t>	</a:t>
            </a:r>
            <a:r>
              <a:rPr dirty="0" smtClean="0" sz="1600" spc="229">
                <a:solidFill>
                  <a:srgbClr val="3BB8FB"/>
                </a:solidFill>
                <a:latin typeface="宋体"/>
                <a:cs typeface="宋体"/>
              </a:rPr>
              <a:t>嗣</a:t>
            </a:r>
            <a:r>
              <a:rPr dirty="0" smtClean="0" sz="1350" spc="565">
                <a:solidFill>
                  <a:srgbClr val="3BB8FB"/>
                </a:solidFill>
                <a:latin typeface="Arial"/>
                <a:cs typeface="Arial"/>
              </a:rPr>
              <a:t>ii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071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837944" y="6373367"/>
            <a:ext cx="7292340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412874" y="6072930"/>
            <a:ext cx="1832610" cy="2374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50" spc="30">
                <a:solidFill>
                  <a:srgbClr val="0A3F87"/>
                </a:solidFill>
                <a:latin typeface="宋体"/>
                <a:cs typeface="宋体"/>
              </a:rPr>
              <a:t>室外无线网络覆盖图</a:t>
            </a:r>
            <a:endParaRPr sz="1550">
              <a:latin typeface="宋体"/>
              <a:cs typeface="宋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531" y="6446195"/>
            <a:ext cx="1572260" cy="3067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950" spc="-1125">
                <a:solidFill>
                  <a:srgbClr val="5D796B"/>
                </a:solidFill>
                <a:latin typeface="宋体"/>
                <a:cs typeface="宋体"/>
              </a:rPr>
              <a:t>富</a:t>
            </a:r>
            <a:r>
              <a:rPr dirty="0" smtClean="0" sz="1950" spc="-509">
                <a:solidFill>
                  <a:srgbClr val="5B6452"/>
                </a:solidFill>
                <a:latin typeface="宋体"/>
                <a:cs typeface="宋体"/>
              </a:rPr>
              <a:t>商</a:t>
            </a:r>
            <a:r>
              <a:rPr dirty="0" smtClean="0" sz="1950" spc="-695">
                <a:solidFill>
                  <a:srgbClr val="5B6452"/>
                </a:solidFill>
                <a:latin typeface="宋体"/>
                <a:cs typeface="宋体"/>
              </a:rPr>
              <a:t> </a:t>
            </a:r>
            <a:r>
              <a:rPr dirty="0" smtClean="0" sz="1950" spc="315">
                <a:solidFill>
                  <a:srgbClr val="16313F"/>
                </a:solidFill>
                <a:latin typeface="宋体"/>
                <a:cs typeface="宋体"/>
              </a:rPr>
              <a:t>制</a:t>
            </a:r>
            <a:r>
              <a:rPr dirty="0" smtClean="0" sz="1900" spc="125">
                <a:solidFill>
                  <a:srgbClr val="16313F"/>
                </a:solidFill>
                <a:latin typeface="Arial"/>
                <a:cs typeface="Arial"/>
              </a:rPr>
              <a:t>l!</a:t>
            </a:r>
            <a:r>
              <a:rPr dirty="0" smtClean="0" sz="1900" spc="-25">
                <a:solidFill>
                  <a:srgbClr val="16313F"/>
                </a:solidFill>
                <a:latin typeface="Arial"/>
                <a:cs typeface="Arial"/>
              </a:rPr>
              <a:t>.</a:t>
            </a:r>
            <a:r>
              <a:rPr dirty="0" smtClean="0" sz="1650" spc="-660">
                <a:solidFill>
                  <a:srgbClr val="16313F"/>
                </a:solidFill>
                <a:latin typeface="宋体"/>
                <a:cs typeface="宋体"/>
              </a:rPr>
              <a:t>琴</a:t>
            </a:r>
            <a:r>
              <a:rPr dirty="0" smtClean="0" sz="1650" spc="-370">
                <a:solidFill>
                  <a:srgbClr val="16313F"/>
                </a:solidFill>
                <a:latin typeface="宋体"/>
                <a:cs typeface="宋体"/>
              </a:rPr>
              <a:t> </a:t>
            </a:r>
            <a:r>
              <a:rPr dirty="0" smtClean="0" sz="1550" spc="-2555">
                <a:solidFill>
                  <a:srgbClr val="0A3F87"/>
                </a:solidFill>
                <a:latin typeface="宋体"/>
                <a:cs typeface="宋体"/>
              </a:rPr>
              <a:t>，</a:t>
            </a:r>
            <a:r>
              <a:rPr dirty="0" smtClean="0" sz="1550" spc="675">
                <a:solidFill>
                  <a:srgbClr val="2659A3"/>
                </a:solidFill>
                <a:latin typeface="宋体"/>
                <a:cs typeface="宋体"/>
              </a:rPr>
              <a:t>矿</a:t>
            </a:r>
            <a:r>
              <a:rPr dirty="0" smtClean="0" sz="1550" spc="-400">
                <a:solidFill>
                  <a:srgbClr val="59C1F7"/>
                </a:solidFill>
                <a:latin typeface="宋体"/>
                <a:cs typeface="宋体"/>
              </a:rPr>
              <a:t>'</a:t>
            </a:r>
            <a:endParaRPr sz="15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互联网基础服</a:t>
            </a:r>
            <a:r>
              <a:rPr dirty="0" smtClean="0" sz="3600" spc="15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600" spc="-305">
                <a:solidFill>
                  <a:srgbClr val="FFFFFF"/>
                </a:solidFill>
                <a:latin typeface="Microsoft JhengHei"/>
                <a:cs typeface="Microsoft JhengHei"/>
              </a:rPr>
              <a:t>—</a:t>
            </a:r>
            <a:r>
              <a:rPr dirty="0" smtClean="0" sz="3600" spc="-305">
                <a:solidFill>
                  <a:srgbClr val="FFFFFF"/>
                </a:solidFill>
                <a:latin typeface="Microsoft JhengHei"/>
                <a:cs typeface="Microsoft JhengHei"/>
              </a:rPr>
              <a:t>门户网站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929639"/>
            <a:ext cx="5036820" cy="5774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79831" y="1124711"/>
            <a:ext cx="4463796" cy="5186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934711" y="1342644"/>
            <a:ext cx="4155947" cy="235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959096" y="1367027"/>
            <a:ext cx="4052315" cy="2252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077205" y="1485138"/>
            <a:ext cx="3816096" cy="2016252"/>
          </a:xfrm>
          <a:custGeom>
            <a:avLst/>
            <a:gdLst/>
            <a:ahLst/>
            <a:cxnLst/>
            <a:rect l="l" t="t" r="r" b="b"/>
            <a:pathLst>
              <a:path w="3816096" h="2016252">
                <a:moveTo>
                  <a:pt x="3480054" y="0"/>
                </a:moveTo>
                <a:lnTo>
                  <a:pt x="0" y="0"/>
                </a:lnTo>
                <a:lnTo>
                  <a:pt x="0" y="1680210"/>
                </a:lnTo>
                <a:lnTo>
                  <a:pt x="336042" y="2016252"/>
                </a:lnTo>
                <a:lnTo>
                  <a:pt x="3816096" y="2016252"/>
                </a:lnTo>
                <a:lnTo>
                  <a:pt x="3816096" y="336041"/>
                </a:lnTo>
                <a:lnTo>
                  <a:pt x="3480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077205" y="1485138"/>
            <a:ext cx="3816096" cy="2016252"/>
          </a:xfrm>
          <a:custGeom>
            <a:avLst/>
            <a:gdLst/>
            <a:ahLst/>
            <a:cxnLst/>
            <a:rect l="l" t="t" r="r" b="b"/>
            <a:pathLst>
              <a:path w="3816096" h="2016252">
                <a:moveTo>
                  <a:pt x="0" y="0"/>
                </a:moveTo>
                <a:lnTo>
                  <a:pt x="3480054" y="0"/>
                </a:lnTo>
                <a:lnTo>
                  <a:pt x="3816096" y="336041"/>
                </a:lnTo>
                <a:lnTo>
                  <a:pt x="3816096" y="2016252"/>
                </a:lnTo>
                <a:lnTo>
                  <a:pt x="336042" y="2016252"/>
                </a:lnTo>
                <a:lnTo>
                  <a:pt x="0" y="1680210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323713" y="2051303"/>
            <a:ext cx="1493520" cy="9245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门户网站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电子邮件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8096" y="3464052"/>
            <a:ext cx="3302507" cy="2834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6984492" y="3528948"/>
            <a:ext cx="830103" cy="21257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644009" y="5442077"/>
            <a:ext cx="2538984" cy="789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互联网基础服</a:t>
            </a:r>
            <a:r>
              <a:rPr dirty="0" smtClean="0" sz="3600" spc="15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600" spc="-305">
                <a:solidFill>
                  <a:srgbClr val="FFFFFF"/>
                </a:solidFill>
                <a:latin typeface="Microsoft JhengHei"/>
                <a:cs typeface="Microsoft JhengHei"/>
              </a:rPr>
              <a:t>—</a:t>
            </a:r>
            <a:r>
              <a:rPr dirty="0" smtClean="0" sz="3600" spc="-305">
                <a:solidFill>
                  <a:srgbClr val="FFFFFF"/>
                </a:solidFill>
                <a:latin typeface="Microsoft JhengHei"/>
                <a:cs typeface="Microsoft JhengHei"/>
              </a:rPr>
              <a:t>典型案例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87196" y="1124711"/>
            <a:ext cx="6841235" cy="4614672"/>
          </a:xfrm>
          <a:custGeom>
            <a:avLst/>
            <a:gdLst/>
            <a:ahLst/>
            <a:cxnLst/>
            <a:rect l="l" t="t" r="r" b="b"/>
            <a:pathLst>
              <a:path w="6841235" h="4614672">
                <a:moveTo>
                  <a:pt x="0" y="4614672"/>
                </a:moveTo>
                <a:lnTo>
                  <a:pt x="6841235" y="4614672"/>
                </a:lnTo>
                <a:lnTo>
                  <a:pt x="6841235" y="0"/>
                </a:lnTo>
                <a:lnTo>
                  <a:pt x="0" y="0"/>
                </a:lnTo>
                <a:lnTo>
                  <a:pt x="0" y="46146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549909" y="1137161"/>
            <a:ext cx="173055" cy="141866"/>
          </a:xfrm>
          <a:custGeom>
            <a:avLst/>
            <a:gdLst/>
            <a:ahLst/>
            <a:cxnLst/>
            <a:rect l="l" t="t" r="r" b="b"/>
            <a:pathLst>
              <a:path w="173055" h="141866">
                <a:moveTo>
                  <a:pt x="72943" y="0"/>
                </a:moveTo>
                <a:lnTo>
                  <a:pt x="31691" y="15376"/>
                </a:lnTo>
                <a:lnTo>
                  <a:pt x="5582" y="45514"/>
                </a:lnTo>
                <a:lnTo>
                  <a:pt x="0" y="70975"/>
                </a:lnTo>
                <a:lnTo>
                  <a:pt x="654" y="79806"/>
                </a:lnTo>
                <a:lnTo>
                  <a:pt x="25623" y="120538"/>
                </a:lnTo>
                <a:lnTo>
                  <a:pt x="65249" y="138443"/>
                </a:lnTo>
                <a:lnTo>
                  <a:pt x="100047" y="141866"/>
                </a:lnTo>
                <a:lnTo>
                  <a:pt x="115065" y="138743"/>
                </a:lnTo>
                <a:lnTo>
                  <a:pt x="152070" y="117827"/>
                </a:lnTo>
                <a:lnTo>
                  <a:pt x="171615" y="84079"/>
                </a:lnTo>
                <a:lnTo>
                  <a:pt x="173055" y="70975"/>
                </a:lnTo>
                <a:lnTo>
                  <a:pt x="172386" y="62028"/>
                </a:lnTo>
                <a:lnTo>
                  <a:pt x="147377" y="21296"/>
                </a:lnTo>
                <a:lnTo>
                  <a:pt x="107745" y="3413"/>
                </a:lnTo>
                <a:lnTo>
                  <a:pt x="729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549909" y="1137161"/>
            <a:ext cx="173055" cy="141866"/>
          </a:xfrm>
          <a:custGeom>
            <a:avLst/>
            <a:gdLst/>
            <a:ahLst/>
            <a:cxnLst/>
            <a:rect l="l" t="t" r="r" b="b"/>
            <a:pathLst>
              <a:path w="173055" h="141866">
                <a:moveTo>
                  <a:pt x="0" y="70975"/>
                </a:moveTo>
                <a:lnTo>
                  <a:pt x="12176" y="34182"/>
                </a:lnTo>
                <a:lnTo>
                  <a:pt x="44101" y="8327"/>
                </a:lnTo>
                <a:lnTo>
                  <a:pt x="72943" y="0"/>
                </a:lnTo>
                <a:lnTo>
                  <a:pt x="91113" y="745"/>
                </a:lnTo>
                <a:lnTo>
                  <a:pt x="135981" y="13854"/>
                </a:lnTo>
                <a:lnTo>
                  <a:pt x="164204" y="39801"/>
                </a:lnTo>
                <a:lnTo>
                  <a:pt x="173055" y="70975"/>
                </a:lnTo>
                <a:lnTo>
                  <a:pt x="171615" y="84079"/>
                </a:lnTo>
                <a:lnTo>
                  <a:pt x="167467" y="96398"/>
                </a:lnTo>
                <a:lnTo>
                  <a:pt x="141333" y="126510"/>
                </a:lnTo>
                <a:lnTo>
                  <a:pt x="100047" y="141866"/>
                </a:lnTo>
                <a:lnTo>
                  <a:pt x="81879" y="141117"/>
                </a:lnTo>
                <a:lnTo>
                  <a:pt x="37016" y="127987"/>
                </a:lnTo>
                <a:lnTo>
                  <a:pt x="8809" y="102026"/>
                </a:lnTo>
                <a:lnTo>
                  <a:pt x="654" y="79806"/>
                </a:lnTo>
                <a:lnTo>
                  <a:pt x="0" y="7097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880156" y="1874853"/>
            <a:ext cx="172944" cy="141879"/>
          </a:xfrm>
          <a:custGeom>
            <a:avLst/>
            <a:gdLst/>
            <a:ahLst/>
            <a:cxnLst/>
            <a:rect l="l" t="t" r="r" b="b"/>
            <a:pathLst>
              <a:path w="172944" h="141879">
                <a:moveTo>
                  <a:pt x="72955" y="0"/>
                </a:moveTo>
                <a:lnTo>
                  <a:pt x="31715" y="15358"/>
                </a:lnTo>
                <a:lnTo>
                  <a:pt x="5589" y="45509"/>
                </a:lnTo>
                <a:lnTo>
                  <a:pt x="0" y="70987"/>
                </a:lnTo>
                <a:lnTo>
                  <a:pt x="643" y="79741"/>
                </a:lnTo>
                <a:lnTo>
                  <a:pt x="25573" y="120521"/>
                </a:lnTo>
                <a:lnTo>
                  <a:pt x="65170" y="138450"/>
                </a:lnTo>
                <a:lnTo>
                  <a:pt x="99936" y="141879"/>
                </a:lnTo>
                <a:lnTo>
                  <a:pt x="114954" y="138755"/>
                </a:lnTo>
                <a:lnTo>
                  <a:pt x="151959" y="117839"/>
                </a:lnTo>
                <a:lnTo>
                  <a:pt x="171504" y="84091"/>
                </a:lnTo>
                <a:lnTo>
                  <a:pt x="172944" y="70987"/>
                </a:lnTo>
                <a:lnTo>
                  <a:pt x="172289" y="62132"/>
                </a:lnTo>
                <a:lnTo>
                  <a:pt x="147325" y="21342"/>
                </a:lnTo>
                <a:lnTo>
                  <a:pt x="107723" y="3425"/>
                </a:lnTo>
                <a:lnTo>
                  <a:pt x="729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880156" y="1874853"/>
            <a:ext cx="172944" cy="141879"/>
          </a:xfrm>
          <a:custGeom>
            <a:avLst/>
            <a:gdLst/>
            <a:ahLst/>
            <a:cxnLst/>
            <a:rect l="l" t="t" r="r" b="b"/>
            <a:pathLst>
              <a:path w="172944" h="141879">
                <a:moveTo>
                  <a:pt x="0" y="70987"/>
                </a:moveTo>
                <a:lnTo>
                  <a:pt x="12189" y="34170"/>
                </a:lnTo>
                <a:lnTo>
                  <a:pt x="44126" y="8311"/>
                </a:lnTo>
                <a:lnTo>
                  <a:pt x="72955" y="0"/>
                </a:lnTo>
                <a:lnTo>
                  <a:pt x="91106" y="750"/>
                </a:lnTo>
                <a:lnTo>
                  <a:pt x="135938" y="13887"/>
                </a:lnTo>
                <a:lnTo>
                  <a:pt x="164134" y="39875"/>
                </a:lnTo>
                <a:lnTo>
                  <a:pt x="172944" y="70987"/>
                </a:lnTo>
                <a:lnTo>
                  <a:pt x="171504" y="84091"/>
                </a:lnTo>
                <a:lnTo>
                  <a:pt x="167356" y="96410"/>
                </a:lnTo>
                <a:lnTo>
                  <a:pt x="141222" y="126522"/>
                </a:lnTo>
                <a:lnTo>
                  <a:pt x="99936" y="141879"/>
                </a:lnTo>
                <a:lnTo>
                  <a:pt x="81787" y="141128"/>
                </a:lnTo>
                <a:lnTo>
                  <a:pt x="36957" y="127980"/>
                </a:lnTo>
                <a:lnTo>
                  <a:pt x="8775" y="101986"/>
                </a:lnTo>
                <a:lnTo>
                  <a:pt x="643" y="79741"/>
                </a:lnTo>
                <a:lnTo>
                  <a:pt x="0" y="709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785752" y="2298368"/>
            <a:ext cx="220202" cy="182720"/>
          </a:xfrm>
          <a:custGeom>
            <a:avLst/>
            <a:gdLst/>
            <a:ahLst/>
            <a:cxnLst/>
            <a:rect l="l" t="t" r="r" b="b"/>
            <a:pathLst>
              <a:path w="220202" h="182720">
                <a:moveTo>
                  <a:pt x="105736" y="0"/>
                </a:moveTo>
                <a:lnTo>
                  <a:pt x="61009" y="9529"/>
                </a:lnTo>
                <a:lnTo>
                  <a:pt x="25817" y="32586"/>
                </a:lnTo>
                <a:lnTo>
                  <a:pt x="4448" y="65609"/>
                </a:lnTo>
                <a:lnTo>
                  <a:pt x="0" y="91403"/>
                </a:lnTo>
                <a:lnTo>
                  <a:pt x="312" y="98316"/>
                </a:lnTo>
                <a:lnTo>
                  <a:pt x="20828" y="144538"/>
                </a:lnTo>
                <a:lnTo>
                  <a:pt x="53788" y="169291"/>
                </a:lnTo>
                <a:lnTo>
                  <a:pt x="97855" y="181832"/>
                </a:lnTo>
                <a:lnTo>
                  <a:pt x="114398" y="182720"/>
                </a:lnTo>
                <a:lnTo>
                  <a:pt x="130121" y="181285"/>
                </a:lnTo>
                <a:lnTo>
                  <a:pt x="172182" y="166882"/>
                </a:lnTo>
                <a:lnTo>
                  <a:pt x="203255" y="140119"/>
                </a:lnTo>
                <a:lnTo>
                  <a:pt x="219063" y="104581"/>
                </a:lnTo>
                <a:lnTo>
                  <a:pt x="220202" y="91403"/>
                </a:lnTo>
                <a:lnTo>
                  <a:pt x="219880" y="84368"/>
                </a:lnTo>
                <a:lnTo>
                  <a:pt x="199353" y="38144"/>
                </a:lnTo>
                <a:lnTo>
                  <a:pt x="166404" y="13408"/>
                </a:lnTo>
                <a:lnTo>
                  <a:pt x="122306" y="885"/>
                </a:lnTo>
                <a:lnTo>
                  <a:pt x="105736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785752" y="2298368"/>
            <a:ext cx="220202" cy="182720"/>
          </a:xfrm>
          <a:custGeom>
            <a:avLst/>
            <a:gdLst/>
            <a:ahLst/>
            <a:cxnLst/>
            <a:rect l="l" t="t" r="r" b="b"/>
            <a:pathLst>
              <a:path w="220202" h="182720">
                <a:moveTo>
                  <a:pt x="0" y="91403"/>
                </a:moveTo>
                <a:lnTo>
                  <a:pt x="9770" y="53714"/>
                </a:lnTo>
                <a:lnTo>
                  <a:pt x="36223" y="23617"/>
                </a:lnTo>
                <a:lnTo>
                  <a:pt x="75071" y="4674"/>
                </a:lnTo>
                <a:lnTo>
                  <a:pt x="105736" y="0"/>
                </a:lnTo>
                <a:lnTo>
                  <a:pt x="122306" y="885"/>
                </a:lnTo>
                <a:lnTo>
                  <a:pt x="166404" y="13408"/>
                </a:lnTo>
                <a:lnTo>
                  <a:pt x="199353" y="38144"/>
                </a:lnTo>
                <a:lnTo>
                  <a:pt x="217646" y="71763"/>
                </a:lnTo>
                <a:lnTo>
                  <a:pt x="220202" y="91403"/>
                </a:lnTo>
                <a:lnTo>
                  <a:pt x="219063" y="104581"/>
                </a:lnTo>
                <a:lnTo>
                  <a:pt x="215754" y="117181"/>
                </a:lnTo>
                <a:lnTo>
                  <a:pt x="194382" y="150192"/>
                </a:lnTo>
                <a:lnTo>
                  <a:pt x="159171" y="173233"/>
                </a:lnTo>
                <a:lnTo>
                  <a:pt x="114398" y="182720"/>
                </a:lnTo>
                <a:lnTo>
                  <a:pt x="97855" y="181832"/>
                </a:lnTo>
                <a:lnTo>
                  <a:pt x="53788" y="169291"/>
                </a:lnTo>
                <a:lnTo>
                  <a:pt x="20828" y="144538"/>
                </a:lnTo>
                <a:lnTo>
                  <a:pt x="2535" y="110916"/>
                </a:lnTo>
                <a:lnTo>
                  <a:pt x="312" y="98316"/>
                </a:lnTo>
                <a:lnTo>
                  <a:pt x="0" y="9140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292150" y="2278981"/>
            <a:ext cx="204338" cy="169256"/>
          </a:xfrm>
          <a:custGeom>
            <a:avLst/>
            <a:gdLst/>
            <a:ahLst/>
            <a:cxnLst/>
            <a:rect l="l" t="t" r="r" b="b"/>
            <a:pathLst>
              <a:path w="204338" h="169256">
                <a:moveTo>
                  <a:pt x="94830" y="0"/>
                </a:moveTo>
                <a:lnTo>
                  <a:pt x="50959" y="11180"/>
                </a:lnTo>
                <a:lnTo>
                  <a:pt x="18106" y="36366"/>
                </a:lnTo>
                <a:lnTo>
                  <a:pt x="1223" y="71446"/>
                </a:lnTo>
                <a:lnTo>
                  <a:pt x="0" y="84628"/>
                </a:lnTo>
                <a:lnTo>
                  <a:pt x="953" y="96251"/>
                </a:lnTo>
                <a:lnTo>
                  <a:pt x="25299" y="139882"/>
                </a:lnTo>
                <a:lnTo>
                  <a:pt x="61586" y="161395"/>
                </a:lnTo>
                <a:lnTo>
                  <a:pt x="109508" y="169256"/>
                </a:lnTo>
                <a:lnTo>
                  <a:pt x="125050" y="167339"/>
                </a:lnTo>
                <a:lnTo>
                  <a:pt x="165799" y="151033"/>
                </a:lnTo>
                <a:lnTo>
                  <a:pt x="193878" y="122093"/>
                </a:lnTo>
                <a:lnTo>
                  <a:pt x="204338" y="84628"/>
                </a:lnTo>
                <a:lnTo>
                  <a:pt x="203385" y="73005"/>
                </a:lnTo>
                <a:lnTo>
                  <a:pt x="179039" y="29374"/>
                </a:lnTo>
                <a:lnTo>
                  <a:pt x="142752" y="7861"/>
                </a:lnTo>
                <a:lnTo>
                  <a:pt x="948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292150" y="2278981"/>
            <a:ext cx="204338" cy="169256"/>
          </a:xfrm>
          <a:custGeom>
            <a:avLst/>
            <a:gdLst/>
            <a:ahLst/>
            <a:cxnLst/>
            <a:rect l="l" t="t" r="r" b="b"/>
            <a:pathLst>
              <a:path w="204338" h="169256">
                <a:moveTo>
                  <a:pt x="0" y="84628"/>
                </a:moveTo>
                <a:lnTo>
                  <a:pt x="10459" y="47163"/>
                </a:lnTo>
                <a:lnTo>
                  <a:pt x="38539" y="18222"/>
                </a:lnTo>
                <a:lnTo>
                  <a:pt x="79287" y="1916"/>
                </a:lnTo>
                <a:lnTo>
                  <a:pt x="94830" y="0"/>
                </a:lnTo>
                <a:lnTo>
                  <a:pt x="111885" y="879"/>
                </a:lnTo>
                <a:lnTo>
                  <a:pt x="156310" y="13695"/>
                </a:lnTo>
                <a:lnTo>
                  <a:pt x="187955" y="38950"/>
                </a:lnTo>
                <a:lnTo>
                  <a:pt x="204338" y="84628"/>
                </a:lnTo>
                <a:lnTo>
                  <a:pt x="203115" y="97809"/>
                </a:lnTo>
                <a:lnTo>
                  <a:pt x="199567" y="110348"/>
                </a:lnTo>
                <a:lnTo>
                  <a:pt x="176811" y="142587"/>
                </a:lnTo>
                <a:lnTo>
                  <a:pt x="139735" y="163562"/>
                </a:lnTo>
                <a:lnTo>
                  <a:pt x="109508" y="169256"/>
                </a:lnTo>
                <a:lnTo>
                  <a:pt x="92453" y="168377"/>
                </a:lnTo>
                <a:lnTo>
                  <a:pt x="48028" y="155561"/>
                </a:lnTo>
                <a:lnTo>
                  <a:pt x="16382" y="130306"/>
                </a:lnTo>
                <a:lnTo>
                  <a:pt x="953" y="96251"/>
                </a:lnTo>
                <a:lnTo>
                  <a:pt x="0" y="8462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949540" y="1699468"/>
            <a:ext cx="156770" cy="127117"/>
          </a:xfrm>
          <a:custGeom>
            <a:avLst/>
            <a:gdLst/>
            <a:ahLst/>
            <a:cxnLst/>
            <a:rect l="l" t="t" r="r" b="b"/>
            <a:pathLst>
              <a:path w="156770" h="127117">
                <a:moveTo>
                  <a:pt x="77487" y="0"/>
                </a:moveTo>
                <a:lnTo>
                  <a:pt x="34652" y="9278"/>
                </a:lnTo>
                <a:lnTo>
                  <a:pt x="2817" y="45568"/>
                </a:lnTo>
                <a:lnTo>
                  <a:pt x="0" y="68586"/>
                </a:lnTo>
                <a:lnTo>
                  <a:pt x="2451" y="80462"/>
                </a:lnTo>
                <a:lnTo>
                  <a:pt x="29773" y="114207"/>
                </a:lnTo>
                <a:lnTo>
                  <a:pt x="79282" y="127117"/>
                </a:lnTo>
                <a:lnTo>
                  <a:pt x="94121" y="126227"/>
                </a:lnTo>
                <a:lnTo>
                  <a:pt x="132933" y="110591"/>
                </a:lnTo>
                <a:lnTo>
                  <a:pt x="156592" y="70243"/>
                </a:lnTo>
                <a:lnTo>
                  <a:pt x="156770" y="58531"/>
                </a:lnTo>
                <a:lnTo>
                  <a:pt x="154318" y="46654"/>
                </a:lnTo>
                <a:lnTo>
                  <a:pt x="126997" y="12910"/>
                </a:lnTo>
                <a:lnTo>
                  <a:pt x="774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949540" y="1699468"/>
            <a:ext cx="156770" cy="127117"/>
          </a:xfrm>
          <a:custGeom>
            <a:avLst/>
            <a:gdLst/>
            <a:ahLst/>
            <a:cxnLst/>
            <a:rect l="l" t="t" r="r" b="b"/>
            <a:pathLst>
              <a:path w="156770" h="127117">
                <a:moveTo>
                  <a:pt x="2451" y="80462"/>
                </a:moveTo>
                <a:lnTo>
                  <a:pt x="0" y="68586"/>
                </a:lnTo>
                <a:lnTo>
                  <a:pt x="177" y="56873"/>
                </a:lnTo>
                <a:lnTo>
                  <a:pt x="2817" y="45568"/>
                </a:lnTo>
                <a:lnTo>
                  <a:pt x="34652" y="9278"/>
                </a:lnTo>
                <a:lnTo>
                  <a:pt x="77487" y="0"/>
                </a:lnTo>
                <a:lnTo>
                  <a:pt x="91475" y="870"/>
                </a:lnTo>
                <a:lnTo>
                  <a:pt x="136244" y="19686"/>
                </a:lnTo>
                <a:lnTo>
                  <a:pt x="154318" y="46654"/>
                </a:lnTo>
                <a:lnTo>
                  <a:pt x="156770" y="58531"/>
                </a:lnTo>
                <a:lnTo>
                  <a:pt x="156592" y="70243"/>
                </a:lnTo>
                <a:lnTo>
                  <a:pt x="132933" y="110591"/>
                </a:lnTo>
                <a:lnTo>
                  <a:pt x="94121" y="126227"/>
                </a:lnTo>
                <a:lnTo>
                  <a:pt x="79282" y="127117"/>
                </a:lnTo>
                <a:lnTo>
                  <a:pt x="65294" y="126246"/>
                </a:lnTo>
                <a:lnTo>
                  <a:pt x="20525" y="107430"/>
                </a:lnTo>
                <a:lnTo>
                  <a:pt x="6720" y="90413"/>
                </a:lnTo>
                <a:lnTo>
                  <a:pt x="2451" y="8046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565661" y="3068710"/>
            <a:ext cx="314495" cy="261059"/>
          </a:xfrm>
          <a:custGeom>
            <a:avLst/>
            <a:gdLst/>
            <a:ahLst/>
            <a:cxnLst/>
            <a:rect l="l" t="t" r="r" b="b"/>
            <a:pathLst>
              <a:path w="314495" h="261059">
                <a:moveTo>
                  <a:pt x="155761" y="0"/>
                </a:moveTo>
                <a:lnTo>
                  <a:pt x="109395" y="6156"/>
                </a:lnTo>
                <a:lnTo>
                  <a:pt x="68618" y="22695"/>
                </a:lnTo>
                <a:lnTo>
                  <a:pt x="35527" y="47882"/>
                </a:lnTo>
                <a:lnTo>
                  <a:pt x="12222" y="79980"/>
                </a:lnTo>
                <a:lnTo>
                  <a:pt x="802" y="117254"/>
                </a:lnTo>
                <a:lnTo>
                  <a:pt x="0" y="130529"/>
                </a:lnTo>
                <a:lnTo>
                  <a:pt x="26" y="132964"/>
                </a:lnTo>
                <a:lnTo>
                  <a:pt x="7773" y="171153"/>
                </a:lnTo>
                <a:lnTo>
                  <a:pt x="27912" y="204699"/>
                </a:lnTo>
                <a:lnTo>
                  <a:pt x="58434" y="231895"/>
                </a:lnTo>
                <a:lnTo>
                  <a:pt x="97328" y="251032"/>
                </a:lnTo>
                <a:lnTo>
                  <a:pt x="142583" y="260401"/>
                </a:lnTo>
                <a:lnTo>
                  <a:pt x="158734" y="261059"/>
                </a:lnTo>
                <a:lnTo>
                  <a:pt x="174671" y="260276"/>
                </a:lnTo>
                <a:lnTo>
                  <a:pt x="219392" y="250482"/>
                </a:lnTo>
                <a:lnTo>
                  <a:pt x="257840" y="230872"/>
                </a:lnTo>
                <a:lnTo>
                  <a:pt x="287911" y="203185"/>
                </a:lnTo>
                <a:lnTo>
                  <a:pt x="307498" y="169157"/>
                </a:lnTo>
                <a:lnTo>
                  <a:pt x="314495" y="130529"/>
                </a:lnTo>
                <a:lnTo>
                  <a:pt x="314468" y="128094"/>
                </a:lnTo>
                <a:lnTo>
                  <a:pt x="306721" y="89905"/>
                </a:lnTo>
                <a:lnTo>
                  <a:pt x="286582" y="56359"/>
                </a:lnTo>
                <a:lnTo>
                  <a:pt x="256060" y="29163"/>
                </a:lnTo>
                <a:lnTo>
                  <a:pt x="217167" y="10027"/>
                </a:lnTo>
                <a:lnTo>
                  <a:pt x="171912" y="657"/>
                </a:lnTo>
                <a:lnTo>
                  <a:pt x="155761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565661" y="3068710"/>
            <a:ext cx="314495" cy="261059"/>
          </a:xfrm>
          <a:custGeom>
            <a:avLst/>
            <a:gdLst/>
            <a:ahLst/>
            <a:cxnLst/>
            <a:rect l="l" t="t" r="r" b="b"/>
            <a:pathLst>
              <a:path w="314495" h="261059">
                <a:moveTo>
                  <a:pt x="0" y="130529"/>
                </a:moveTo>
                <a:lnTo>
                  <a:pt x="6991" y="91915"/>
                </a:lnTo>
                <a:lnTo>
                  <a:pt x="26568" y="57899"/>
                </a:lnTo>
                <a:lnTo>
                  <a:pt x="56630" y="30216"/>
                </a:lnTo>
                <a:lnTo>
                  <a:pt x="95078" y="10601"/>
                </a:lnTo>
                <a:lnTo>
                  <a:pt x="139814" y="791"/>
                </a:lnTo>
                <a:lnTo>
                  <a:pt x="155761" y="0"/>
                </a:lnTo>
                <a:lnTo>
                  <a:pt x="171912" y="657"/>
                </a:lnTo>
                <a:lnTo>
                  <a:pt x="217167" y="10027"/>
                </a:lnTo>
                <a:lnTo>
                  <a:pt x="256060" y="29163"/>
                </a:lnTo>
                <a:lnTo>
                  <a:pt x="286582" y="56359"/>
                </a:lnTo>
                <a:lnTo>
                  <a:pt x="306721" y="89905"/>
                </a:lnTo>
                <a:lnTo>
                  <a:pt x="314468" y="128094"/>
                </a:lnTo>
                <a:lnTo>
                  <a:pt x="314495" y="130529"/>
                </a:lnTo>
                <a:lnTo>
                  <a:pt x="313691" y="143809"/>
                </a:lnTo>
                <a:lnTo>
                  <a:pt x="311333" y="156707"/>
                </a:lnTo>
                <a:lnTo>
                  <a:pt x="295709" y="192461"/>
                </a:lnTo>
                <a:lnTo>
                  <a:pt x="268899" y="222455"/>
                </a:lnTo>
                <a:lnTo>
                  <a:pt x="233009" y="244950"/>
                </a:lnTo>
                <a:lnTo>
                  <a:pt x="190145" y="258209"/>
                </a:lnTo>
                <a:lnTo>
                  <a:pt x="158734" y="261059"/>
                </a:lnTo>
                <a:lnTo>
                  <a:pt x="142583" y="260401"/>
                </a:lnTo>
                <a:lnTo>
                  <a:pt x="97328" y="251032"/>
                </a:lnTo>
                <a:lnTo>
                  <a:pt x="58434" y="231895"/>
                </a:lnTo>
                <a:lnTo>
                  <a:pt x="27912" y="204699"/>
                </a:lnTo>
                <a:lnTo>
                  <a:pt x="7773" y="171153"/>
                </a:lnTo>
                <a:lnTo>
                  <a:pt x="26" y="132964"/>
                </a:lnTo>
                <a:lnTo>
                  <a:pt x="0" y="13052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395922" y="3239028"/>
            <a:ext cx="251596" cy="207654"/>
          </a:xfrm>
          <a:custGeom>
            <a:avLst/>
            <a:gdLst/>
            <a:ahLst/>
            <a:cxnLst/>
            <a:rect l="l" t="t" r="r" b="b"/>
            <a:pathLst>
              <a:path w="251596" h="207654">
                <a:moveTo>
                  <a:pt x="111828" y="0"/>
                </a:moveTo>
                <a:lnTo>
                  <a:pt x="67828" y="11101"/>
                </a:lnTo>
                <a:lnTo>
                  <a:pt x="32335" y="33924"/>
                </a:lnTo>
                <a:lnTo>
                  <a:pt x="8631" y="65742"/>
                </a:lnTo>
                <a:lnTo>
                  <a:pt x="0" y="103827"/>
                </a:lnTo>
                <a:lnTo>
                  <a:pt x="523" y="113390"/>
                </a:lnTo>
                <a:lnTo>
                  <a:pt x="19068" y="158322"/>
                </a:lnTo>
                <a:lnTo>
                  <a:pt x="48565" y="184494"/>
                </a:lnTo>
                <a:lnTo>
                  <a:pt x="89404" y="201695"/>
                </a:lnTo>
                <a:lnTo>
                  <a:pt x="139767" y="207654"/>
                </a:lnTo>
                <a:lnTo>
                  <a:pt x="155176" y="205425"/>
                </a:lnTo>
                <a:lnTo>
                  <a:pt x="196705" y="190113"/>
                </a:lnTo>
                <a:lnTo>
                  <a:pt x="228634" y="163989"/>
                </a:lnTo>
                <a:lnTo>
                  <a:pt x="247679" y="129779"/>
                </a:lnTo>
                <a:lnTo>
                  <a:pt x="251596" y="103827"/>
                </a:lnTo>
                <a:lnTo>
                  <a:pt x="251072" y="94264"/>
                </a:lnTo>
                <a:lnTo>
                  <a:pt x="232528" y="49332"/>
                </a:lnTo>
                <a:lnTo>
                  <a:pt x="203030" y="23160"/>
                </a:lnTo>
                <a:lnTo>
                  <a:pt x="162191" y="5959"/>
                </a:lnTo>
                <a:lnTo>
                  <a:pt x="111828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395922" y="3239028"/>
            <a:ext cx="251596" cy="207654"/>
          </a:xfrm>
          <a:custGeom>
            <a:avLst/>
            <a:gdLst/>
            <a:ahLst/>
            <a:cxnLst/>
            <a:rect l="l" t="t" r="r" b="b"/>
            <a:pathLst>
              <a:path w="251596" h="207654">
                <a:moveTo>
                  <a:pt x="0" y="103827"/>
                </a:moveTo>
                <a:lnTo>
                  <a:pt x="8631" y="65742"/>
                </a:lnTo>
                <a:lnTo>
                  <a:pt x="32335" y="33924"/>
                </a:lnTo>
                <a:lnTo>
                  <a:pt x="67828" y="11101"/>
                </a:lnTo>
                <a:lnTo>
                  <a:pt x="111828" y="0"/>
                </a:lnTo>
                <a:lnTo>
                  <a:pt x="129562" y="597"/>
                </a:lnTo>
                <a:lnTo>
                  <a:pt x="176952" y="10556"/>
                </a:lnTo>
                <a:lnTo>
                  <a:pt x="214213" y="30999"/>
                </a:lnTo>
                <a:lnTo>
                  <a:pt x="239525" y="59658"/>
                </a:lnTo>
                <a:lnTo>
                  <a:pt x="251596" y="103827"/>
                </a:lnTo>
                <a:lnTo>
                  <a:pt x="250596" y="117050"/>
                </a:lnTo>
                <a:lnTo>
                  <a:pt x="247679" y="129779"/>
                </a:lnTo>
                <a:lnTo>
                  <a:pt x="228634" y="163989"/>
                </a:lnTo>
                <a:lnTo>
                  <a:pt x="196705" y="190113"/>
                </a:lnTo>
                <a:lnTo>
                  <a:pt x="155176" y="205425"/>
                </a:lnTo>
                <a:lnTo>
                  <a:pt x="139767" y="207654"/>
                </a:lnTo>
                <a:lnTo>
                  <a:pt x="122034" y="207057"/>
                </a:lnTo>
                <a:lnTo>
                  <a:pt x="74643" y="197098"/>
                </a:lnTo>
                <a:lnTo>
                  <a:pt x="37382" y="176655"/>
                </a:lnTo>
                <a:lnTo>
                  <a:pt x="12070" y="147996"/>
                </a:lnTo>
                <a:lnTo>
                  <a:pt x="523" y="113390"/>
                </a:lnTo>
                <a:lnTo>
                  <a:pt x="0" y="10382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201007" y="3225313"/>
            <a:ext cx="157225" cy="130621"/>
          </a:xfrm>
          <a:custGeom>
            <a:avLst/>
            <a:gdLst/>
            <a:ahLst/>
            <a:cxnLst/>
            <a:rect l="l" t="t" r="r" b="b"/>
            <a:pathLst>
              <a:path w="157225" h="130621">
                <a:moveTo>
                  <a:pt x="77842" y="0"/>
                </a:moveTo>
                <a:lnTo>
                  <a:pt x="34289" y="11375"/>
                </a:lnTo>
                <a:lnTo>
                  <a:pt x="6107" y="40048"/>
                </a:lnTo>
                <a:lnTo>
                  <a:pt x="0" y="65310"/>
                </a:lnTo>
                <a:lnTo>
                  <a:pt x="14" y="66569"/>
                </a:lnTo>
                <a:lnTo>
                  <a:pt x="13967" y="102411"/>
                </a:lnTo>
                <a:lnTo>
                  <a:pt x="48671" y="125598"/>
                </a:lnTo>
                <a:lnTo>
                  <a:pt x="79382" y="130621"/>
                </a:lnTo>
                <a:lnTo>
                  <a:pt x="95090" y="129185"/>
                </a:lnTo>
                <a:lnTo>
                  <a:pt x="134450" y="111264"/>
                </a:lnTo>
                <a:lnTo>
                  <a:pt x="155646" y="78383"/>
                </a:lnTo>
                <a:lnTo>
                  <a:pt x="157225" y="65310"/>
                </a:lnTo>
                <a:lnTo>
                  <a:pt x="157211" y="64051"/>
                </a:lnTo>
                <a:lnTo>
                  <a:pt x="143256" y="28210"/>
                </a:lnTo>
                <a:lnTo>
                  <a:pt x="108552" y="5022"/>
                </a:lnTo>
                <a:lnTo>
                  <a:pt x="77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201007" y="3225313"/>
            <a:ext cx="157225" cy="130621"/>
          </a:xfrm>
          <a:custGeom>
            <a:avLst/>
            <a:gdLst/>
            <a:ahLst/>
            <a:cxnLst/>
            <a:rect l="l" t="t" r="r" b="b"/>
            <a:pathLst>
              <a:path w="157225" h="130621">
                <a:moveTo>
                  <a:pt x="0" y="65310"/>
                </a:moveTo>
                <a:lnTo>
                  <a:pt x="13275" y="29001"/>
                </a:lnTo>
                <a:lnTo>
                  <a:pt x="47513" y="5314"/>
                </a:lnTo>
                <a:lnTo>
                  <a:pt x="77842" y="0"/>
                </a:lnTo>
                <a:lnTo>
                  <a:pt x="93757" y="1297"/>
                </a:lnTo>
                <a:lnTo>
                  <a:pt x="133598" y="18734"/>
                </a:lnTo>
                <a:lnTo>
                  <a:pt x="155359" y="51124"/>
                </a:lnTo>
                <a:lnTo>
                  <a:pt x="157225" y="65310"/>
                </a:lnTo>
                <a:lnTo>
                  <a:pt x="155646" y="78383"/>
                </a:lnTo>
                <a:lnTo>
                  <a:pt x="151117" y="90573"/>
                </a:lnTo>
                <a:lnTo>
                  <a:pt x="122934" y="119246"/>
                </a:lnTo>
                <a:lnTo>
                  <a:pt x="79382" y="130621"/>
                </a:lnTo>
                <a:lnTo>
                  <a:pt x="63467" y="129323"/>
                </a:lnTo>
                <a:lnTo>
                  <a:pt x="23625" y="111886"/>
                </a:lnTo>
                <a:lnTo>
                  <a:pt x="1865" y="79497"/>
                </a:lnTo>
                <a:lnTo>
                  <a:pt x="14" y="66569"/>
                </a:lnTo>
                <a:lnTo>
                  <a:pt x="0" y="6531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722964" y="3735183"/>
            <a:ext cx="251485" cy="207663"/>
          </a:xfrm>
          <a:custGeom>
            <a:avLst/>
            <a:gdLst/>
            <a:ahLst/>
            <a:cxnLst/>
            <a:rect l="l" t="t" r="r" b="b"/>
            <a:pathLst>
              <a:path w="251485" h="207663">
                <a:moveTo>
                  <a:pt x="111817" y="0"/>
                </a:moveTo>
                <a:lnTo>
                  <a:pt x="67805" y="11083"/>
                </a:lnTo>
                <a:lnTo>
                  <a:pt x="32316" y="33904"/>
                </a:lnTo>
                <a:lnTo>
                  <a:pt x="8624" y="65732"/>
                </a:lnTo>
                <a:lnTo>
                  <a:pt x="0" y="103836"/>
                </a:lnTo>
                <a:lnTo>
                  <a:pt x="514" y="113333"/>
                </a:lnTo>
                <a:lnTo>
                  <a:pt x="19009" y="158293"/>
                </a:lnTo>
                <a:lnTo>
                  <a:pt x="48473" y="184485"/>
                </a:lnTo>
                <a:lnTo>
                  <a:pt x="89300" y="201699"/>
                </a:lnTo>
                <a:lnTo>
                  <a:pt x="139676" y="207663"/>
                </a:lnTo>
                <a:lnTo>
                  <a:pt x="155101" y="205434"/>
                </a:lnTo>
                <a:lnTo>
                  <a:pt x="196643" y="190122"/>
                </a:lnTo>
                <a:lnTo>
                  <a:pt x="228554" y="163998"/>
                </a:lnTo>
                <a:lnTo>
                  <a:pt x="247574" y="129788"/>
                </a:lnTo>
                <a:lnTo>
                  <a:pt x="251485" y="103836"/>
                </a:lnTo>
                <a:lnTo>
                  <a:pt x="250971" y="94351"/>
                </a:lnTo>
                <a:lnTo>
                  <a:pt x="232481" y="49385"/>
                </a:lnTo>
                <a:lnTo>
                  <a:pt x="203018" y="23189"/>
                </a:lnTo>
                <a:lnTo>
                  <a:pt x="162099" y="5949"/>
                </a:lnTo>
                <a:lnTo>
                  <a:pt x="111817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722964" y="3735183"/>
            <a:ext cx="251485" cy="207663"/>
          </a:xfrm>
          <a:custGeom>
            <a:avLst/>
            <a:gdLst/>
            <a:ahLst/>
            <a:cxnLst/>
            <a:rect l="l" t="t" r="r" b="b"/>
            <a:pathLst>
              <a:path w="251485" h="207663">
                <a:moveTo>
                  <a:pt x="0" y="103836"/>
                </a:moveTo>
                <a:lnTo>
                  <a:pt x="8624" y="65732"/>
                </a:lnTo>
                <a:lnTo>
                  <a:pt x="32316" y="33904"/>
                </a:lnTo>
                <a:lnTo>
                  <a:pt x="67805" y="11083"/>
                </a:lnTo>
                <a:lnTo>
                  <a:pt x="111817" y="0"/>
                </a:lnTo>
                <a:lnTo>
                  <a:pt x="129560" y="600"/>
                </a:lnTo>
                <a:lnTo>
                  <a:pt x="176953" y="10572"/>
                </a:lnTo>
                <a:lnTo>
                  <a:pt x="214190" y="31035"/>
                </a:lnTo>
                <a:lnTo>
                  <a:pt x="239465" y="59719"/>
                </a:lnTo>
                <a:lnTo>
                  <a:pt x="251485" y="103836"/>
                </a:lnTo>
                <a:lnTo>
                  <a:pt x="250487" y="117059"/>
                </a:lnTo>
                <a:lnTo>
                  <a:pt x="247574" y="129788"/>
                </a:lnTo>
                <a:lnTo>
                  <a:pt x="228554" y="163998"/>
                </a:lnTo>
                <a:lnTo>
                  <a:pt x="196643" y="190122"/>
                </a:lnTo>
                <a:lnTo>
                  <a:pt x="155101" y="205434"/>
                </a:lnTo>
                <a:lnTo>
                  <a:pt x="139676" y="207663"/>
                </a:lnTo>
                <a:lnTo>
                  <a:pt x="121933" y="207065"/>
                </a:lnTo>
                <a:lnTo>
                  <a:pt x="74538" y="197098"/>
                </a:lnTo>
                <a:lnTo>
                  <a:pt x="37300" y="176640"/>
                </a:lnTo>
                <a:lnTo>
                  <a:pt x="12024" y="147960"/>
                </a:lnTo>
                <a:lnTo>
                  <a:pt x="514" y="113333"/>
                </a:lnTo>
                <a:lnTo>
                  <a:pt x="0" y="10383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911550" y="4283429"/>
            <a:ext cx="188697" cy="155657"/>
          </a:xfrm>
          <a:custGeom>
            <a:avLst/>
            <a:gdLst/>
            <a:ahLst/>
            <a:cxnLst/>
            <a:rect l="l" t="t" r="r" b="b"/>
            <a:pathLst>
              <a:path w="188697" h="155657">
                <a:moveTo>
                  <a:pt x="83900" y="0"/>
                </a:moveTo>
                <a:lnTo>
                  <a:pt x="41173" y="13133"/>
                </a:lnTo>
                <a:lnTo>
                  <a:pt x="11264" y="40676"/>
                </a:lnTo>
                <a:lnTo>
                  <a:pt x="0" y="77824"/>
                </a:lnTo>
                <a:lnTo>
                  <a:pt x="122" y="81855"/>
                </a:lnTo>
                <a:lnTo>
                  <a:pt x="20616" y="125857"/>
                </a:lnTo>
                <a:lnTo>
                  <a:pt x="55948" y="147744"/>
                </a:lnTo>
                <a:lnTo>
                  <a:pt x="104787" y="155657"/>
                </a:lnTo>
                <a:lnTo>
                  <a:pt x="120084" y="153187"/>
                </a:lnTo>
                <a:lnTo>
                  <a:pt x="159183" y="134727"/>
                </a:lnTo>
                <a:lnTo>
                  <a:pt x="183540" y="103436"/>
                </a:lnTo>
                <a:lnTo>
                  <a:pt x="188697" y="77824"/>
                </a:lnTo>
                <a:lnTo>
                  <a:pt x="188573" y="73781"/>
                </a:lnTo>
                <a:lnTo>
                  <a:pt x="168074" y="29787"/>
                </a:lnTo>
                <a:lnTo>
                  <a:pt x="132741" y="7905"/>
                </a:lnTo>
                <a:lnTo>
                  <a:pt x="8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911550" y="4283429"/>
            <a:ext cx="188697" cy="155657"/>
          </a:xfrm>
          <a:custGeom>
            <a:avLst/>
            <a:gdLst/>
            <a:ahLst/>
            <a:cxnLst/>
            <a:rect l="l" t="t" r="r" b="b"/>
            <a:pathLst>
              <a:path w="188697" h="155657">
                <a:moveTo>
                  <a:pt x="0" y="77824"/>
                </a:moveTo>
                <a:lnTo>
                  <a:pt x="11264" y="40676"/>
                </a:lnTo>
                <a:lnTo>
                  <a:pt x="41173" y="13133"/>
                </a:lnTo>
                <a:lnTo>
                  <a:pt x="83900" y="0"/>
                </a:lnTo>
                <a:lnTo>
                  <a:pt x="101482" y="835"/>
                </a:lnTo>
                <a:lnTo>
                  <a:pt x="146180" y="13844"/>
                </a:lnTo>
                <a:lnTo>
                  <a:pt x="176290" y="39494"/>
                </a:lnTo>
                <a:lnTo>
                  <a:pt x="188697" y="77824"/>
                </a:lnTo>
                <a:lnTo>
                  <a:pt x="187371" y="90986"/>
                </a:lnTo>
                <a:lnTo>
                  <a:pt x="183540" y="103436"/>
                </a:lnTo>
                <a:lnTo>
                  <a:pt x="159183" y="134727"/>
                </a:lnTo>
                <a:lnTo>
                  <a:pt x="120084" y="153187"/>
                </a:lnTo>
                <a:lnTo>
                  <a:pt x="104787" y="155657"/>
                </a:lnTo>
                <a:lnTo>
                  <a:pt x="87207" y="154820"/>
                </a:lnTo>
                <a:lnTo>
                  <a:pt x="42510" y="141804"/>
                </a:lnTo>
                <a:lnTo>
                  <a:pt x="12401" y="116147"/>
                </a:lnTo>
                <a:lnTo>
                  <a:pt x="122" y="81855"/>
                </a:lnTo>
                <a:lnTo>
                  <a:pt x="0" y="7782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5021849" y="4852290"/>
            <a:ext cx="172549" cy="140806"/>
          </a:xfrm>
          <a:custGeom>
            <a:avLst/>
            <a:gdLst/>
            <a:ahLst/>
            <a:cxnLst/>
            <a:rect l="l" t="t" r="r" b="b"/>
            <a:pathLst>
              <a:path w="172549" h="140806">
                <a:moveTo>
                  <a:pt x="84410" y="0"/>
                </a:moveTo>
                <a:lnTo>
                  <a:pt x="41731" y="8816"/>
                </a:lnTo>
                <a:lnTo>
                  <a:pt x="6317" y="43046"/>
                </a:lnTo>
                <a:lnTo>
                  <a:pt x="0" y="65352"/>
                </a:lnTo>
                <a:lnTo>
                  <a:pt x="169" y="77102"/>
                </a:lnTo>
                <a:lnTo>
                  <a:pt x="18824" y="115181"/>
                </a:lnTo>
                <a:lnTo>
                  <a:pt x="60956" y="137820"/>
                </a:lnTo>
                <a:lnTo>
                  <a:pt x="88144" y="140806"/>
                </a:lnTo>
                <a:lnTo>
                  <a:pt x="102814" y="139881"/>
                </a:lnTo>
                <a:lnTo>
                  <a:pt x="142178" y="125228"/>
                </a:lnTo>
                <a:lnTo>
                  <a:pt x="170454" y="86869"/>
                </a:lnTo>
                <a:lnTo>
                  <a:pt x="172549" y="75449"/>
                </a:lnTo>
                <a:lnTo>
                  <a:pt x="172379" y="63697"/>
                </a:lnTo>
                <a:lnTo>
                  <a:pt x="153729" y="25628"/>
                </a:lnTo>
                <a:lnTo>
                  <a:pt x="111598" y="2987"/>
                </a:lnTo>
                <a:lnTo>
                  <a:pt x="844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5021849" y="4852290"/>
            <a:ext cx="172549" cy="140806"/>
          </a:xfrm>
          <a:custGeom>
            <a:avLst/>
            <a:gdLst/>
            <a:ahLst/>
            <a:cxnLst/>
            <a:rect l="l" t="t" r="r" b="b"/>
            <a:pathLst>
              <a:path w="172549" h="140806">
                <a:moveTo>
                  <a:pt x="2741" y="88984"/>
                </a:moveTo>
                <a:lnTo>
                  <a:pt x="169" y="77102"/>
                </a:lnTo>
                <a:lnTo>
                  <a:pt x="0" y="65352"/>
                </a:lnTo>
                <a:lnTo>
                  <a:pt x="2095" y="53933"/>
                </a:lnTo>
                <a:lnTo>
                  <a:pt x="30374" y="15576"/>
                </a:lnTo>
                <a:lnTo>
                  <a:pt x="69740" y="924"/>
                </a:lnTo>
                <a:lnTo>
                  <a:pt x="84410" y="0"/>
                </a:lnTo>
                <a:lnTo>
                  <a:pt x="98406" y="719"/>
                </a:lnTo>
                <a:lnTo>
                  <a:pt x="135051" y="11785"/>
                </a:lnTo>
                <a:lnTo>
                  <a:pt x="166591" y="43750"/>
                </a:lnTo>
                <a:lnTo>
                  <a:pt x="169807" y="51813"/>
                </a:lnTo>
                <a:lnTo>
                  <a:pt x="172379" y="63697"/>
                </a:lnTo>
                <a:lnTo>
                  <a:pt x="172549" y="75449"/>
                </a:lnTo>
                <a:lnTo>
                  <a:pt x="151956" y="117136"/>
                </a:lnTo>
                <a:lnTo>
                  <a:pt x="118027" y="137216"/>
                </a:lnTo>
                <a:lnTo>
                  <a:pt x="88144" y="140806"/>
                </a:lnTo>
                <a:lnTo>
                  <a:pt x="74148" y="140087"/>
                </a:lnTo>
                <a:lnTo>
                  <a:pt x="37503" y="129023"/>
                </a:lnTo>
                <a:lnTo>
                  <a:pt x="5961" y="97058"/>
                </a:lnTo>
                <a:lnTo>
                  <a:pt x="2741" y="8898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226046" y="5458482"/>
            <a:ext cx="188697" cy="155724"/>
          </a:xfrm>
          <a:custGeom>
            <a:avLst/>
            <a:gdLst/>
            <a:ahLst/>
            <a:cxnLst/>
            <a:rect l="l" t="t" r="r" b="b"/>
            <a:pathLst>
              <a:path w="188697" h="155724">
                <a:moveTo>
                  <a:pt x="83882" y="0"/>
                </a:moveTo>
                <a:lnTo>
                  <a:pt x="41183" y="13137"/>
                </a:lnTo>
                <a:lnTo>
                  <a:pt x="11271" y="40706"/>
                </a:lnTo>
                <a:lnTo>
                  <a:pt x="0" y="77866"/>
                </a:lnTo>
                <a:lnTo>
                  <a:pt x="126" y="81950"/>
                </a:lnTo>
                <a:lnTo>
                  <a:pt x="20643" y="125925"/>
                </a:lnTo>
                <a:lnTo>
                  <a:pt x="55979" y="147814"/>
                </a:lnTo>
                <a:lnTo>
                  <a:pt x="104823" y="155724"/>
                </a:lnTo>
                <a:lnTo>
                  <a:pt x="120126" y="153237"/>
                </a:lnTo>
                <a:lnTo>
                  <a:pt x="159216" y="134741"/>
                </a:lnTo>
                <a:lnTo>
                  <a:pt x="183548" y="103450"/>
                </a:lnTo>
                <a:lnTo>
                  <a:pt x="188697" y="77866"/>
                </a:lnTo>
                <a:lnTo>
                  <a:pt x="188571" y="73794"/>
                </a:lnTo>
                <a:lnTo>
                  <a:pt x="168059" y="29812"/>
                </a:lnTo>
                <a:lnTo>
                  <a:pt x="132724" y="7917"/>
                </a:lnTo>
                <a:lnTo>
                  <a:pt x="838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5226046" y="5458482"/>
            <a:ext cx="188697" cy="155724"/>
          </a:xfrm>
          <a:custGeom>
            <a:avLst/>
            <a:gdLst/>
            <a:ahLst/>
            <a:cxnLst/>
            <a:rect l="l" t="t" r="r" b="b"/>
            <a:pathLst>
              <a:path w="188697" h="155724">
                <a:moveTo>
                  <a:pt x="0" y="77866"/>
                </a:moveTo>
                <a:lnTo>
                  <a:pt x="11271" y="40706"/>
                </a:lnTo>
                <a:lnTo>
                  <a:pt x="41183" y="13137"/>
                </a:lnTo>
                <a:lnTo>
                  <a:pt x="83882" y="0"/>
                </a:lnTo>
                <a:lnTo>
                  <a:pt x="101464" y="837"/>
                </a:lnTo>
                <a:lnTo>
                  <a:pt x="146163" y="13861"/>
                </a:lnTo>
                <a:lnTo>
                  <a:pt x="176277" y="39521"/>
                </a:lnTo>
                <a:lnTo>
                  <a:pt x="188697" y="77866"/>
                </a:lnTo>
                <a:lnTo>
                  <a:pt x="187374" y="91011"/>
                </a:lnTo>
                <a:lnTo>
                  <a:pt x="183548" y="103450"/>
                </a:lnTo>
                <a:lnTo>
                  <a:pt x="159216" y="134741"/>
                </a:lnTo>
                <a:lnTo>
                  <a:pt x="120126" y="153237"/>
                </a:lnTo>
                <a:lnTo>
                  <a:pt x="104823" y="155724"/>
                </a:lnTo>
                <a:lnTo>
                  <a:pt x="87241" y="154889"/>
                </a:lnTo>
                <a:lnTo>
                  <a:pt x="42540" y="141872"/>
                </a:lnTo>
                <a:lnTo>
                  <a:pt x="12425" y="116218"/>
                </a:lnTo>
                <a:lnTo>
                  <a:pt x="126" y="81950"/>
                </a:lnTo>
                <a:lnTo>
                  <a:pt x="0" y="7786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3370957" y="4074018"/>
            <a:ext cx="188275" cy="156669"/>
          </a:xfrm>
          <a:custGeom>
            <a:avLst/>
            <a:gdLst/>
            <a:ahLst/>
            <a:cxnLst/>
            <a:rect l="l" t="t" r="r" b="b"/>
            <a:pathLst>
              <a:path w="188275" h="156669">
                <a:moveTo>
                  <a:pt x="91556" y="0"/>
                </a:moveTo>
                <a:lnTo>
                  <a:pt x="52980" y="7833"/>
                </a:lnTo>
                <a:lnTo>
                  <a:pt x="13985" y="37004"/>
                </a:lnTo>
                <a:lnTo>
                  <a:pt x="0" y="73733"/>
                </a:lnTo>
                <a:lnTo>
                  <a:pt x="220" y="84573"/>
                </a:lnTo>
                <a:lnTo>
                  <a:pt x="19696" y="124211"/>
                </a:lnTo>
                <a:lnTo>
                  <a:pt x="52751" y="146583"/>
                </a:lnTo>
                <a:lnTo>
                  <a:pt x="96674" y="156669"/>
                </a:lnTo>
                <a:lnTo>
                  <a:pt x="110067" y="155567"/>
                </a:lnTo>
                <a:lnTo>
                  <a:pt x="146717" y="143372"/>
                </a:lnTo>
                <a:lnTo>
                  <a:pt x="180615" y="109577"/>
                </a:lnTo>
                <a:lnTo>
                  <a:pt x="188275" y="82912"/>
                </a:lnTo>
                <a:lnTo>
                  <a:pt x="188056" y="72088"/>
                </a:lnTo>
                <a:lnTo>
                  <a:pt x="168572" y="32480"/>
                </a:lnTo>
                <a:lnTo>
                  <a:pt x="135497" y="10104"/>
                </a:lnTo>
                <a:lnTo>
                  <a:pt x="915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3370957" y="4074018"/>
            <a:ext cx="188275" cy="156669"/>
          </a:xfrm>
          <a:custGeom>
            <a:avLst/>
            <a:gdLst/>
            <a:ahLst/>
            <a:cxnLst/>
            <a:rect l="l" t="t" r="r" b="b"/>
            <a:pathLst>
              <a:path w="188275" h="156669">
                <a:moveTo>
                  <a:pt x="3062" y="58038"/>
                </a:moveTo>
                <a:lnTo>
                  <a:pt x="31105" y="20035"/>
                </a:lnTo>
                <a:lnTo>
                  <a:pt x="78169" y="1098"/>
                </a:lnTo>
                <a:lnTo>
                  <a:pt x="91556" y="0"/>
                </a:lnTo>
                <a:lnTo>
                  <a:pt x="105230" y="531"/>
                </a:lnTo>
                <a:lnTo>
                  <a:pt x="148204" y="16618"/>
                </a:lnTo>
                <a:lnTo>
                  <a:pt x="181958" y="51299"/>
                </a:lnTo>
                <a:lnTo>
                  <a:pt x="188275" y="82912"/>
                </a:lnTo>
                <a:lnTo>
                  <a:pt x="186557" y="93857"/>
                </a:lnTo>
                <a:lnTo>
                  <a:pt x="185214" y="98571"/>
                </a:lnTo>
                <a:lnTo>
                  <a:pt x="180615" y="109577"/>
                </a:lnTo>
                <a:lnTo>
                  <a:pt x="174285" y="119646"/>
                </a:lnTo>
                <a:lnTo>
                  <a:pt x="135269" y="148832"/>
                </a:lnTo>
                <a:lnTo>
                  <a:pt x="96674" y="156669"/>
                </a:lnTo>
                <a:lnTo>
                  <a:pt x="82994" y="156145"/>
                </a:lnTo>
                <a:lnTo>
                  <a:pt x="40053" y="140073"/>
                </a:lnTo>
                <a:lnTo>
                  <a:pt x="6316" y="105383"/>
                </a:lnTo>
                <a:lnTo>
                  <a:pt x="0" y="73733"/>
                </a:lnTo>
                <a:lnTo>
                  <a:pt x="1716" y="62768"/>
                </a:lnTo>
                <a:lnTo>
                  <a:pt x="3062" y="5803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3087700" y="4974921"/>
            <a:ext cx="157303" cy="130556"/>
          </a:xfrm>
          <a:custGeom>
            <a:avLst/>
            <a:gdLst/>
            <a:ahLst/>
            <a:cxnLst/>
            <a:rect l="l" t="t" r="r" b="b"/>
            <a:pathLst>
              <a:path w="157303" h="130556">
                <a:moveTo>
                  <a:pt x="77866" y="0"/>
                </a:moveTo>
                <a:lnTo>
                  <a:pt x="34326" y="11360"/>
                </a:lnTo>
                <a:lnTo>
                  <a:pt x="6117" y="40012"/>
                </a:lnTo>
                <a:lnTo>
                  <a:pt x="0" y="65282"/>
                </a:lnTo>
                <a:lnTo>
                  <a:pt x="14" y="66555"/>
                </a:lnTo>
                <a:lnTo>
                  <a:pt x="13997" y="102393"/>
                </a:lnTo>
                <a:lnTo>
                  <a:pt x="48728" y="125545"/>
                </a:lnTo>
                <a:lnTo>
                  <a:pt x="79428" y="130556"/>
                </a:lnTo>
                <a:lnTo>
                  <a:pt x="95125" y="129122"/>
                </a:lnTo>
                <a:lnTo>
                  <a:pt x="134497" y="111230"/>
                </a:lnTo>
                <a:lnTo>
                  <a:pt x="155721" y="78363"/>
                </a:lnTo>
                <a:lnTo>
                  <a:pt x="157303" y="65282"/>
                </a:lnTo>
                <a:lnTo>
                  <a:pt x="157288" y="63998"/>
                </a:lnTo>
                <a:lnTo>
                  <a:pt x="143300" y="28163"/>
                </a:lnTo>
                <a:lnTo>
                  <a:pt x="108568" y="5011"/>
                </a:lnTo>
                <a:lnTo>
                  <a:pt x="77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3087700" y="4974921"/>
            <a:ext cx="157303" cy="130556"/>
          </a:xfrm>
          <a:custGeom>
            <a:avLst/>
            <a:gdLst/>
            <a:ahLst/>
            <a:cxnLst/>
            <a:rect l="l" t="t" r="r" b="b"/>
            <a:pathLst>
              <a:path w="157303" h="130556">
                <a:moveTo>
                  <a:pt x="0" y="65282"/>
                </a:moveTo>
                <a:lnTo>
                  <a:pt x="13295" y="28969"/>
                </a:lnTo>
                <a:lnTo>
                  <a:pt x="47553" y="5308"/>
                </a:lnTo>
                <a:lnTo>
                  <a:pt x="77866" y="0"/>
                </a:lnTo>
                <a:lnTo>
                  <a:pt x="93773" y="1294"/>
                </a:lnTo>
                <a:lnTo>
                  <a:pt x="133630" y="18699"/>
                </a:lnTo>
                <a:lnTo>
                  <a:pt x="155427" y="51066"/>
                </a:lnTo>
                <a:lnTo>
                  <a:pt x="157303" y="65282"/>
                </a:lnTo>
                <a:lnTo>
                  <a:pt x="155721" y="78363"/>
                </a:lnTo>
                <a:lnTo>
                  <a:pt x="151184" y="90553"/>
                </a:lnTo>
                <a:lnTo>
                  <a:pt x="122973" y="119201"/>
                </a:lnTo>
                <a:lnTo>
                  <a:pt x="79428" y="130556"/>
                </a:lnTo>
                <a:lnTo>
                  <a:pt x="63523" y="129262"/>
                </a:lnTo>
                <a:lnTo>
                  <a:pt x="23666" y="111858"/>
                </a:lnTo>
                <a:lnTo>
                  <a:pt x="1872" y="79489"/>
                </a:lnTo>
                <a:lnTo>
                  <a:pt x="14" y="66555"/>
                </a:lnTo>
                <a:lnTo>
                  <a:pt x="0" y="6528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5828744" y="2925398"/>
            <a:ext cx="246382" cy="203880"/>
          </a:xfrm>
          <a:custGeom>
            <a:avLst/>
            <a:gdLst/>
            <a:ahLst/>
            <a:cxnLst/>
            <a:rect l="l" t="t" r="r" b="b"/>
            <a:pathLst>
              <a:path w="246382" h="203880">
                <a:moveTo>
                  <a:pt x="113468" y="0"/>
                </a:moveTo>
                <a:lnTo>
                  <a:pt x="68956" y="10094"/>
                </a:lnTo>
                <a:lnTo>
                  <a:pt x="32927" y="32344"/>
                </a:lnTo>
                <a:lnTo>
                  <a:pt x="8802" y="63907"/>
                </a:lnTo>
                <a:lnTo>
                  <a:pt x="0" y="101943"/>
                </a:lnTo>
                <a:lnTo>
                  <a:pt x="45" y="104742"/>
                </a:lnTo>
                <a:lnTo>
                  <a:pt x="15792" y="151596"/>
                </a:lnTo>
                <a:lnTo>
                  <a:pt x="44036" y="179131"/>
                </a:lnTo>
                <a:lnTo>
                  <a:pt x="83833" y="197387"/>
                </a:lnTo>
                <a:lnTo>
                  <a:pt x="132904" y="203880"/>
                </a:lnTo>
                <a:lnTo>
                  <a:pt x="148465" y="202032"/>
                </a:lnTo>
                <a:lnTo>
                  <a:pt x="190522" y="187557"/>
                </a:lnTo>
                <a:lnTo>
                  <a:pt x="222972" y="161890"/>
                </a:lnTo>
                <a:lnTo>
                  <a:pt x="242382" y="127867"/>
                </a:lnTo>
                <a:lnTo>
                  <a:pt x="246382" y="101943"/>
                </a:lnTo>
                <a:lnTo>
                  <a:pt x="246336" y="99142"/>
                </a:lnTo>
                <a:lnTo>
                  <a:pt x="230565" y="52288"/>
                </a:lnTo>
                <a:lnTo>
                  <a:pt x="202298" y="24753"/>
                </a:lnTo>
                <a:lnTo>
                  <a:pt x="162499" y="6496"/>
                </a:lnTo>
                <a:lnTo>
                  <a:pt x="113468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5828744" y="2925398"/>
            <a:ext cx="246382" cy="203880"/>
          </a:xfrm>
          <a:custGeom>
            <a:avLst/>
            <a:gdLst/>
            <a:ahLst/>
            <a:cxnLst/>
            <a:rect l="l" t="t" r="r" b="b"/>
            <a:pathLst>
              <a:path w="246382" h="203880">
                <a:moveTo>
                  <a:pt x="0" y="101943"/>
                </a:moveTo>
                <a:lnTo>
                  <a:pt x="8802" y="63907"/>
                </a:lnTo>
                <a:lnTo>
                  <a:pt x="32927" y="32344"/>
                </a:lnTo>
                <a:lnTo>
                  <a:pt x="68956" y="10094"/>
                </a:lnTo>
                <a:lnTo>
                  <a:pt x="113468" y="0"/>
                </a:lnTo>
                <a:lnTo>
                  <a:pt x="130695" y="705"/>
                </a:lnTo>
                <a:lnTo>
                  <a:pt x="176904" y="11398"/>
                </a:lnTo>
                <a:lnTo>
                  <a:pt x="213115" y="33024"/>
                </a:lnTo>
                <a:lnTo>
                  <a:pt x="237026" y="63099"/>
                </a:lnTo>
                <a:lnTo>
                  <a:pt x="246382" y="101943"/>
                </a:lnTo>
                <a:lnTo>
                  <a:pt x="245361" y="115159"/>
                </a:lnTo>
                <a:lnTo>
                  <a:pt x="242382" y="127867"/>
                </a:lnTo>
                <a:lnTo>
                  <a:pt x="222972" y="161890"/>
                </a:lnTo>
                <a:lnTo>
                  <a:pt x="190522" y="187557"/>
                </a:lnTo>
                <a:lnTo>
                  <a:pt x="148465" y="202032"/>
                </a:lnTo>
                <a:lnTo>
                  <a:pt x="132904" y="203880"/>
                </a:lnTo>
                <a:lnTo>
                  <a:pt x="115657" y="203176"/>
                </a:lnTo>
                <a:lnTo>
                  <a:pt x="69424" y="192486"/>
                </a:lnTo>
                <a:lnTo>
                  <a:pt x="33225" y="170861"/>
                </a:lnTo>
                <a:lnTo>
                  <a:pt x="9339" y="140785"/>
                </a:lnTo>
                <a:lnTo>
                  <a:pt x="45" y="104742"/>
                </a:lnTo>
                <a:lnTo>
                  <a:pt x="0" y="1019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7584482" y="3212322"/>
            <a:ext cx="157192" cy="130530"/>
          </a:xfrm>
          <a:custGeom>
            <a:avLst/>
            <a:gdLst/>
            <a:ahLst/>
            <a:cxnLst/>
            <a:rect l="l" t="t" r="r" b="b"/>
            <a:pathLst>
              <a:path w="157192" h="130530">
                <a:moveTo>
                  <a:pt x="77915" y="0"/>
                </a:moveTo>
                <a:lnTo>
                  <a:pt x="34327" y="11306"/>
                </a:lnTo>
                <a:lnTo>
                  <a:pt x="6115" y="39945"/>
                </a:lnTo>
                <a:lnTo>
                  <a:pt x="0" y="65219"/>
                </a:lnTo>
                <a:lnTo>
                  <a:pt x="13" y="66455"/>
                </a:lnTo>
                <a:lnTo>
                  <a:pt x="13947" y="102347"/>
                </a:lnTo>
                <a:lnTo>
                  <a:pt x="48637" y="125517"/>
                </a:lnTo>
                <a:lnTo>
                  <a:pt x="79349" y="130530"/>
                </a:lnTo>
                <a:lnTo>
                  <a:pt x="95072" y="129092"/>
                </a:lnTo>
                <a:lnTo>
                  <a:pt x="134437" y="111197"/>
                </a:lnTo>
                <a:lnTo>
                  <a:pt x="155615" y="78314"/>
                </a:lnTo>
                <a:lnTo>
                  <a:pt x="157192" y="65219"/>
                </a:lnTo>
                <a:lnTo>
                  <a:pt x="157180" y="64107"/>
                </a:lnTo>
                <a:lnTo>
                  <a:pt x="143297" y="28219"/>
                </a:lnTo>
                <a:lnTo>
                  <a:pt x="108617" y="5022"/>
                </a:lnTo>
                <a:lnTo>
                  <a:pt x="779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7584482" y="3212322"/>
            <a:ext cx="157192" cy="130530"/>
          </a:xfrm>
          <a:custGeom>
            <a:avLst/>
            <a:gdLst/>
            <a:ahLst/>
            <a:cxnLst/>
            <a:rect l="l" t="t" r="r" b="b"/>
            <a:pathLst>
              <a:path w="157192" h="130530">
                <a:moveTo>
                  <a:pt x="0" y="65219"/>
                </a:moveTo>
                <a:lnTo>
                  <a:pt x="13292" y="28904"/>
                </a:lnTo>
                <a:lnTo>
                  <a:pt x="47564" y="5267"/>
                </a:lnTo>
                <a:lnTo>
                  <a:pt x="77915" y="0"/>
                </a:lnTo>
                <a:lnTo>
                  <a:pt x="93826" y="1297"/>
                </a:lnTo>
                <a:lnTo>
                  <a:pt x="133650" y="18738"/>
                </a:lnTo>
                <a:lnTo>
                  <a:pt x="155360" y="51158"/>
                </a:lnTo>
                <a:lnTo>
                  <a:pt x="157192" y="65219"/>
                </a:lnTo>
                <a:lnTo>
                  <a:pt x="155615" y="78314"/>
                </a:lnTo>
                <a:lnTo>
                  <a:pt x="151091" y="90513"/>
                </a:lnTo>
                <a:lnTo>
                  <a:pt x="122925" y="119169"/>
                </a:lnTo>
                <a:lnTo>
                  <a:pt x="79349" y="130530"/>
                </a:lnTo>
                <a:lnTo>
                  <a:pt x="63432" y="129235"/>
                </a:lnTo>
                <a:lnTo>
                  <a:pt x="23598" y="111821"/>
                </a:lnTo>
                <a:lnTo>
                  <a:pt x="1858" y="79412"/>
                </a:lnTo>
                <a:lnTo>
                  <a:pt x="13" y="66455"/>
                </a:lnTo>
                <a:lnTo>
                  <a:pt x="0" y="6521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6122310" y="3958283"/>
            <a:ext cx="172828" cy="140068"/>
          </a:xfrm>
          <a:custGeom>
            <a:avLst/>
            <a:gdLst/>
            <a:ahLst/>
            <a:cxnLst/>
            <a:rect l="l" t="t" r="r" b="b"/>
            <a:pathLst>
              <a:path w="172828" h="140068">
                <a:moveTo>
                  <a:pt x="85133" y="0"/>
                </a:moveTo>
                <a:lnTo>
                  <a:pt x="45677" y="8184"/>
                </a:lnTo>
                <a:lnTo>
                  <a:pt x="13918" y="30859"/>
                </a:lnTo>
                <a:lnTo>
                  <a:pt x="0" y="73149"/>
                </a:lnTo>
                <a:lnTo>
                  <a:pt x="1631" y="84328"/>
                </a:lnTo>
                <a:lnTo>
                  <a:pt x="23306" y="119171"/>
                </a:lnTo>
                <a:lnTo>
                  <a:pt x="63344" y="138252"/>
                </a:lnTo>
                <a:lnTo>
                  <a:pt x="87718" y="140068"/>
                </a:lnTo>
                <a:lnTo>
                  <a:pt x="100602" y="138844"/>
                </a:lnTo>
                <a:lnTo>
                  <a:pt x="140692" y="125956"/>
                </a:lnTo>
                <a:lnTo>
                  <a:pt x="169858" y="88925"/>
                </a:lnTo>
                <a:lnTo>
                  <a:pt x="172828" y="66904"/>
                </a:lnTo>
                <a:lnTo>
                  <a:pt x="171175" y="55737"/>
                </a:lnTo>
                <a:lnTo>
                  <a:pt x="149538" y="20993"/>
                </a:lnTo>
                <a:lnTo>
                  <a:pt x="109503" y="1844"/>
                </a:lnTo>
                <a:lnTo>
                  <a:pt x="851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6122310" y="3958283"/>
            <a:ext cx="172828" cy="140068"/>
          </a:xfrm>
          <a:custGeom>
            <a:avLst/>
            <a:gdLst/>
            <a:ahLst/>
            <a:cxnLst/>
            <a:rect l="l" t="t" r="r" b="b"/>
            <a:pathLst>
              <a:path w="172828" h="140068">
                <a:moveTo>
                  <a:pt x="11500" y="105972"/>
                </a:moveTo>
                <a:lnTo>
                  <a:pt x="5442" y="95338"/>
                </a:lnTo>
                <a:lnTo>
                  <a:pt x="1631" y="84328"/>
                </a:lnTo>
                <a:lnTo>
                  <a:pt x="0" y="73149"/>
                </a:lnTo>
                <a:lnTo>
                  <a:pt x="479" y="62005"/>
                </a:lnTo>
                <a:lnTo>
                  <a:pt x="22173" y="21926"/>
                </a:lnTo>
                <a:lnTo>
                  <a:pt x="59065" y="3919"/>
                </a:lnTo>
                <a:lnTo>
                  <a:pt x="85133" y="0"/>
                </a:lnTo>
                <a:lnTo>
                  <a:pt x="97587" y="230"/>
                </a:lnTo>
                <a:lnTo>
                  <a:pt x="140900" y="14416"/>
                </a:lnTo>
                <a:lnTo>
                  <a:pt x="161259" y="34118"/>
                </a:lnTo>
                <a:lnTo>
                  <a:pt x="167341" y="44739"/>
                </a:lnTo>
                <a:lnTo>
                  <a:pt x="171175" y="55737"/>
                </a:lnTo>
                <a:lnTo>
                  <a:pt x="172828" y="66904"/>
                </a:lnTo>
                <a:lnTo>
                  <a:pt x="172366" y="78035"/>
                </a:lnTo>
                <a:lnTo>
                  <a:pt x="169858" y="88925"/>
                </a:lnTo>
                <a:lnTo>
                  <a:pt x="140692" y="125956"/>
                </a:lnTo>
                <a:lnTo>
                  <a:pt x="100602" y="138844"/>
                </a:lnTo>
                <a:lnTo>
                  <a:pt x="87718" y="140068"/>
                </a:lnTo>
                <a:lnTo>
                  <a:pt x="75262" y="139851"/>
                </a:lnTo>
                <a:lnTo>
                  <a:pt x="31946" y="125729"/>
                </a:lnTo>
                <a:lnTo>
                  <a:pt x="15765" y="111517"/>
                </a:lnTo>
                <a:lnTo>
                  <a:pt x="11500" y="10597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2521876" y="2637794"/>
            <a:ext cx="188344" cy="156672"/>
          </a:xfrm>
          <a:custGeom>
            <a:avLst/>
            <a:gdLst/>
            <a:ahLst/>
            <a:cxnLst/>
            <a:rect l="l" t="t" r="r" b="b"/>
            <a:pathLst>
              <a:path w="188344" h="156672">
                <a:moveTo>
                  <a:pt x="91629" y="0"/>
                </a:moveTo>
                <a:lnTo>
                  <a:pt x="53059" y="7853"/>
                </a:lnTo>
                <a:lnTo>
                  <a:pt x="14029" y="37033"/>
                </a:lnTo>
                <a:lnTo>
                  <a:pt x="0" y="73814"/>
                </a:lnTo>
                <a:lnTo>
                  <a:pt x="236" y="84638"/>
                </a:lnTo>
                <a:lnTo>
                  <a:pt x="19786" y="124249"/>
                </a:lnTo>
                <a:lnTo>
                  <a:pt x="52881" y="146607"/>
                </a:lnTo>
                <a:lnTo>
                  <a:pt x="96799" y="156672"/>
                </a:lnTo>
                <a:lnTo>
                  <a:pt x="110176" y="155573"/>
                </a:lnTo>
                <a:lnTo>
                  <a:pt x="146790" y="143389"/>
                </a:lnTo>
                <a:lnTo>
                  <a:pt x="180702" y="109624"/>
                </a:lnTo>
                <a:lnTo>
                  <a:pt x="188344" y="83001"/>
                </a:lnTo>
                <a:lnTo>
                  <a:pt x="188115" y="72154"/>
                </a:lnTo>
                <a:lnTo>
                  <a:pt x="168617" y="32481"/>
                </a:lnTo>
                <a:lnTo>
                  <a:pt x="135551" y="10086"/>
                </a:lnTo>
                <a:lnTo>
                  <a:pt x="91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521876" y="2637794"/>
            <a:ext cx="188344" cy="156672"/>
          </a:xfrm>
          <a:custGeom>
            <a:avLst/>
            <a:gdLst/>
            <a:ahLst/>
            <a:cxnLst/>
            <a:rect l="l" t="t" r="r" b="b"/>
            <a:pathLst>
              <a:path w="188344" h="156672">
                <a:moveTo>
                  <a:pt x="3060" y="58095"/>
                </a:moveTo>
                <a:lnTo>
                  <a:pt x="31174" y="20056"/>
                </a:lnTo>
                <a:lnTo>
                  <a:pt x="78246" y="1109"/>
                </a:lnTo>
                <a:lnTo>
                  <a:pt x="91629" y="0"/>
                </a:lnTo>
                <a:lnTo>
                  <a:pt x="105300" y="512"/>
                </a:lnTo>
                <a:lnTo>
                  <a:pt x="148253" y="16603"/>
                </a:lnTo>
                <a:lnTo>
                  <a:pt x="182006" y="51327"/>
                </a:lnTo>
                <a:lnTo>
                  <a:pt x="188344" y="83001"/>
                </a:lnTo>
                <a:lnTo>
                  <a:pt x="186638" y="93974"/>
                </a:lnTo>
                <a:lnTo>
                  <a:pt x="185323" y="98628"/>
                </a:lnTo>
                <a:lnTo>
                  <a:pt x="180702" y="109624"/>
                </a:lnTo>
                <a:lnTo>
                  <a:pt x="174359" y="119683"/>
                </a:lnTo>
                <a:lnTo>
                  <a:pt x="135351" y="148845"/>
                </a:lnTo>
                <a:lnTo>
                  <a:pt x="96799" y="156672"/>
                </a:lnTo>
                <a:lnTo>
                  <a:pt x="83134" y="156147"/>
                </a:lnTo>
                <a:lnTo>
                  <a:pt x="40172" y="140103"/>
                </a:lnTo>
                <a:lnTo>
                  <a:pt x="6369" y="105429"/>
                </a:lnTo>
                <a:lnTo>
                  <a:pt x="0" y="73814"/>
                </a:lnTo>
                <a:lnTo>
                  <a:pt x="1701" y="62871"/>
                </a:lnTo>
                <a:lnTo>
                  <a:pt x="3060" y="5809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2378283" y="2363610"/>
            <a:ext cx="913866" cy="874780"/>
          </a:xfrm>
          <a:custGeom>
            <a:avLst/>
            <a:gdLst/>
            <a:ahLst/>
            <a:cxnLst/>
            <a:rect l="l" t="t" r="r" b="b"/>
            <a:pathLst>
              <a:path w="913866" h="874780">
                <a:moveTo>
                  <a:pt x="913866" y="0"/>
                </a:moveTo>
                <a:lnTo>
                  <a:pt x="712744" y="15015"/>
                </a:lnTo>
                <a:lnTo>
                  <a:pt x="536472" y="40625"/>
                </a:lnTo>
                <a:lnTo>
                  <a:pt x="385159" y="76736"/>
                </a:lnTo>
                <a:lnTo>
                  <a:pt x="258695" y="123350"/>
                </a:lnTo>
                <a:lnTo>
                  <a:pt x="157192" y="180465"/>
                </a:lnTo>
                <a:lnTo>
                  <a:pt x="80537" y="248081"/>
                </a:lnTo>
                <a:lnTo>
                  <a:pt x="28842" y="326200"/>
                </a:lnTo>
                <a:lnTo>
                  <a:pt x="1885" y="414912"/>
                </a:lnTo>
                <a:lnTo>
                  <a:pt x="0" y="514127"/>
                </a:lnTo>
                <a:lnTo>
                  <a:pt x="22852" y="623843"/>
                </a:lnTo>
                <a:lnTo>
                  <a:pt x="70775" y="744061"/>
                </a:lnTo>
                <a:lnTo>
                  <a:pt x="143436" y="874780"/>
                </a:lnTo>
              </a:path>
            </a:pathLst>
          </a:custGeom>
          <a:ln w="4125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3496488" y="2296177"/>
            <a:ext cx="1289263" cy="93594"/>
          </a:xfrm>
          <a:custGeom>
            <a:avLst/>
            <a:gdLst/>
            <a:ahLst/>
            <a:cxnLst/>
            <a:rect l="l" t="t" r="r" b="b"/>
            <a:pathLst>
              <a:path w="1289263" h="93594">
                <a:moveTo>
                  <a:pt x="1289263" y="93594"/>
                </a:moveTo>
                <a:lnTo>
                  <a:pt x="1083593" y="50482"/>
                </a:lnTo>
                <a:lnTo>
                  <a:pt x="885023" y="20542"/>
                </a:lnTo>
                <a:lnTo>
                  <a:pt x="693664" y="3684"/>
                </a:lnTo>
                <a:lnTo>
                  <a:pt x="509515" y="0"/>
                </a:lnTo>
                <a:lnTo>
                  <a:pt x="332577" y="9396"/>
                </a:lnTo>
                <a:lnTo>
                  <a:pt x="162738" y="31873"/>
                </a:lnTo>
                <a:lnTo>
                  <a:pt x="0" y="67432"/>
                </a:lnTo>
              </a:path>
            </a:pathLst>
          </a:custGeom>
          <a:ln w="37625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2647518" y="3199239"/>
            <a:ext cx="1918143" cy="143616"/>
          </a:xfrm>
          <a:custGeom>
            <a:avLst/>
            <a:gdLst/>
            <a:ahLst/>
            <a:cxnLst/>
            <a:rect l="l" t="t" r="r" b="b"/>
            <a:pathLst>
              <a:path w="1918143" h="143616">
                <a:moveTo>
                  <a:pt x="1918143" y="0"/>
                </a:moveTo>
                <a:lnTo>
                  <a:pt x="1514790" y="11883"/>
                </a:lnTo>
                <a:lnTo>
                  <a:pt x="1121311" y="32150"/>
                </a:lnTo>
                <a:lnTo>
                  <a:pt x="737704" y="60891"/>
                </a:lnTo>
                <a:lnTo>
                  <a:pt x="363971" y="98016"/>
                </a:lnTo>
                <a:lnTo>
                  <a:pt x="0" y="143616"/>
                </a:lnTo>
              </a:path>
            </a:pathLst>
          </a:custGeom>
          <a:ln w="37628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4880156" y="3027341"/>
            <a:ext cx="948588" cy="171897"/>
          </a:xfrm>
          <a:custGeom>
            <a:avLst/>
            <a:gdLst/>
            <a:ahLst/>
            <a:cxnLst/>
            <a:rect l="l" t="t" r="r" b="b"/>
            <a:pathLst>
              <a:path w="948588" h="171897">
                <a:moveTo>
                  <a:pt x="948588" y="0"/>
                </a:moveTo>
                <a:lnTo>
                  <a:pt x="718735" y="51771"/>
                </a:lnTo>
                <a:lnTo>
                  <a:pt x="484111" y="97740"/>
                </a:lnTo>
                <a:lnTo>
                  <a:pt x="244496" y="137813"/>
                </a:lnTo>
                <a:lnTo>
                  <a:pt x="0" y="171897"/>
                </a:lnTo>
              </a:path>
            </a:pathLst>
          </a:custGeom>
          <a:ln w="37829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6075127" y="3027341"/>
            <a:ext cx="1509354" cy="250200"/>
          </a:xfrm>
          <a:custGeom>
            <a:avLst/>
            <a:gdLst/>
            <a:ahLst/>
            <a:cxnLst/>
            <a:rect l="l" t="t" r="r" b="b"/>
            <a:pathLst>
              <a:path w="1509354" h="250200">
                <a:moveTo>
                  <a:pt x="1509354" y="250200"/>
                </a:moveTo>
                <a:lnTo>
                  <a:pt x="1109774" y="178346"/>
                </a:lnTo>
                <a:lnTo>
                  <a:pt x="724947" y="112663"/>
                </a:lnTo>
                <a:lnTo>
                  <a:pt x="354985" y="53245"/>
                </a:lnTo>
                <a:lnTo>
                  <a:pt x="0" y="0"/>
                </a:lnTo>
              </a:path>
            </a:pathLst>
          </a:custGeom>
          <a:ln w="37790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6283570" y="3342856"/>
            <a:ext cx="1379452" cy="649545"/>
          </a:xfrm>
          <a:custGeom>
            <a:avLst/>
            <a:gdLst/>
            <a:ahLst/>
            <a:cxnLst/>
            <a:rect l="l" t="t" r="r" b="b"/>
            <a:pathLst>
              <a:path w="1379452" h="649545">
                <a:moveTo>
                  <a:pt x="1379452" y="0"/>
                </a:moveTo>
                <a:lnTo>
                  <a:pt x="1164242" y="138365"/>
                </a:lnTo>
                <a:lnTo>
                  <a:pt x="955133" y="261531"/>
                </a:lnTo>
                <a:lnTo>
                  <a:pt x="752015" y="369589"/>
                </a:lnTo>
                <a:lnTo>
                  <a:pt x="554887" y="462355"/>
                </a:lnTo>
                <a:lnTo>
                  <a:pt x="363971" y="539921"/>
                </a:lnTo>
                <a:lnTo>
                  <a:pt x="178934" y="602379"/>
                </a:lnTo>
                <a:lnTo>
                  <a:pt x="0" y="649545"/>
                </a:lnTo>
              </a:path>
            </a:pathLst>
          </a:custGeom>
          <a:ln w="38978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5100247" y="4064255"/>
            <a:ext cx="1033563" cy="296998"/>
          </a:xfrm>
          <a:custGeom>
            <a:avLst/>
            <a:gdLst/>
            <a:ahLst/>
            <a:cxnLst/>
            <a:rect l="l" t="t" r="r" b="b"/>
            <a:pathLst>
              <a:path w="1033563" h="296998">
                <a:moveTo>
                  <a:pt x="1033563" y="0"/>
                </a:moveTo>
                <a:lnTo>
                  <a:pt x="858399" y="70841"/>
                </a:lnTo>
                <a:lnTo>
                  <a:pt x="667373" y="136062"/>
                </a:lnTo>
                <a:lnTo>
                  <a:pt x="460704" y="195388"/>
                </a:lnTo>
                <a:lnTo>
                  <a:pt x="238284" y="249095"/>
                </a:lnTo>
                <a:lnTo>
                  <a:pt x="0" y="296998"/>
                </a:lnTo>
              </a:path>
            </a:pathLst>
          </a:custGeom>
          <a:ln w="38170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3556170" y="3839019"/>
            <a:ext cx="1166793" cy="333570"/>
          </a:xfrm>
          <a:custGeom>
            <a:avLst/>
            <a:gdLst/>
            <a:ahLst/>
            <a:cxnLst/>
            <a:rect l="l" t="t" r="r" b="b"/>
            <a:pathLst>
              <a:path w="1166793" h="333570">
                <a:moveTo>
                  <a:pt x="1166793" y="0"/>
                </a:moveTo>
                <a:lnTo>
                  <a:pt x="944483" y="93687"/>
                </a:lnTo>
                <a:lnTo>
                  <a:pt x="716738" y="173832"/>
                </a:lnTo>
                <a:lnTo>
                  <a:pt x="483335" y="240527"/>
                </a:lnTo>
                <a:lnTo>
                  <a:pt x="244496" y="293865"/>
                </a:lnTo>
                <a:lnTo>
                  <a:pt x="0" y="333570"/>
                </a:lnTo>
              </a:path>
            </a:pathLst>
          </a:custGeom>
          <a:ln w="38165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2521720" y="3447321"/>
            <a:ext cx="852298" cy="684735"/>
          </a:xfrm>
          <a:custGeom>
            <a:avLst/>
            <a:gdLst/>
            <a:ahLst/>
            <a:cxnLst/>
            <a:rect l="l" t="t" r="r" b="b"/>
            <a:pathLst>
              <a:path w="852298" h="684735">
                <a:moveTo>
                  <a:pt x="0" y="0"/>
                </a:moveTo>
                <a:lnTo>
                  <a:pt x="116035" y="139655"/>
                </a:lnTo>
                <a:lnTo>
                  <a:pt x="242499" y="269085"/>
                </a:lnTo>
                <a:lnTo>
                  <a:pt x="379390" y="388382"/>
                </a:lnTo>
                <a:lnTo>
                  <a:pt x="526599" y="497361"/>
                </a:lnTo>
                <a:lnTo>
                  <a:pt x="684234" y="596207"/>
                </a:lnTo>
                <a:lnTo>
                  <a:pt x="852298" y="684735"/>
                </a:lnTo>
              </a:path>
            </a:pathLst>
          </a:custGeom>
          <a:ln w="40596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4722964" y="1208136"/>
            <a:ext cx="1284604" cy="491834"/>
          </a:xfrm>
          <a:custGeom>
            <a:avLst/>
            <a:gdLst/>
            <a:ahLst/>
            <a:cxnLst/>
            <a:rect l="l" t="t" r="r" b="b"/>
            <a:pathLst>
              <a:path w="1284604" h="491834">
                <a:moveTo>
                  <a:pt x="1284604" y="491834"/>
                </a:moveTo>
                <a:lnTo>
                  <a:pt x="1118759" y="386263"/>
                </a:lnTo>
                <a:lnTo>
                  <a:pt x="933501" y="290181"/>
                </a:lnTo>
                <a:lnTo>
                  <a:pt x="729051" y="203495"/>
                </a:lnTo>
                <a:lnTo>
                  <a:pt x="505299" y="126205"/>
                </a:lnTo>
                <a:lnTo>
                  <a:pt x="262245" y="58404"/>
                </a:lnTo>
                <a:lnTo>
                  <a:pt x="0" y="0"/>
                </a:lnTo>
              </a:path>
            </a:pathLst>
          </a:custGeom>
          <a:ln w="38566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4636436" y="1279898"/>
            <a:ext cx="330136" cy="594088"/>
          </a:xfrm>
          <a:custGeom>
            <a:avLst/>
            <a:gdLst/>
            <a:ahLst/>
            <a:cxnLst/>
            <a:rect l="l" t="t" r="r" b="b"/>
            <a:pathLst>
              <a:path w="330136" h="594088">
                <a:moveTo>
                  <a:pt x="0" y="0"/>
                </a:moveTo>
                <a:lnTo>
                  <a:pt x="58350" y="141866"/>
                </a:lnTo>
                <a:lnTo>
                  <a:pt x="132786" y="288154"/>
                </a:lnTo>
                <a:lnTo>
                  <a:pt x="223419" y="438864"/>
                </a:lnTo>
                <a:lnTo>
                  <a:pt x="330136" y="594088"/>
                </a:lnTo>
              </a:path>
            </a:pathLst>
          </a:custGeom>
          <a:ln w="43449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4895909" y="2017603"/>
            <a:ext cx="70664" cy="280692"/>
          </a:xfrm>
          <a:custGeom>
            <a:avLst/>
            <a:gdLst/>
            <a:ahLst/>
            <a:cxnLst/>
            <a:rect l="l" t="t" r="r" b="b"/>
            <a:pathLst>
              <a:path w="70664" h="280692">
                <a:moveTo>
                  <a:pt x="70664" y="0"/>
                </a:moveTo>
                <a:lnTo>
                  <a:pt x="67114" y="36848"/>
                </a:lnTo>
                <a:lnTo>
                  <a:pt x="58239" y="83277"/>
                </a:lnTo>
                <a:lnTo>
                  <a:pt x="44040" y="139471"/>
                </a:lnTo>
                <a:lnTo>
                  <a:pt x="24627" y="205245"/>
                </a:lnTo>
                <a:lnTo>
                  <a:pt x="0" y="280692"/>
                </a:lnTo>
              </a:path>
            </a:pathLst>
          </a:custGeom>
          <a:ln w="44803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4722964" y="2481156"/>
            <a:ext cx="172944" cy="587547"/>
          </a:xfrm>
          <a:custGeom>
            <a:avLst/>
            <a:gdLst/>
            <a:ahLst/>
            <a:cxnLst/>
            <a:rect l="l" t="t" r="r" b="b"/>
            <a:pathLst>
              <a:path w="172944" h="587547">
                <a:moveTo>
                  <a:pt x="172944" y="0"/>
                </a:moveTo>
                <a:lnTo>
                  <a:pt x="167397" y="125376"/>
                </a:lnTo>
                <a:lnTo>
                  <a:pt x="147430" y="246792"/>
                </a:lnTo>
                <a:lnTo>
                  <a:pt x="112818" y="364246"/>
                </a:lnTo>
                <a:lnTo>
                  <a:pt x="63675" y="477831"/>
                </a:lnTo>
                <a:lnTo>
                  <a:pt x="0" y="587547"/>
                </a:lnTo>
              </a:path>
            </a:pathLst>
          </a:custGeom>
          <a:ln w="44648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4722964" y="3329775"/>
            <a:ext cx="125687" cy="404779"/>
          </a:xfrm>
          <a:custGeom>
            <a:avLst/>
            <a:gdLst/>
            <a:ahLst/>
            <a:cxnLst/>
            <a:rect l="l" t="t" r="r" b="b"/>
            <a:pathLst>
              <a:path w="125687" h="404779">
                <a:moveTo>
                  <a:pt x="0" y="0"/>
                </a:moveTo>
                <a:lnTo>
                  <a:pt x="30950" y="60339"/>
                </a:lnTo>
                <a:lnTo>
                  <a:pt x="59016" y="130996"/>
                </a:lnTo>
                <a:lnTo>
                  <a:pt x="84198" y="211970"/>
                </a:lnTo>
                <a:lnTo>
                  <a:pt x="106384" y="303262"/>
                </a:lnTo>
                <a:lnTo>
                  <a:pt x="125687" y="404779"/>
                </a:lnTo>
              </a:path>
            </a:pathLst>
          </a:custGeom>
          <a:ln w="44585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4848651" y="3943485"/>
            <a:ext cx="157303" cy="339465"/>
          </a:xfrm>
          <a:custGeom>
            <a:avLst/>
            <a:gdLst/>
            <a:ahLst/>
            <a:cxnLst/>
            <a:rect l="l" t="t" r="r" b="b"/>
            <a:pathLst>
              <a:path w="157303" h="339465">
                <a:moveTo>
                  <a:pt x="0" y="0"/>
                </a:moveTo>
                <a:lnTo>
                  <a:pt x="17971" y="49376"/>
                </a:lnTo>
                <a:lnTo>
                  <a:pt x="42709" y="107965"/>
                </a:lnTo>
                <a:lnTo>
                  <a:pt x="74103" y="175858"/>
                </a:lnTo>
                <a:lnTo>
                  <a:pt x="112375" y="253056"/>
                </a:lnTo>
                <a:lnTo>
                  <a:pt x="157303" y="339465"/>
                </a:lnTo>
              </a:path>
            </a:pathLst>
          </a:custGeom>
          <a:ln w="43903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5005954" y="4439556"/>
            <a:ext cx="79760" cy="413770"/>
          </a:xfrm>
          <a:custGeom>
            <a:avLst/>
            <a:gdLst/>
            <a:ahLst/>
            <a:cxnLst/>
            <a:rect l="l" t="t" r="r" b="b"/>
            <a:pathLst>
              <a:path w="79760" h="413770">
                <a:moveTo>
                  <a:pt x="0" y="0"/>
                </a:moveTo>
                <a:lnTo>
                  <a:pt x="24738" y="128232"/>
                </a:lnTo>
                <a:lnTo>
                  <a:pt x="51362" y="266229"/>
                </a:lnTo>
                <a:lnTo>
                  <a:pt x="79760" y="413770"/>
                </a:lnTo>
              </a:path>
            </a:pathLst>
          </a:custGeom>
          <a:ln w="44985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5130532" y="4992061"/>
            <a:ext cx="189806" cy="465948"/>
          </a:xfrm>
          <a:custGeom>
            <a:avLst/>
            <a:gdLst/>
            <a:ahLst/>
            <a:cxnLst/>
            <a:rect l="l" t="t" r="r" b="b"/>
            <a:pathLst>
              <a:path w="189806" h="465948">
                <a:moveTo>
                  <a:pt x="0" y="0"/>
                </a:moveTo>
                <a:lnTo>
                  <a:pt x="41932" y="103046"/>
                </a:lnTo>
                <a:lnTo>
                  <a:pt x="87637" y="215047"/>
                </a:lnTo>
                <a:lnTo>
                  <a:pt x="136891" y="336020"/>
                </a:lnTo>
                <a:lnTo>
                  <a:pt x="189806" y="465948"/>
                </a:lnTo>
              </a:path>
            </a:pathLst>
          </a:custGeom>
          <a:ln w="44168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3245003" y="5040203"/>
            <a:ext cx="1981042" cy="496145"/>
          </a:xfrm>
          <a:custGeom>
            <a:avLst/>
            <a:gdLst/>
            <a:ahLst/>
            <a:cxnLst/>
            <a:rect l="l" t="t" r="r" b="b"/>
            <a:pathLst>
              <a:path w="1981042" h="496145">
                <a:moveTo>
                  <a:pt x="1981042" y="496145"/>
                </a:moveTo>
                <a:lnTo>
                  <a:pt x="1616294" y="438357"/>
                </a:lnTo>
                <a:lnTo>
                  <a:pt x="1265413" y="370602"/>
                </a:lnTo>
                <a:lnTo>
                  <a:pt x="928398" y="292889"/>
                </a:lnTo>
                <a:lnTo>
                  <a:pt x="605139" y="205217"/>
                </a:lnTo>
                <a:lnTo>
                  <a:pt x="295636" y="107588"/>
                </a:lnTo>
                <a:lnTo>
                  <a:pt x="0" y="0"/>
                </a:lnTo>
              </a:path>
            </a:pathLst>
          </a:custGeom>
          <a:ln w="3803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3166352" y="4228046"/>
            <a:ext cx="274337" cy="746870"/>
          </a:xfrm>
          <a:custGeom>
            <a:avLst/>
            <a:gdLst/>
            <a:ahLst/>
            <a:cxnLst/>
            <a:rect l="l" t="t" r="r" b="b"/>
            <a:pathLst>
              <a:path w="274337" h="746870">
                <a:moveTo>
                  <a:pt x="274337" y="0"/>
                </a:moveTo>
                <a:lnTo>
                  <a:pt x="203783" y="152920"/>
                </a:lnTo>
                <a:lnTo>
                  <a:pt x="143214" y="294418"/>
                </a:lnTo>
                <a:lnTo>
                  <a:pt x="92518" y="424585"/>
                </a:lnTo>
                <a:lnTo>
                  <a:pt x="51805" y="543421"/>
                </a:lnTo>
                <a:lnTo>
                  <a:pt x="20966" y="650807"/>
                </a:lnTo>
                <a:lnTo>
                  <a:pt x="0" y="746870"/>
                </a:lnTo>
              </a:path>
            </a:pathLst>
          </a:custGeom>
          <a:ln w="44348">
            <a:solidFill>
              <a:srgbClr val="66669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853146" y="3258416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郑州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10338" y="2475111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新乡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51902" y="3389043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洛阳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00859" y="3075648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开封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02240" y="3885207"/>
            <a:ext cx="3465829" cy="2336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29845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许昌</a:t>
            </a:r>
            <a:endParaRPr sz="1000">
              <a:latin typeface="Microsoft JhengHei"/>
              <a:cs typeface="Microsoft JhengHei"/>
            </a:endParaRPr>
          </a:p>
          <a:p>
            <a:pPr marL="351155" marR="12700" indent="2789555">
              <a:lnSpc>
                <a:spcPts val="1030"/>
              </a:lnSpc>
              <a:spcBef>
                <a:spcPts val="415"/>
              </a:spcBef>
            </a:pPr>
            <a:r>
              <a:rPr dirty="0" smtClean="0" sz="1000" spc="220">
                <a:latin typeface="Microsoft JhengHei"/>
                <a:cs typeface="Microsoft JhengHei"/>
              </a:rPr>
              <a:t>周口</a:t>
            </a:r>
            <a:r>
              <a:rPr dirty="0" smtClean="0" sz="1000" spc="175">
                <a:latin typeface="Microsoft JhengHei"/>
                <a:cs typeface="Microsoft JhengHei"/>
              </a:rPr>
              <a:t> 平顶山</a:t>
            </a:r>
            <a:endParaRPr sz="1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44"/>
              </a:spcBef>
            </a:pPr>
            <a:endParaRPr sz="600"/>
          </a:p>
          <a:p>
            <a:pPr algn="ctr" marL="70739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漯河</a:t>
            </a:r>
            <a:endParaRPr sz="1000">
              <a:latin typeface="Microsoft JhengHei"/>
              <a:cs typeface="Microsoft JhengHei"/>
            </a:endParaRPr>
          </a:p>
          <a:p>
            <a:pPr>
              <a:lnSpc>
                <a:spcPts val="750"/>
              </a:lnSpc>
              <a:spcBef>
                <a:spcPts val="1"/>
              </a:spcBef>
            </a:pPr>
            <a:endParaRPr sz="750"/>
          </a:p>
          <a:p>
            <a:pPr marL="929640">
              <a:lnSpc>
                <a:spcPct val="100000"/>
              </a:lnSpc>
            </a:pPr>
            <a:r>
              <a:rPr dirty="0" smtClean="0" sz="850" spc="195">
                <a:latin typeface="Microsoft JhengHei"/>
                <a:cs typeface="Microsoft JhengHei"/>
              </a:rPr>
              <a:t>环路</a:t>
            </a:r>
            <a:r>
              <a:rPr dirty="0" smtClean="0" sz="850" spc="95">
                <a:latin typeface="Times New Roman"/>
                <a:cs typeface="Times New Roman"/>
              </a:rPr>
              <a:t>4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ts val="1300"/>
              </a:lnSpc>
              <a:spcBef>
                <a:spcPts val="16"/>
              </a:spcBef>
            </a:pPr>
            <a:endParaRPr sz="1300"/>
          </a:p>
          <a:p>
            <a:pPr marL="12700" marR="979805" indent="2004695">
              <a:lnSpc>
                <a:spcPts val="103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驻马店</a:t>
            </a:r>
            <a:r>
              <a:rPr dirty="0" smtClean="0" sz="1000" spc="165">
                <a:latin typeface="Microsoft JhengHei"/>
                <a:cs typeface="Microsoft JhengHei"/>
              </a:rPr>
              <a:t> 南阳</a:t>
            </a:r>
            <a:endParaRPr sz="1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95"/>
              </a:spcBef>
            </a:pPr>
            <a:endParaRPr sz="1400"/>
          </a:p>
          <a:p>
            <a:pPr marL="2244725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信阳</a:t>
            </a:r>
            <a:endParaRPr sz="1000">
              <a:latin typeface="Microsoft JhengHei"/>
              <a:cs typeface="Microsoft JhengHei"/>
            </a:endParaRPr>
          </a:p>
          <a:p>
            <a:pPr>
              <a:lnSpc>
                <a:spcPts val="1200"/>
              </a:lnSpc>
              <a:spcBef>
                <a:spcPts val="0"/>
              </a:spcBef>
            </a:pPr>
            <a:endParaRPr sz="1200"/>
          </a:p>
          <a:p>
            <a:pPr marL="309245">
              <a:lnSpc>
                <a:spcPts val="2840"/>
              </a:lnSpc>
            </a:pPr>
            <a:r>
              <a:rPr dirty="0" smtClean="0" sz="2400" spc="-434">
                <a:latin typeface="Arial"/>
                <a:cs typeface="Arial"/>
              </a:rPr>
              <a:t>HERNET</a:t>
            </a:r>
            <a:r>
              <a:rPr dirty="0" smtClean="0" sz="2400" spc="-434">
                <a:latin typeface="Microsoft JhengHei"/>
                <a:cs typeface="Microsoft JhengHei"/>
              </a:rPr>
              <a:t>主干网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38084" y="2422878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焦作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714801" y="2814577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济源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683158" y="3389043"/>
            <a:ext cx="33718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商丘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92528" y="3362881"/>
            <a:ext cx="492759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三门峡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95843" y="1273853"/>
            <a:ext cx="1751964" cy="8629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安阳</a:t>
            </a:r>
            <a:endParaRPr sz="10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327025" marR="12700" indent="1100455">
              <a:lnSpc>
                <a:spcPct val="120000"/>
              </a:lnSpc>
            </a:pPr>
            <a:r>
              <a:rPr dirty="0" smtClean="0" sz="1000" spc="220">
                <a:latin typeface="Microsoft JhengHei"/>
                <a:cs typeface="Microsoft JhengHei"/>
              </a:rPr>
              <a:t>濮阳</a:t>
            </a:r>
            <a:r>
              <a:rPr dirty="0" smtClean="0" sz="1000" spc="165">
                <a:latin typeface="Microsoft JhengHei"/>
                <a:cs typeface="Microsoft JhengHei"/>
              </a:rPr>
              <a:t> 鹤壁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947241" y="4415262"/>
            <a:ext cx="777577" cy="645602"/>
          </a:xfrm>
          <a:custGeom>
            <a:avLst/>
            <a:gdLst/>
            <a:ahLst/>
            <a:cxnLst/>
            <a:rect l="l" t="t" r="r" b="b"/>
            <a:pathLst>
              <a:path w="777577" h="645602">
                <a:moveTo>
                  <a:pt x="1632" y="352337"/>
                </a:moveTo>
                <a:lnTo>
                  <a:pt x="0" y="325877"/>
                </a:lnTo>
                <a:lnTo>
                  <a:pt x="932" y="299813"/>
                </a:lnTo>
                <a:lnTo>
                  <a:pt x="4340" y="274235"/>
                </a:lnTo>
                <a:lnTo>
                  <a:pt x="18218" y="224899"/>
                </a:lnTo>
                <a:lnTo>
                  <a:pt x="40911" y="178592"/>
                </a:lnTo>
                <a:lnTo>
                  <a:pt x="71694" y="136037"/>
                </a:lnTo>
                <a:lnTo>
                  <a:pt x="109844" y="97956"/>
                </a:lnTo>
                <a:lnTo>
                  <a:pt x="154638" y="65074"/>
                </a:lnTo>
                <a:lnTo>
                  <a:pt x="205352" y="38112"/>
                </a:lnTo>
                <a:lnTo>
                  <a:pt x="261263" y="17794"/>
                </a:lnTo>
                <a:lnTo>
                  <a:pt x="321646" y="4843"/>
                </a:lnTo>
                <a:lnTo>
                  <a:pt x="385153" y="0"/>
                </a:lnTo>
                <a:lnTo>
                  <a:pt x="416540" y="772"/>
                </a:lnTo>
                <a:lnTo>
                  <a:pt x="477448" y="8405"/>
                </a:lnTo>
                <a:lnTo>
                  <a:pt x="535144" y="23654"/>
                </a:lnTo>
                <a:lnTo>
                  <a:pt x="588757" y="45920"/>
                </a:lnTo>
                <a:lnTo>
                  <a:pt x="637417" y="74604"/>
                </a:lnTo>
                <a:lnTo>
                  <a:pt x="680253" y="109104"/>
                </a:lnTo>
                <a:lnTo>
                  <a:pt x="716394" y="148823"/>
                </a:lnTo>
                <a:lnTo>
                  <a:pt x="744970" y="193159"/>
                </a:lnTo>
                <a:lnTo>
                  <a:pt x="765111" y="241514"/>
                </a:lnTo>
                <a:lnTo>
                  <a:pt x="775945" y="293287"/>
                </a:lnTo>
                <a:lnTo>
                  <a:pt x="777577" y="319752"/>
                </a:lnTo>
                <a:lnTo>
                  <a:pt x="776644" y="345821"/>
                </a:lnTo>
                <a:lnTo>
                  <a:pt x="767445" y="396409"/>
                </a:lnTo>
                <a:lnTo>
                  <a:pt x="749072" y="444327"/>
                </a:lnTo>
                <a:lnTo>
                  <a:pt x="722248" y="488853"/>
                </a:lnTo>
                <a:lnTo>
                  <a:pt x="687697" y="529266"/>
                </a:lnTo>
                <a:lnTo>
                  <a:pt x="646145" y="564840"/>
                </a:lnTo>
                <a:lnTo>
                  <a:pt x="598315" y="594855"/>
                </a:lnTo>
                <a:lnTo>
                  <a:pt x="544931" y="618588"/>
                </a:lnTo>
                <a:lnTo>
                  <a:pt x="486717" y="635315"/>
                </a:lnTo>
                <a:lnTo>
                  <a:pt x="424398" y="644314"/>
                </a:lnTo>
                <a:lnTo>
                  <a:pt x="397185" y="645602"/>
                </a:lnTo>
                <a:lnTo>
                  <a:pt x="370243" y="645322"/>
                </a:lnTo>
                <a:lnTo>
                  <a:pt x="317473" y="640228"/>
                </a:lnTo>
                <a:lnTo>
                  <a:pt x="266697" y="629366"/>
                </a:lnTo>
                <a:lnTo>
                  <a:pt x="218520" y="613073"/>
                </a:lnTo>
                <a:lnTo>
                  <a:pt x="173550" y="591683"/>
                </a:lnTo>
                <a:lnTo>
                  <a:pt x="132395" y="565532"/>
                </a:lnTo>
                <a:lnTo>
                  <a:pt x="95659" y="534953"/>
                </a:lnTo>
                <a:lnTo>
                  <a:pt x="63952" y="500283"/>
                </a:lnTo>
                <a:lnTo>
                  <a:pt x="37880" y="461857"/>
                </a:lnTo>
                <a:lnTo>
                  <a:pt x="18050" y="420009"/>
                </a:lnTo>
              </a:path>
            </a:pathLst>
          </a:custGeom>
          <a:ln w="21556">
            <a:solidFill>
              <a:srgbClr val="FF99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3924579" y="4772758"/>
            <a:ext cx="85973" cy="78929"/>
          </a:xfrm>
          <a:custGeom>
            <a:avLst/>
            <a:gdLst/>
            <a:ahLst/>
            <a:cxnLst/>
            <a:rect l="l" t="t" r="r" b="b"/>
            <a:pathLst>
              <a:path w="85973" h="78929">
                <a:moveTo>
                  <a:pt x="24959" y="0"/>
                </a:moveTo>
                <a:lnTo>
                  <a:pt x="0" y="78929"/>
                </a:lnTo>
                <a:lnTo>
                  <a:pt x="85973" y="63950"/>
                </a:lnTo>
                <a:lnTo>
                  <a:pt x="24959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5551000" y="3227086"/>
            <a:ext cx="777577" cy="645648"/>
          </a:xfrm>
          <a:custGeom>
            <a:avLst/>
            <a:gdLst/>
            <a:ahLst/>
            <a:cxnLst/>
            <a:rect l="l" t="t" r="r" b="b"/>
            <a:pathLst>
              <a:path w="777577" h="645648">
                <a:moveTo>
                  <a:pt x="1632" y="352428"/>
                </a:moveTo>
                <a:lnTo>
                  <a:pt x="0" y="325955"/>
                </a:lnTo>
                <a:lnTo>
                  <a:pt x="932" y="299879"/>
                </a:lnTo>
                <a:lnTo>
                  <a:pt x="4340" y="274291"/>
                </a:lnTo>
                <a:lnTo>
                  <a:pt x="18216" y="224937"/>
                </a:lnTo>
                <a:lnTo>
                  <a:pt x="40906" y="178616"/>
                </a:lnTo>
                <a:lnTo>
                  <a:pt x="71684" y="136051"/>
                </a:lnTo>
                <a:lnTo>
                  <a:pt x="109825" y="97964"/>
                </a:lnTo>
                <a:lnTo>
                  <a:pt x="154607" y="65077"/>
                </a:lnTo>
                <a:lnTo>
                  <a:pt x="205305" y="38113"/>
                </a:lnTo>
                <a:lnTo>
                  <a:pt x="261194" y="17794"/>
                </a:lnTo>
                <a:lnTo>
                  <a:pt x="321551" y="4842"/>
                </a:lnTo>
                <a:lnTo>
                  <a:pt x="385058" y="0"/>
                </a:lnTo>
                <a:lnTo>
                  <a:pt x="416459" y="774"/>
                </a:lnTo>
                <a:lnTo>
                  <a:pt x="477391" y="8413"/>
                </a:lnTo>
                <a:lnTo>
                  <a:pt x="535106" y="23671"/>
                </a:lnTo>
                <a:lnTo>
                  <a:pt x="588733" y="45946"/>
                </a:lnTo>
                <a:lnTo>
                  <a:pt x="637403" y="74637"/>
                </a:lnTo>
                <a:lnTo>
                  <a:pt x="680246" y="109143"/>
                </a:lnTo>
                <a:lnTo>
                  <a:pt x="716391" y="148863"/>
                </a:lnTo>
                <a:lnTo>
                  <a:pt x="744969" y="193194"/>
                </a:lnTo>
                <a:lnTo>
                  <a:pt x="765111" y="241536"/>
                </a:lnTo>
                <a:lnTo>
                  <a:pt x="775945" y="293287"/>
                </a:lnTo>
                <a:lnTo>
                  <a:pt x="777577" y="319760"/>
                </a:lnTo>
                <a:lnTo>
                  <a:pt x="776644" y="345835"/>
                </a:lnTo>
                <a:lnTo>
                  <a:pt x="767445" y="396435"/>
                </a:lnTo>
                <a:lnTo>
                  <a:pt x="749072" y="444362"/>
                </a:lnTo>
                <a:lnTo>
                  <a:pt x="722248" y="488896"/>
                </a:lnTo>
                <a:lnTo>
                  <a:pt x="687697" y="529312"/>
                </a:lnTo>
                <a:lnTo>
                  <a:pt x="646145" y="564890"/>
                </a:lnTo>
                <a:lnTo>
                  <a:pt x="598315" y="594905"/>
                </a:lnTo>
                <a:lnTo>
                  <a:pt x="544931" y="618637"/>
                </a:lnTo>
                <a:lnTo>
                  <a:pt x="486717" y="635363"/>
                </a:lnTo>
                <a:lnTo>
                  <a:pt x="424398" y="644360"/>
                </a:lnTo>
                <a:lnTo>
                  <a:pt x="397185" y="645648"/>
                </a:lnTo>
                <a:lnTo>
                  <a:pt x="370243" y="645369"/>
                </a:lnTo>
                <a:lnTo>
                  <a:pt x="317473" y="640275"/>
                </a:lnTo>
                <a:lnTo>
                  <a:pt x="266697" y="629412"/>
                </a:lnTo>
                <a:lnTo>
                  <a:pt x="218520" y="613117"/>
                </a:lnTo>
                <a:lnTo>
                  <a:pt x="173550" y="591724"/>
                </a:lnTo>
                <a:lnTo>
                  <a:pt x="132395" y="565570"/>
                </a:lnTo>
                <a:lnTo>
                  <a:pt x="95660" y="534989"/>
                </a:lnTo>
                <a:lnTo>
                  <a:pt x="63952" y="500318"/>
                </a:lnTo>
                <a:lnTo>
                  <a:pt x="37880" y="461891"/>
                </a:lnTo>
                <a:lnTo>
                  <a:pt x="18050" y="420045"/>
                </a:lnTo>
              </a:path>
            </a:pathLst>
          </a:custGeom>
          <a:ln w="21556">
            <a:solidFill>
              <a:srgbClr val="FF99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5528338" y="3584673"/>
            <a:ext cx="85973" cy="78855"/>
          </a:xfrm>
          <a:custGeom>
            <a:avLst/>
            <a:gdLst/>
            <a:ahLst/>
            <a:cxnLst/>
            <a:rect l="l" t="t" r="r" b="b"/>
            <a:pathLst>
              <a:path w="85973" h="78855">
                <a:moveTo>
                  <a:pt x="24959" y="0"/>
                </a:moveTo>
                <a:lnTo>
                  <a:pt x="0" y="78855"/>
                </a:lnTo>
                <a:lnTo>
                  <a:pt x="85973" y="63931"/>
                </a:lnTo>
                <a:lnTo>
                  <a:pt x="24959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3573920" y="3375006"/>
            <a:ext cx="677246" cy="562398"/>
          </a:xfrm>
          <a:custGeom>
            <a:avLst/>
            <a:gdLst/>
            <a:ahLst/>
            <a:cxnLst/>
            <a:rect l="l" t="t" r="r" b="b"/>
            <a:pathLst>
              <a:path w="677246" h="562398">
                <a:moveTo>
                  <a:pt x="0" y="278573"/>
                </a:moveTo>
                <a:lnTo>
                  <a:pt x="4951" y="233014"/>
                </a:lnTo>
                <a:lnTo>
                  <a:pt x="18272" y="189854"/>
                </a:lnTo>
                <a:lnTo>
                  <a:pt x="39258" y="149669"/>
                </a:lnTo>
                <a:lnTo>
                  <a:pt x="67209" y="113034"/>
                </a:lnTo>
                <a:lnTo>
                  <a:pt x="101420" y="80525"/>
                </a:lnTo>
                <a:lnTo>
                  <a:pt x="141189" y="52716"/>
                </a:lnTo>
                <a:lnTo>
                  <a:pt x="185813" y="30184"/>
                </a:lnTo>
                <a:lnTo>
                  <a:pt x="234588" y="13504"/>
                </a:lnTo>
                <a:lnTo>
                  <a:pt x="286813" y="3250"/>
                </a:lnTo>
                <a:lnTo>
                  <a:pt x="341784" y="0"/>
                </a:lnTo>
                <a:lnTo>
                  <a:pt x="369549" y="1150"/>
                </a:lnTo>
                <a:lnTo>
                  <a:pt x="423074" y="8810"/>
                </a:lnTo>
                <a:lnTo>
                  <a:pt x="473354" y="23128"/>
                </a:lnTo>
                <a:lnTo>
                  <a:pt x="519697" y="43520"/>
                </a:lnTo>
                <a:lnTo>
                  <a:pt x="561412" y="69403"/>
                </a:lnTo>
                <a:lnTo>
                  <a:pt x="597808" y="100193"/>
                </a:lnTo>
                <a:lnTo>
                  <a:pt x="628194" y="135307"/>
                </a:lnTo>
                <a:lnTo>
                  <a:pt x="651880" y="174160"/>
                </a:lnTo>
                <a:lnTo>
                  <a:pt x="668175" y="216169"/>
                </a:lnTo>
                <a:lnTo>
                  <a:pt x="676386" y="260751"/>
                </a:lnTo>
                <a:lnTo>
                  <a:pt x="677246" y="283824"/>
                </a:lnTo>
                <a:lnTo>
                  <a:pt x="675876" y="306880"/>
                </a:lnTo>
                <a:lnTo>
                  <a:pt x="666679" y="351329"/>
                </a:lnTo>
                <a:lnTo>
                  <a:pt x="649459" y="393083"/>
                </a:lnTo>
                <a:lnTo>
                  <a:pt x="624918" y="431567"/>
                </a:lnTo>
                <a:lnTo>
                  <a:pt x="593762" y="466207"/>
                </a:lnTo>
                <a:lnTo>
                  <a:pt x="556692" y="496432"/>
                </a:lnTo>
                <a:lnTo>
                  <a:pt x="514414" y="521665"/>
                </a:lnTo>
                <a:lnTo>
                  <a:pt x="467629" y="541334"/>
                </a:lnTo>
                <a:lnTo>
                  <a:pt x="417042" y="554865"/>
                </a:lnTo>
                <a:lnTo>
                  <a:pt x="363357" y="561685"/>
                </a:lnTo>
                <a:lnTo>
                  <a:pt x="335572" y="562398"/>
                </a:lnTo>
                <a:lnTo>
                  <a:pt x="312443" y="561569"/>
                </a:lnTo>
                <a:lnTo>
                  <a:pt x="267359" y="556124"/>
                </a:lnTo>
                <a:lnTo>
                  <a:pt x="224225" y="545887"/>
                </a:lnTo>
                <a:lnTo>
                  <a:pt x="183502" y="531163"/>
                </a:lnTo>
                <a:lnTo>
                  <a:pt x="145651" y="512258"/>
                </a:lnTo>
                <a:lnTo>
                  <a:pt x="111134" y="489478"/>
                </a:lnTo>
                <a:lnTo>
                  <a:pt x="80412" y="463128"/>
                </a:lnTo>
                <a:lnTo>
                  <a:pt x="53946" y="433514"/>
                </a:lnTo>
                <a:lnTo>
                  <a:pt x="32197" y="400941"/>
                </a:lnTo>
                <a:lnTo>
                  <a:pt x="15628" y="365716"/>
                </a:lnTo>
                <a:lnTo>
                  <a:pt x="9429" y="347204"/>
                </a:lnTo>
              </a:path>
            </a:pathLst>
          </a:custGeom>
          <a:ln w="21556">
            <a:solidFill>
              <a:srgbClr val="FF99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3541195" y="3658831"/>
            <a:ext cx="87193" cy="76828"/>
          </a:xfrm>
          <a:custGeom>
            <a:avLst/>
            <a:gdLst/>
            <a:ahLst/>
            <a:cxnLst/>
            <a:rect l="l" t="t" r="r" b="b"/>
            <a:pathLst>
              <a:path w="87193" h="76828">
                <a:moveTo>
                  <a:pt x="32725" y="0"/>
                </a:moveTo>
                <a:lnTo>
                  <a:pt x="0" y="76828"/>
                </a:lnTo>
                <a:lnTo>
                  <a:pt x="87193" y="67893"/>
                </a:lnTo>
                <a:lnTo>
                  <a:pt x="32725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3664092" y="2427896"/>
            <a:ext cx="840794" cy="698134"/>
          </a:xfrm>
          <a:custGeom>
            <a:avLst/>
            <a:gdLst/>
            <a:ahLst/>
            <a:cxnLst/>
            <a:rect l="l" t="t" r="r" b="b"/>
            <a:pathLst>
              <a:path w="840794" h="698134">
                <a:moveTo>
                  <a:pt x="1790" y="381210"/>
                </a:moveTo>
                <a:lnTo>
                  <a:pt x="0" y="352595"/>
                </a:lnTo>
                <a:lnTo>
                  <a:pt x="984" y="324407"/>
                </a:lnTo>
                <a:lnTo>
                  <a:pt x="4647" y="296745"/>
                </a:lnTo>
                <a:lnTo>
                  <a:pt x="19614" y="243387"/>
                </a:lnTo>
                <a:lnTo>
                  <a:pt x="44118" y="193303"/>
                </a:lnTo>
                <a:lnTo>
                  <a:pt x="77375" y="147274"/>
                </a:lnTo>
                <a:lnTo>
                  <a:pt x="118601" y="106080"/>
                </a:lnTo>
                <a:lnTo>
                  <a:pt x="167013" y="70502"/>
                </a:lnTo>
                <a:lnTo>
                  <a:pt x="221828" y="41323"/>
                </a:lnTo>
                <a:lnTo>
                  <a:pt x="282262" y="19321"/>
                </a:lnTo>
                <a:lnTo>
                  <a:pt x="347532" y="5279"/>
                </a:lnTo>
                <a:lnTo>
                  <a:pt x="416195" y="0"/>
                </a:lnTo>
                <a:lnTo>
                  <a:pt x="450139" y="815"/>
                </a:lnTo>
                <a:lnTo>
                  <a:pt x="516011" y="9034"/>
                </a:lnTo>
                <a:lnTo>
                  <a:pt x="578411" y="25494"/>
                </a:lnTo>
                <a:lnTo>
                  <a:pt x="636399" y="49545"/>
                </a:lnTo>
                <a:lnTo>
                  <a:pt x="689035" y="80539"/>
                </a:lnTo>
                <a:lnTo>
                  <a:pt x="735376" y="117825"/>
                </a:lnTo>
                <a:lnTo>
                  <a:pt x="774485" y="160755"/>
                </a:lnTo>
                <a:lnTo>
                  <a:pt x="805419" y="208679"/>
                </a:lnTo>
                <a:lnTo>
                  <a:pt x="827238" y="260947"/>
                </a:lnTo>
                <a:lnTo>
                  <a:pt x="839002" y="316910"/>
                </a:lnTo>
                <a:lnTo>
                  <a:pt x="840794" y="345526"/>
                </a:lnTo>
                <a:lnTo>
                  <a:pt x="839811" y="373716"/>
                </a:lnTo>
                <a:lnTo>
                  <a:pt x="829914" y="428424"/>
                </a:lnTo>
                <a:lnTo>
                  <a:pt x="810094" y="480253"/>
                </a:lnTo>
                <a:lnTo>
                  <a:pt x="781131" y="528420"/>
                </a:lnTo>
                <a:lnTo>
                  <a:pt x="743808" y="572142"/>
                </a:lnTo>
                <a:lnTo>
                  <a:pt x="698907" y="610639"/>
                </a:lnTo>
                <a:lnTo>
                  <a:pt x="647211" y="643128"/>
                </a:lnTo>
                <a:lnTo>
                  <a:pt x="589500" y="668827"/>
                </a:lnTo>
                <a:lnTo>
                  <a:pt x="526559" y="686953"/>
                </a:lnTo>
                <a:lnTo>
                  <a:pt x="459167" y="696725"/>
                </a:lnTo>
                <a:lnTo>
                  <a:pt x="429373" y="698134"/>
                </a:lnTo>
                <a:lnTo>
                  <a:pt x="399882" y="697808"/>
                </a:lnTo>
                <a:lnTo>
                  <a:pt x="342153" y="692134"/>
                </a:lnTo>
                <a:lnTo>
                  <a:pt x="286655" y="680083"/>
                </a:lnTo>
                <a:lnTo>
                  <a:pt x="234067" y="662034"/>
                </a:lnTo>
                <a:lnTo>
                  <a:pt x="185066" y="638366"/>
                </a:lnTo>
                <a:lnTo>
                  <a:pt x="140327" y="609458"/>
                </a:lnTo>
                <a:lnTo>
                  <a:pt x="100529" y="575689"/>
                </a:lnTo>
                <a:lnTo>
                  <a:pt x="66347" y="537439"/>
                </a:lnTo>
                <a:lnTo>
                  <a:pt x="38460" y="495087"/>
                </a:lnTo>
                <a:lnTo>
                  <a:pt x="17543" y="449011"/>
                </a:lnTo>
              </a:path>
            </a:pathLst>
          </a:custGeom>
          <a:ln w="21556">
            <a:solidFill>
              <a:srgbClr val="FF99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3640813" y="2814358"/>
            <a:ext cx="86084" cy="78671"/>
          </a:xfrm>
          <a:custGeom>
            <a:avLst/>
            <a:gdLst/>
            <a:ahLst/>
            <a:cxnLst/>
            <a:rect l="l" t="t" r="r" b="b"/>
            <a:pathLst>
              <a:path w="86084" h="78671">
                <a:moveTo>
                  <a:pt x="25736" y="0"/>
                </a:moveTo>
                <a:lnTo>
                  <a:pt x="0" y="78671"/>
                </a:lnTo>
                <a:lnTo>
                  <a:pt x="86084" y="64300"/>
                </a:lnTo>
                <a:lnTo>
                  <a:pt x="2573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5738614" y="3493213"/>
            <a:ext cx="358775" cy="142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195">
                <a:latin typeface="Microsoft JhengHei"/>
                <a:cs typeface="Microsoft JhengHei"/>
              </a:rPr>
              <a:t>环路</a:t>
            </a:r>
            <a:r>
              <a:rPr dirty="0" smtClean="0" sz="850" spc="95">
                <a:latin typeface="Times New Roman"/>
                <a:cs typeface="Times New Roman"/>
              </a:rPr>
              <a:t>3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773324" y="3584597"/>
            <a:ext cx="358775" cy="142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195">
                <a:latin typeface="Microsoft JhengHei"/>
                <a:cs typeface="Microsoft JhengHei"/>
              </a:rPr>
              <a:t>环路</a:t>
            </a:r>
            <a:r>
              <a:rPr dirty="0" smtClean="0" sz="850" spc="95">
                <a:latin typeface="Times New Roman"/>
                <a:cs typeface="Times New Roman"/>
              </a:rPr>
              <a:t>2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930516" y="2722897"/>
            <a:ext cx="358775" cy="142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195">
                <a:latin typeface="Microsoft JhengHei"/>
                <a:cs typeface="Microsoft JhengHei"/>
              </a:rPr>
              <a:t>环路</a:t>
            </a:r>
            <a:r>
              <a:rPr dirty="0" smtClean="0" sz="850" spc="95">
                <a:latin typeface="Times New Roman"/>
                <a:cs typeface="Times New Roman"/>
              </a:rPr>
              <a:t>1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58232" y="3290623"/>
            <a:ext cx="1037689" cy="58496"/>
          </a:xfrm>
          <a:custGeom>
            <a:avLst/>
            <a:gdLst/>
            <a:ahLst/>
            <a:cxnLst/>
            <a:rect l="l" t="t" r="r" b="b"/>
            <a:pathLst>
              <a:path w="1037689" h="58496">
                <a:moveTo>
                  <a:pt x="1037689" y="52232"/>
                </a:moveTo>
                <a:lnTo>
                  <a:pt x="860352" y="58496"/>
                </a:lnTo>
                <a:lnTo>
                  <a:pt x="667905" y="56378"/>
                </a:lnTo>
                <a:lnTo>
                  <a:pt x="460361" y="45968"/>
                </a:lnTo>
                <a:lnTo>
                  <a:pt x="237729" y="27175"/>
                </a:lnTo>
                <a:lnTo>
                  <a:pt x="0" y="0"/>
                </a:lnTo>
              </a:path>
            </a:pathLst>
          </a:custGeom>
          <a:ln w="37609">
            <a:solidFill>
              <a:srgbClr val="666699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2707200" y="2736423"/>
            <a:ext cx="1858461" cy="462815"/>
          </a:xfrm>
          <a:custGeom>
            <a:avLst/>
            <a:gdLst/>
            <a:ahLst/>
            <a:cxnLst/>
            <a:rect l="l" t="t" r="r" b="b"/>
            <a:pathLst>
              <a:path w="1858461" h="462815">
                <a:moveTo>
                  <a:pt x="1858461" y="462815"/>
                </a:moveTo>
                <a:lnTo>
                  <a:pt x="1592776" y="410399"/>
                </a:lnTo>
                <a:lnTo>
                  <a:pt x="1309564" y="348125"/>
                </a:lnTo>
                <a:lnTo>
                  <a:pt x="1008603" y="275902"/>
                </a:lnTo>
                <a:lnTo>
                  <a:pt x="690003" y="193822"/>
                </a:lnTo>
                <a:lnTo>
                  <a:pt x="353876" y="101885"/>
                </a:lnTo>
                <a:lnTo>
                  <a:pt x="0" y="0"/>
                </a:lnTo>
              </a:path>
            </a:pathLst>
          </a:custGeom>
          <a:ln w="38033">
            <a:solidFill>
              <a:srgbClr val="666699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5951880" y="1826084"/>
            <a:ext cx="130900" cy="1099003"/>
          </a:xfrm>
          <a:custGeom>
            <a:avLst/>
            <a:gdLst/>
            <a:ahLst/>
            <a:cxnLst/>
            <a:rect l="l" t="t" r="r" b="b"/>
            <a:pathLst>
              <a:path w="130900" h="1099003">
                <a:moveTo>
                  <a:pt x="0" y="1099003"/>
                </a:moveTo>
                <a:lnTo>
                  <a:pt x="57796" y="930882"/>
                </a:lnTo>
                <a:lnTo>
                  <a:pt x="98841" y="756866"/>
                </a:lnTo>
                <a:lnTo>
                  <a:pt x="123246" y="576677"/>
                </a:lnTo>
                <a:lnTo>
                  <a:pt x="130900" y="390500"/>
                </a:lnTo>
                <a:lnTo>
                  <a:pt x="122026" y="198244"/>
                </a:lnTo>
                <a:lnTo>
                  <a:pt x="96400" y="0"/>
                </a:lnTo>
              </a:path>
            </a:pathLst>
          </a:custGeom>
          <a:ln w="45153">
            <a:solidFill>
              <a:srgbClr val="666699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3540" y="281940"/>
            <a:ext cx="117221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  <a:tabLst>
                <a:tab pos="701675" algn="l"/>
              </a:tabLst>
            </a:pPr>
            <a:r>
              <a:rPr dirty="0" smtClean="0" sz="3600">
                <a:solidFill>
                  <a:srgbClr val="FFFFFF"/>
                </a:solidFill>
                <a:latin typeface="Microsoft JhengHei"/>
                <a:cs typeface="Microsoft JhengHei"/>
              </a:rPr>
              <a:t>提	</a:t>
            </a:r>
            <a:r>
              <a:rPr dirty="0" smtClean="0" sz="3600">
                <a:solidFill>
                  <a:srgbClr val="FFFFFF"/>
                </a:solidFill>
                <a:latin typeface="Microsoft JhengHei"/>
                <a:cs typeface="Microsoft JhengHei"/>
              </a:rPr>
              <a:t>纲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255" y="2011679"/>
            <a:ext cx="3438144" cy="3429000"/>
          </a:xfrm>
          <a:custGeom>
            <a:avLst/>
            <a:gdLst/>
            <a:ahLst/>
            <a:cxnLst/>
            <a:rect l="l" t="t" r="r" b="b"/>
            <a:pathLst>
              <a:path w="3438144" h="3429000">
                <a:moveTo>
                  <a:pt x="3438144" y="1714500"/>
                </a:moveTo>
                <a:lnTo>
                  <a:pt x="3432445" y="1573881"/>
                </a:lnTo>
                <a:lnTo>
                  <a:pt x="3415645" y="1436394"/>
                </a:lnTo>
                <a:lnTo>
                  <a:pt x="3388185" y="1302479"/>
                </a:lnTo>
                <a:lnTo>
                  <a:pt x="3350507" y="1172577"/>
                </a:lnTo>
                <a:lnTo>
                  <a:pt x="3303055" y="1047130"/>
                </a:lnTo>
                <a:lnTo>
                  <a:pt x="3246270" y="926579"/>
                </a:lnTo>
                <a:lnTo>
                  <a:pt x="3180595" y="811365"/>
                </a:lnTo>
                <a:lnTo>
                  <a:pt x="3106472" y="701930"/>
                </a:lnTo>
                <a:lnTo>
                  <a:pt x="3024344" y="598713"/>
                </a:lnTo>
                <a:lnTo>
                  <a:pt x="2934652" y="502158"/>
                </a:lnTo>
                <a:lnTo>
                  <a:pt x="2837839" y="412704"/>
                </a:lnTo>
                <a:lnTo>
                  <a:pt x="2734348" y="330793"/>
                </a:lnTo>
                <a:lnTo>
                  <a:pt x="2624621" y="256866"/>
                </a:lnTo>
                <a:lnTo>
                  <a:pt x="2509099" y="191365"/>
                </a:lnTo>
                <a:lnTo>
                  <a:pt x="2388227" y="134731"/>
                </a:lnTo>
                <a:lnTo>
                  <a:pt x="2262445" y="87404"/>
                </a:lnTo>
                <a:lnTo>
                  <a:pt x="2132196" y="49826"/>
                </a:lnTo>
                <a:lnTo>
                  <a:pt x="1997922" y="22439"/>
                </a:lnTo>
                <a:lnTo>
                  <a:pt x="1860067" y="5683"/>
                </a:lnTo>
                <a:lnTo>
                  <a:pt x="1719071" y="0"/>
                </a:lnTo>
                <a:lnTo>
                  <a:pt x="1578081" y="5683"/>
                </a:lnTo>
                <a:lnTo>
                  <a:pt x="1440230" y="22439"/>
                </a:lnTo>
                <a:lnTo>
                  <a:pt x="1305960" y="49826"/>
                </a:lnTo>
                <a:lnTo>
                  <a:pt x="1175713" y="87404"/>
                </a:lnTo>
                <a:lnTo>
                  <a:pt x="1049933" y="134731"/>
                </a:lnTo>
                <a:lnTo>
                  <a:pt x="929060" y="191365"/>
                </a:lnTo>
                <a:lnTo>
                  <a:pt x="813539" y="256866"/>
                </a:lnTo>
                <a:lnTo>
                  <a:pt x="703811" y="330793"/>
                </a:lnTo>
                <a:lnTo>
                  <a:pt x="600319" y="412704"/>
                </a:lnTo>
                <a:lnTo>
                  <a:pt x="503505" y="502158"/>
                </a:lnTo>
                <a:lnTo>
                  <a:pt x="413812" y="598713"/>
                </a:lnTo>
                <a:lnTo>
                  <a:pt x="331682" y="701930"/>
                </a:lnTo>
                <a:lnTo>
                  <a:pt x="257557" y="811365"/>
                </a:lnTo>
                <a:lnTo>
                  <a:pt x="191880" y="926579"/>
                </a:lnTo>
                <a:lnTo>
                  <a:pt x="135093" y="1047130"/>
                </a:lnTo>
                <a:lnTo>
                  <a:pt x="87639" y="1172577"/>
                </a:lnTo>
                <a:lnTo>
                  <a:pt x="49961" y="1302479"/>
                </a:lnTo>
                <a:lnTo>
                  <a:pt x="22499" y="1436394"/>
                </a:lnTo>
                <a:lnTo>
                  <a:pt x="5698" y="1573881"/>
                </a:lnTo>
                <a:lnTo>
                  <a:pt x="0" y="1714500"/>
                </a:lnTo>
                <a:lnTo>
                  <a:pt x="5698" y="1855118"/>
                </a:lnTo>
                <a:lnTo>
                  <a:pt x="22499" y="1992605"/>
                </a:lnTo>
                <a:lnTo>
                  <a:pt x="49961" y="2126520"/>
                </a:lnTo>
                <a:lnTo>
                  <a:pt x="87639" y="2256422"/>
                </a:lnTo>
                <a:lnTo>
                  <a:pt x="135093" y="2381869"/>
                </a:lnTo>
                <a:lnTo>
                  <a:pt x="191880" y="2502420"/>
                </a:lnTo>
                <a:lnTo>
                  <a:pt x="257557" y="2617634"/>
                </a:lnTo>
                <a:lnTo>
                  <a:pt x="331682" y="2727069"/>
                </a:lnTo>
                <a:lnTo>
                  <a:pt x="413812" y="2830286"/>
                </a:lnTo>
                <a:lnTo>
                  <a:pt x="503505" y="2926842"/>
                </a:lnTo>
                <a:lnTo>
                  <a:pt x="600319" y="3016295"/>
                </a:lnTo>
                <a:lnTo>
                  <a:pt x="703811" y="3098206"/>
                </a:lnTo>
                <a:lnTo>
                  <a:pt x="813539" y="3172133"/>
                </a:lnTo>
                <a:lnTo>
                  <a:pt x="929060" y="3237634"/>
                </a:lnTo>
                <a:lnTo>
                  <a:pt x="1049933" y="3294268"/>
                </a:lnTo>
                <a:lnTo>
                  <a:pt x="1175713" y="3341595"/>
                </a:lnTo>
                <a:lnTo>
                  <a:pt x="1305960" y="3379173"/>
                </a:lnTo>
                <a:lnTo>
                  <a:pt x="1440230" y="3406560"/>
                </a:lnTo>
                <a:lnTo>
                  <a:pt x="1578081" y="3423316"/>
                </a:lnTo>
                <a:lnTo>
                  <a:pt x="1719071" y="3429000"/>
                </a:lnTo>
                <a:lnTo>
                  <a:pt x="1860067" y="3423316"/>
                </a:lnTo>
                <a:lnTo>
                  <a:pt x="1997922" y="3406560"/>
                </a:lnTo>
                <a:lnTo>
                  <a:pt x="2132196" y="3379173"/>
                </a:lnTo>
                <a:lnTo>
                  <a:pt x="2262445" y="3341595"/>
                </a:lnTo>
                <a:lnTo>
                  <a:pt x="2388227" y="3294268"/>
                </a:lnTo>
                <a:lnTo>
                  <a:pt x="2509099" y="3237634"/>
                </a:lnTo>
                <a:lnTo>
                  <a:pt x="2624621" y="3172133"/>
                </a:lnTo>
                <a:lnTo>
                  <a:pt x="2734348" y="3098206"/>
                </a:lnTo>
                <a:lnTo>
                  <a:pt x="2837839" y="3016295"/>
                </a:lnTo>
                <a:lnTo>
                  <a:pt x="2934652" y="2926842"/>
                </a:lnTo>
                <a:lnTo>
                  <a:pt x="3024344" y="2830286"/>
                </a:lnTo>
                <a:lnTo>
                  <a:pt x="3106472" y="2727069"/>
                </a:lnTo>
                <a:lnTo>
                  <a:pt x="3180595" y="2617634"/>
                </a:lnTo>
                <a:lnTo>
                  <a:pt x="3246270" y="2502420"/>
                </a:lnTo>
                <a:lnTo>
                  <a:pt x="3303055" y="2381869"/>
                </a:lnTo>
                <a:lnTo>
                  <a:pt x="3350507" y="2256422"/>
                </a:lnTo>
                <a:lnTo>
                  <a:pt x="3388185" y="2126520"/>
                </a:lnTo>
                <a:lnTo>
                  <a:pt x="3415645" y="1992605"/>
                </a:lnTo>
                <a:lnTo>
                  <a:pt x="3432445" y="1855118"/>
                </a:lnTo>
                <a:lnTo>
                  <a:pt x="3438144" y="1714500"/>
                </a:lnTo>
                <a:close/>
              </a:path>
            </a:pathLst>
          </a:custGeom>
          <a:ln w="12192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71093" y="2247138"/>
            <a:ext cx="2985516" cy="2977896"/>
          </a:xfrm>
          <a:custGeom>
            <a:avLst/>
            <a:gdLst/>
            <a:ahLst/>
            <a:cxnLst/>
            <a:rect l="l" t="t" r="r" b="b"/>
            <a:pathLst>
              <a:path w="2985516" h="2977896">
                <a:moveTo>
                  <a:pt x="2985516" y="1488948"/>
                </a:moveTo>
                <a:lnTo>
                  <a:pt x="2980567" y="1366830"/>
                </a:lnTo>
                <a:lnTo>
                  <a:pt x="2965979" y="1247432"/>
                </a:lnTo>
                <a:lnTo>
                  <a:pt x="2942135" y="1131135"/>
                </a:lnTo>
                <a:lnTo>
                  <a:pt x="2909419" y="1018324"/>
                </a:lnTo>
                <a:lnTo>
                  <a:pt x="2868215" y="909381"/>
                </a:lnTo>
                <a:lnTo>
                  <a:pt x="2818907" y="804689"/>
                </a:lnTo>
                <a:lnTo>
                  <a:pt x="2761880" y="704632"/>
                </a:lnTo>
                <a:lnTo>
                  <a:pt x="2697516" y="609593"/>
                </a:lnTo>
                <a:lnTo>
                  <a:pt x="2626201" y="519955"/>
                </a:lnTo>
                <a:lnTo>
                  <a:pt x="2548318" y="436102"/>
                </a:lnTo>
                <a:lnTo>
                  <a:pt x="2464251" y="358415"/>
                </a:lnTo>
                <a:lnTo>
                  <a:pt x="2374385" y="287280"/>
                </a:lnTo>
                <a:lnTo>
                  <a:pt x="2279104" y="223078"/>
                </a:lnTo>
                <a:lnTo>
                  <a:pt x="2178791" y="166193"/>
                </a:lnTo>
                <a:lnTo>
                  <a:pt x="2073830" y="117008"/>
                </a:lnTo>
                <a:lnTo>
                  <a:pt x="1964606" y="75907"/>
                </a:lnTo>
                <a:lnTo>
                  <a:pt x="1851503" y="43272"/>
                </a:lnTo>
                <a:lnTo>
                  <a:pt x="1734904" y="19487"/>
                </a:lnTo>
                <a:lnTo>
                  <a:pt x="1615195" y="4935"/>
                </a:lnTo>
                <a:lnTo>
                  <a:pt x="1492758" y="0"/>
                </a:lnTo>
                <a:lnTo>
                  <a:pt x="1370327" y="4935"/>
                </a:lnTo>
                <a:lnTo>
                  <a:pt x="1250623" y="19487"/>
                </a:lnTo>
                <a:lnTo>
                  <a:pt x="1134029" y="43272"/>
                </a:lnTo>
                <a:lnTo>
                  <a:pt x="1020928" y="75907"/>
                </a:lnTo>
                <a:lnTo>
                  <a:pt x="911706" y="117008"/>
                </a:lnTo>
                <a:lnTo>
                  <a:pt x="806747" y="166193"/>
                </a:lnTo>
                <a:lnTo>
                  <a:pt x="706434" y="223078"/>
                </a:lnTo>
                <a:lnTo>
                  <a:pt x="611152" y="287280"/>
                </a:lnTo>
                <a:lnTo>
                  <a:pt x="521284" y="358415"/>
                </a:lnTo>
                <a:lnTo>
                  <a:pt x="437216" y="436102"/>
                </a:lnTo>
                <a:lnTo>
                  <a:pt x="359331" y="519955"/>
                </a:lnTo>
                <a:lnTo>
                  <a:pt x="288014" y="609593"/>
                </a:lnTo>
                <a:lnTo>
                  <a:pt x="223648" y="704632"/>
                </a:lnTo>
                <a:lnTo>
                  <a:pt x="166617" y="804689"/>
                </a:lnTo>
                <a:lnTo>
                  <a:pt x="117307" y="909381"/>
                </a:lnTo>
                <a:lnTo>
                  <a:pt x="76101" y="1018324"/>
                </a:lnTo>
                <a:lnTo>
                  <a:pt x="43383" y="1131135"/>
                </a:lnTo>
                <a:lnTo>
                  <a:pt x="19537" y="1247432"/>
                </a:lnTo>
                <a:lnTo>
                  <a:pt x="4948" y="1366830"/>
                </a:lnTo>
                <a:lnTo>
                  <a:pt x="0" y="1488948"/>
                </a:lnTo>
                <a:lnTo>
                  <a:pt x="4948" y="1611065"/>
                </a:lnTo>
                <a:lnTo>
                  <a:pt x="19537" y="1730463"/>
                </a:lnTo>
                <a:lnTo>
                  <a:pt x="43383" y="1846760"/>
                </a:lnTo>
                <a:lnTo>
                  <a:pt x="76101" y="1959571"/>
                </a:lnTo>
                <a:lnTo>
                  <a:pt x="117307" y="2068514"/>
                </a:lnTo>
                <a:lnTo>
                  <a:pt x="166617" y="2173206"/>
                </a:lnTo>
                <a:lnTo>
                  <a:pt x="223648" y="2273263"/>
                </a:lnTo>
                <a:lnTo>
                  <a:pt x="288014" y="2368302"/>
                </a:lnTo>
                <a:lnTo>
                  <a:pt x="359331" y="2457940"/>
                </a:lnTo>
                <a:lnTo>
                  <a:pt x="437216" y="2541793"/>
                </a:lnTo>
                <a:lnTo>
                  <a:pt x="521284" y="2619480"/>
                </a:lnTo>
                <a:lnTo>
                  <a:pt x="611152" y="2690615"/>
                </a:lnTo>
                <a:lnTo>
                  <a:pt x="706434" y="2754817"/>
                </a:lnTo>
                <a:lnTo>
                  <a:pt x="806747" y="2811702"/>
                </a:lnTo>
                <a:lnTo>
                  <a:pt x="911706" y="2860887"/>
                </a:lnTo>
                <a:lnTo>
                  <a:pt x="1020928" y="2901988"/>
                </a:lnTo>
                <a:lnTo>
                  <a:pt x="1134029" y="2934623"/>
                </a:lnTo>
                <a:lnTo>
                  <a:pt x="1250623" y="2958408"/>
                </a:lnTo>
                <a:lnTo>
                  <a:pt x="1370327" y="2972960"/>
                </a:lnTo>
                <a:lnTo>
                  <a:pt x="1492758" y="2977896"/>
                </a:lnTo>
                <a:lnTo>
                  <a:pt x="1615195" y="2972960"/>
                </a:lnTo>
                <a:lnTo>
                  <a:pt x="1734904" y="2958408"/>
                </a:lnTo>
                <a:lnTo>
                  <a:pt x="1851503" y="2934623"/>
                </a:lnTo>
                <a:lnTo>
                  <a:pt x="1964606" y="2901988"/>
                </a:lnTo>
                <a:lnTo>
                  <a:pt x="2073830" y="2860887"/>
                </a:lnTo>
                <a:lnTo>
                  <a:pt x="2178791" y="2811702"/>
                </a:lnTo>
                <a:lnTo>
                  <a:pt x="2279104" y="2754817"/>
                </a:lnTo>
                <a:lnTo>
                  <a:pt x="2374385" y="2690615"/>
                </a:lnTo>
                <a:lnTo>
                  <a:pt x="2464251" y="2619480"/>
                </a:lnTo>
                <a:lnTo>
                  <a:pt x="2548318" y="2541793"/>
                </a:lnTo>
                <a:lnTo>
                  <a:pt x="2626201" y="2457940"/>
                </a:lnTo>
                <a:lnTo>
                  <a:pt x="2697516" y="2368302"/>
                </a:lnTo>
                <a:lnTo>
                  <a:pt x="2761880" y="2273263"/>
                </a:lnTo>
                <a:lnTo>
                  <a:pt x="2818907" y="2173206"/>
                </a:lnTo>
                <a:lnTo>
                  <a:pt x="2868215" y="2068514"/>
                </a:lnTo>
                <a:lnTo>
                  <a:pt x="2909419" y="1959571"/>
                </a:lnTo>
                <a:lnTo>
                  <a:pt x="2942135" y="1846760"/>
                </a:lnTo>
                <a:lnTo>
                  <a:pt x="2965979" y="1730463"/>
                </a:lnTo>
                <a:lnTo>
                  <a:pt x="2980567" y="1611065"/>
                </a:lnTo>
                <a:lnTo>
                  <a:pt x="2985516" y="1488948"/>
                </a:lnTo>
                <a:close/>
              </a:path>
            </a:pathLst>
          </a:custGeom>
          <a:ln w="28955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596645" y="2504694"/>
            <a:ext cx="2511552" cy="2505455"/>
          </a:xfrm>
          <a:custGeom>
            <a:avLst/>
            <a:gdLst/>
            <a:ahLst/>
            <a:cxnLst/>
            <a:rect l="l" t="t" r="r" b="b"/>
            <a:pathLst>
              <a:path w="2511552" h="2505455">
                <a:moveTo>
                  <a:pt x="2511552" y="1252727"/>
                </a:moveTo>
                <a:lnTo>
                  <a:pt x="2507389" y="1149980"/>
                </a:lnTo>
                <a:lnTo>
                  <a:pt x="2495116" y="1049520"/>
                </a:lnTo>
                <a:lnTo>
                  <a:pt x="2475055" y="951672"/>
                </a:lnTo>
                <a:lnTo>
                  <a:pt x="2447531" y="856756"/>
                </a:lnTo>
                <a:lnTo>
                  <a:pt x="2412867" y="765095"/>
                </a:lnTo>
                <a:lnTo>
                  <a:pt x="2371384" y="677012"/>
                </a:lnTo>
                <a:lnTo>
                  <a:pt x="2323408" y="592829"/>
                </a:lnTo>
                <a:lnTo>
                  <a:pt x="2269260" y="512868"/>
                </a:lnTo>
                <a:lnTo>
                  <a:pt x="2209264" y="437452"/>
                </a:lnTo>
                <a:lnTo>
                  <a:pt x="2143744" y="366902"/>
                </a:lnTo>
                <a:lnTo>
                  <a:pt x="2073022" y="301542"/>
                </a:lnTo>
                <a:lnTo>
                  <a:pt x="1997421" y="241694"/>
                </a:lnTo>
                <a:lnTo>
                  <a:pt x="1917265" y="187679"/>
                </a:lnTo>
                <a:lnTo>
                  <a:pt x="1832877" y="139820"/>
                </a:lnTo>
                <a:lnTo>
                  <a:pt x="1744581" y="98440"/>
                </a:lnTo>
                <a:lnTo>
                  <a:pt x="1652698" y="63861"/>
                </a:lnTo>
                <a:lnTo>
                  <a:pt x="1557553" y="36405"/>
                </a:lnTo>
                <a:lnTo>
                  <a:pt x="1459469" y="16395"/>
                </a:lnTo>
                <a:lnTo>
                  <a:pt x="1358769" y="4152"/>
                </a:lnTo>
                <a:lnTo>
                  <a:pt x="1255776" y="0"/>
                </a:lnTo>
                <a:lnTo>
                  <a:pt x="1152782" y="4152"/>
                </a:lnTo>
                <a:lnTo>
                  <a:pt x="1052082" y="16395"/>
                </a:lnTo>
                <a:lnTo>
                  <a:pt x="953998" y="36405"/>
                </a:lnTo>
                <a:lnTo>
                  <a:pt x="858853" y="63861"/>
                </a:lnTo>
                <a:lnTo>
                  <a:pt x="766970" y="98440"/>
                </a:lnTo>
                <a:lnTo>
                  <a:pt x="678674" y="139820"/>
                </a:lnTo>
                <a:lnTo>
                  <a:pt x="594286" y="187679"/>
                </a:lnTo>
                <a:lnTo>
                  <a:pt x="514130" y="241694"/>
                </a:lnTo>
                <a:lnTo>
                  <a:pt x="438529" y="301542"/>
                </a:lnTo>
                <a:lnTo>
                  <a:pt x="367807" y="366902"/>
                </a:lnTo>
                <a:lnTo>
                  <a:pt x="302287" y="437452"/>
                </a:lnTo>
                <a:lnTo>
                  <a:pt x="242291" y="512868"/>
                </a:lnTo>
                <a:lnTo>
                  <a:pt x="188143" y="592829"/>
                </a:lnTo>
                <a:lnTo>
                  <a:pt x="140167" y="677012"/>
                </a:lnTo>
                <a:lnTo>
                  <a:pt x="98684" y="765095"/>
                </a:lnTo>
                <a:lnTo>
                  <a:pt x="64020" y="856756"/>
                </a:lnTo>
                <a:lnTo>
                  <a:pt x="36496" y="951672"/>
                </a:lnTo>
                <a:lnTo>
                  <a:pt x="16435" y="1049520"/>
                </a:lnTo>
                <a:lnTo>
                  <a:pt x="4162" y="1149980"/>
                </a:lnTo>
                <a:lnTo>
                  <a:pt x="0" y="1252727"/>
                </a:lnTo>
                <a:lnTo>
                  <a:pt x="4162" y="1355475"/>
                </a:lnTo>
                <a:lnTo>
                  <a:pt x="16435" y="1455935"/>
                </a:lnTo>
                <a:lnTo>
                  <a:pt x="36496" y="1553783"/>
                </a:lnTo>
                <a:lnTo>
                  <a:pt x="64020" y="1648699"/>
                </a:lnTo>
                <a:lnTo>
                  <a:pt x="98684" y="1740360"/>
                </a:lnTo>
                <a:lnTo>
                  <a:pt x="140167" y="1828443"/>
                </a:lnTo>
                <a:lnTo>
                  <a:pt x="188143" y="1912626"/>
                </a:lnTo>
                <a:lnTo>
                  <a:pt x="242291" y="1992587"/>
                </a:lnTo>
                <a:lnTo>
                  <a:pt x="302287" y="2068003"/>
                </a:lnTo>
                <a:lnTo>
                  <a:pt x="367807" y="2138553"/>
                </a:lnTo>
                <a:lnTo>
                  <a:pt x="438529" y="2203913"/>
                </a:lnTo>
                <a:lnTo>
                  <a:pt x="514130" y="2263761"/>
                </a:lnTo>
                <a:lnTo>
                  <a:pt x="594286" y="2317776"/>
                </a:lnTo>
                <a:lnTo>
                  <a:pt x="678674" y="2365635"/>
                </a:lnTo>
                <a:lnTo>
                  <a:pt x="766970" y="2407015"/>
                </a:lnTo>
                <a:lnTo>
                  <a:pt x="858853" y="2441594"/>
                </a:lnTo>
                <a:lnTo>
                  <a:pt x="953998" y="2469050"/>
                </a:lnTo>
                <a:lnTo>
                  <a:pt x="1052082" y="2489060"/>
                </a:lnTo>
                <a:lnTo>
                  <a:pt x="1152782" y="2501303"/>
                </a:lnTo>
                <a:lnTo>
                  <a:pt x="1255776" y="2505455"/>
                </a:lnTo>
                <a:lnTo>
                  <a:pt x="1358769" y="2501303"/>
                </a:lnTo>
                <a:lnTo>
                  <a:pt x="1459469" y="2489060"/>
                </a:lnTo>
                <a:lnTo>
                  <a:pt x="1557553" y="2469050"/>
                </a:lnTo>
                <a:lnTo>
                  <a:pt x="1652698" y="2441594"/>
                </a:lnTo>
                <a:lnTo>
                  <a:pt x="1744581" y="2407015"/>
                </a:lnTo>
                <a:lnTo>
                  <a:pt x="1832877" y="2365635"/>
                </a:lnTo>
                <a:lnTo>
                  <a:pt x="1917265" y="2317776"/>
                </a:lnTo>
                <a:lnTo>
                  <a:pt x="1997421" y="2263761"/>
                </a:lnTo>
                <a:lnTo>
                  <a:pt x="2073022" y="2203913"/>
                </a:lnTo>
                <a:lnTo>
                  <a:pt x="2143744" y="2138553"/>
                </a:lnTo>
                <a:lnTo>
                  <a:pt x="2209264" y="2068003"/>
                </a:lnTo>
                <a:lnTo>
                  <a:pt x="2269260" y="1992587"/>
                </a:lnTo>
                <a:lnTo>
                  <a:pt x="2323408" y="1912626"/>
                </a:lnTo>
                <a:lnTo>
                  <a:pt x="2371384" y="1828443"/>
                </a:lnTo>
                <a:lnTo>
                  <a:pt x="2412867" y="1740360"/>
                </a:lnTo>
                <a:lnTo>
                  <a:pt x="2447531" y="1648699"/>
                </a:lnTo>
                <a:lnTo>
                  <a:pt x="2475055" y="1553783"/>
                </a:lnTo>
                <a:lnTo>
                  <a:pt x="2495116" y="1455935"/>
                </a:lnTo>
                <a:lnTo>
                  <a:pt x="2507389" y="1355475"/>
                </a:lnTo>
                <a:lnTo>
                  <a:pt x="2511552" y="1252727"/>
                </a:lnTo>
                <a:close/>
              </a:path>
            </a:pathLst>
          </a:custGeom>
          <a:ln w="38100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54963" y="2763011"/>
            <a:ext cx="2037588" cy="2031492"/>
          </a:xfrm>
          <a:custGeom>
            <a:avLst/>
            <a:gdLst/>
            <a:ahLst/>
            <a:cxnLst/>
            <a:rect l="l" t="t" r="r" b="b"/>
            <a:pathLst>
              <a:path w="2037588" h="2031492">
                <a:moveTo>
                  <a:pt x="2037588" y="1015745"/>
                </a:moveTo>
                <a:lnTo>
                  <a:pt x="2034210" y="932442"/>
                </a:lnTo>
                <a:lnTo>
                  <a:pt x="2024252" y="850992"/>
                </a:lnTo>
                <a:lnTo>
                  <a:pt x="2007976" y="771657"/>
                </a:lnTo>
                <a:lnTo>
                  <a:pt x="1985643" y="694700"/>
                </a:lnTo>
                <a:lnTo>
                  <a:pt x="1957518" y="620381"/>
                </a:lnTo>
                <a:lnTo>
                  <a:pt x="1923861" y="548961"/>
                </a:lnTo>
                <a:lnTo>
                  <a:pt x="1884936" y="480704"/>
                </a:lnTo>
                <a:lnTo>
                  <a:pt x="1841004" y="415869"/>
                </a:lnTo>
                <a:lnTo>
                  <a:pt x="1792327" y="354718"/>
                </a:lnTo>
                <a:lnTo>
                  <a:pt x="1739169" y="297513"/>
                </a:lnTo>
                <a:lnTo>
                  <a:pt x="1681792" y="244515"/>
                </a:lnTo>
                <a:lnTo>
                  <a:pt x="1620457" y="195986"/>
                </a:lnTo>
                <a:lnTo>
                  <a:pt x="1555427" y="152187"/>
                </a:lnTo>
                <a:lnTo>
                  <a:pt x="1486964" y="113379"/>
                </a:lnTo>
                <a:lnTo>
                  <a:pt x="1415331" y="79825"/>
                </a:lnTo>
                <a:lnTo>
                  <a:pt x="1340790" y="51785"/>
                </a:lnTo>
                <a:lnTo>
                  <a:pt x="1263604" y="29521"/>
                </a:lnTo>
                <a:lnTo>
                  <a:pt x="1184034" y="13294"/>
                </a:lnTo>
                <a:lnTo>
                  <a:pt x="1102343" y="3367"/>
                </a:lnTo>
                <a:lnTo>
                  <a:pt x="1018794" y="0"/>
                </a:lnTo>
                <a:lnTo>
                  <a:pt x="935244" y="3367"/>
                </a:lnTo>
                <a:lnTo>
                  <a:pt x="853553" y="13294"/>
                </a:lnTo>
                <a:lnTo>
                  <a:pt x="773983" y="29521"/>
                </a:lnTo>
                <a:lnTo>
                  <a:pt x="696797" y="51785"/>
                </a:lnTo>
                <a:lnTo>
                  <a:pt x="622256" y="79825"/>
                </a:lnTo>
                <a:lnTo>
                  <a:pt x="550623" y="113379"/>
                </a:lnTo>
                <a:lnTo>
                  <a:pt x="482160" y="152187"/>
                </a:lnTo>
                <a:lnTo>
                  <a:pt x="417130" y="195986"/>
                </a:lnTo>
                <a:lnTo>
                  <a:pt x="355795" y="244515"/>
                </a:lnTo>
                <a:lnTo>
                  <a:pt x="298418" y="297513"/>
                </a:lnTo>
                <a:lnTo>
                  <a:pt x="245260" y="354718"/>
                </a:lnTo>
                <a:lnTo>
                  <a:pt x="196583" y="415869"/>
                </a:lnTo>
                <a:lnTo>
                  <a:pt x="152651" y="480704"/>
                </a:lnTo>
                <a:lnTo>
                  <a:pt x="113726" y="548961"/>
                </a:lnTo>
                <a:lnTo>
                  <a:pt x="80069" y="620381"/>
                </a:lnTo>
                <a:lnTo>
                  <a:pt x="51944" y="694700"/>
                </a:lnTo>
                <a:lnTo>
                  <a:pt x="29611" y="771657"/>
                </a:lnTo>
                <a:lnTo>
                  <a:pt x="13335" y="850992"/>
                </a:lnTo>
                <a:lnTo>
                  <a:pt x="3377" y="932442"/>
                </a:lnTo>
                <a:lnTo>
                  <a:pt x="0" y="1015745"/>
                </a:lnTo>
                <a:lnTo>
                  <a:pt x="3377" y="1099049"/>
                </a:lnTo>
                <a:lnTo>
                  <a:pt x="13335" y="1180499"/>
                </a:lnTo>
                <a:lnTo>
                  <a:pt x="29611" y="1259834"/>
                </a:lnTo>
                <a:lnTo>
                  <a:pt x="51944" y="1336791"/>
                </a:lnTo>
                <a:lnTo>
                  <a:pt x="80069" y="1411110"/>
                </a:lnTo>
                <a:lnTo>
                  <a:pt x="113726" y="1482530"/>
                </a:lnTo>
                <a:lnTo>
                  <a:pt x="152651" y="1550787"/>
                </a:lnTo>
                <a:lnTo>
                  <a:pt x="196583" y="1615622"/>
                </a:lnTo>
                <a:lnTo>
                  <a:pt x="245260" y="1676773"/>
                </a:lnTo>
                <a:lnTo>
                  <a:pt x="298418" y="1733978"/>
                </a:lnTo>
                <a:lnTo>
                  <a:pt x="355795" y="1786976"/>
                </a:lnTo>
                <a:lnTo>
                  <a:pt x="417130" y="1835505"/>
                </a:lnTo>
                <a:lnTo>
                  <a:pt x="482160" y="1879304"/>
                </a:lnTo>
                <a:lnTo>
                  <a:pt x="550623" y="1918112"/>
                </a:lnTo>
                <a:lnTo>
                  <a:pt x="622256" y="1951666"/>
                </a:lnTo>
                <a:lnTo>
                  <a:pt x="696797" y="1979706"/>
                </a:lnTo>
                <a:lnTo>
                  <a:pt x="773983" y="2001970"/>
                </a:lnTo>
                <a:lnTo>
                  <a:pt x="853553" y="2018197"/>
                </a:lnTo>
                <a:lnTo>
                  <a:pt x="935244" y="2028124"/>
                </a:lnTo>
                <a:lnTo>
                  <a:pt x="1018794" y="2031492"/>
                </a:lnTo>
                <a:lnTo>
                  <a:pt x="1102343" y="2028124"/>
                </a:lnTo>
                <a:lnTo>
                  <a:pt x="1184034" y="2018197"/>
                </a:lnTo>
                <a:lnTo>
                  <a:pt x="1263604" y="2001970"/>
                </a:lnTo>
                <a:lnTo>
                  <a:pt x="1340790" y="1979706"/>
                </a:lnTo>
                <a:lnTo>
                  <a:pt x="1415331" y="1951666"/>
                </a:lnTo>
                <a:lnTo>
                  <a:pt x="1486964" y="1918112"/>
                </a:lnTo>
                <a:lnTo>
                  <a:pt x="1555427" y="1879304"/>
                </a:lnTo>
                <a:lnTo>
                  <a:pt x="1620457" y="1835505"/>
                </a:lnTo>
                <a:lnTo>
                  <a:pt x="1681792" y="1786976"/>
                </a:lnTo>
                <a:lnTo>
                  <a:pt x="1739169" y="1733978"/>
                </a:lnTo>
                <a:lnTo>
                  <a:pt x="1792327" y="1676773"/>
                </a:lnTo>
                <a:lnTo>
                  <a:pt x="1841004" y="1615622"/>
                </a:lnTo>
                <a:lnTo>
                  <a:pt x="1884936" y="1550787"/>
                </a:lnTo>
                <a:lnTo>
                  <a:pt x="1923861" y="1482530"/>
                </a:lnTo>
                <a:lnTo>
                  <a:pt x="1957518" y="1411110"/>
                </a:lnTo>
                <a:lnTo>
                  <a:pt x="1985643" y="1336791"/>
                </a:lnTo>
                <a:lnTo>
                  <a:pt x="2007976" y="1259834"/>
                </a:lnTo>
                <a:lnTo>
                  <a:pt x="2024252" y="1180499"/>
                </a:lnTo>
                <a:lnTo>
                  <a:pt x="2034210" y="1099049"/>
                </a:lnTo>
                <a:lnTo>
                  <a:pt x="2037588" y="1015745"/>
                </a:lnTo>
                <a:close/>
              </a:path>
            </a:pathLst>
          </a:custGeom>
          <a:ln w="57912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082039" y="3009900"/>
            <a:ext cx="1562099" cy="1557527"/>
          </a:xfrm>
          <a:custGeom>
            <a:avLst/>
            <a:gdLst/>
            <a:ahLst/>
            <a:cxnLst/>
            <a:rect l="l" t="t" r="r" b="b"/>
            <a:pathLst>
              <a:path w="1562100" h="1557527">
                <a:moveTo>
                  <a:pt x="1562099" y="778763"/>
                </a:moveTo>
                <a:lnTo>
                  <a:pt x="1559511" y="714886"/>
                </a:lnTo>
                <a:lnTo>
                  <a:pt x="1551878" y="652432"/>
                </a:lnTo>
                <a:lnTo>
                  <a:pt x="1539403" y="591601"/>
                </a:lnTo>
                <a:lnTo>
                  <a:pt x="1522287" y="532595"/>
                </a:lnTo>
                <a:lnTo>
                  <a:pt x="1500729" y="475613"/>
                </a:lnTo>
                <a:lnTo>
                  <a:pt x="1474931" y="420855"/>
                </a:lnTo>
                <a:lnTo>
                  <a:pt x="1445094" y="368522"/>
                </a:lnTo>
                <a:lnTo>
                  <a:pt x="1411419" y="318814"/>
                </a:lnTo>
                <a:lnTo>
                  <a:pt x="1374106" y="271932"/>
                </a:lnTo>
                <a:lnTo>
                  <a:pt x="1333357" y="228076"/>
                </a:lnTo>
                <a:lnTo>
                  <a:pt x="1289372" y="187445"/>
                </a:lnTo>
                <a:lnTo>
                  <a:pt x="1242352" y="150242"/>
                </a:lnTo>
                <a:lnTo>
                  <a:pt x="1192499" y="116664"/>
                </a:lnTo>
                <a:lnTo>
                  <a:pt x="1140012" y="86914"/>
                </a:lnTo>
                <a:lnTo>
                  <a:pt x="1085093" y="61192"/>
                </a:lnTo>
                <a:lnTo>
                  <a:pt x="1027944" y="39697"/>
                </a:lnTo>
                <a:lnTo>
                  <a:pt x="968763" y="22630"/>
                </a:lnTo>
                <a:lnTo>
                  <a:pt x="907754" y="10191"/>
                </a:lnTo>
                <a:lnTo>
                  <a:pt x="845115" y="2581"/>
                </a:lnTo>
                <a:lnTo>
                  <a:pt x="781049" y="0"/>
                </a:lnTo>
                <a:lnTo>
                  <a:pt x="716984" y="2581"/>
                </a:lnTo>
                <a:lnTo>
                  <a:pt x="654345" y="10191"/>
                </a:lnTo>
                <a:lnTo>
                  <a:pt x="593336" y="22630"/>
                </a:lnTo>
                <a:lnTo>
                  <a:pt x="534155" y="39697"/>
                </a:lnTo>
                <a:lnTo>
                  <a:pt x="477006" y="61192"/>
                </a:lnTo>
                <a:lnTo>
                  <a:pt x="422087" y="86914"/>
                </a:lnTo>
                <a:lnTo>
                  <a:pt x="369600" y="116664"/>
                </a:lnTo>
                <a:lnTo>
                  <a:pt x="319747" y="150242"/>
                </a:lnTo>
                <a:lnTo>
                  <a:pt x="272727" y="187445"/>
                </a:lnTo>
                <a:lnTo>
                  <a:pt x="228742" y="228076"/>
                </a:lnTo>
                <a:lnTo>
                  <a:pt x="187993" y="271932"/>
                </a:lnTo>
                <a:lnTo>
                  <a:pt x="150680" y="318814"/>
                </a:lnTo>
                <a:lnTo>
                  <a:pt x="117005" y="368522"/>
                </a:lnTo>
                <a:lnTo>
                  <a:pt x="87168" y="420855"/>
                </a:lnTo>
                <a:lnTo>
                  <a:pt x="61370" y="475613"/>
                </a:lnTo>
                <a:lnTo>
                  <a:pt x="39812" y="532595"/>
                </a:lnTo>
                <a:lnTo>
                  <a:pt x="22696" y="591601"/>
                </a:lnTo>
                <a:lnTo>
                  <a:pt x="10221" y="652432"/>
                </a:lnTo>
                <a:lnTo>
                  <a:pt x="2588" y="714886"/>
                </a:lnTo>
                <a:lnTo>
                  <a:pt x="0" y="778763"/>
                </a:lnTo>
                <a:lnTo>
                  <a:pt x="2588" y="842641"/>
                </a:lnTo>
                <a:lnTo>
                  <a:pt x="10221" y="905095"/>
                </a:lnTo>
                <a:lnTo>
                  <a:pt x="22696" y="965926"/>
                </a:lnTo>
                <a:lnTo>
                  <a:pt x="39812" y="1024932"/>
                </a:lnTo>
                <a:lnTo>
                  <a:pt x="61370" y="1081914"/>
                </a:lnTo>
                <a:lnTo>
                  <a:pt x="87168" y="1136672"/>
                </a:lnTo>
                <a:lnTo>
                  <a:pt x="117005" y="1189005"/>
                </a:lnTo>
                <a:lnTo>
                  <a:pt x="150680" y="1238713"/>
                </a:lnTo>
                <a:lnTo>
                  <a:pt x="187993" y="1285595"/>
                </a:lnTo>
                <a:lnTo>
                  <a:pt x="228742" y="1329451"/>
                </a:lnTo>
                <a:lnTo>
                  <a:pt x="272727" y="1370082"/>
                </a:lnTo>
                <a:lnTo>
                  <a:pt x="319747" y="1407285"/>
                </a:lnTo>
                <a:lnTo>
                  <a:pt x="369600" y="1440863"/>
                </a:lnTo>
                <a:lnTo>
                  <a:pt x="422087" y="1470613"/>
                </a:lnTo>
                <a:lnTo>
                  <a:pt x="477006" y="1496335"/>
                </a:lnTo>
                <a:lnTo>
                  <a:pt x="534155" y="1517830"/>
                </a:lnTo>
                <a:lnTo>
                  <a:pt x="593336" y="1534897"/>
                </a:lnTo>
                <a:lnTo>
                  <a:pt x="654345" y="1547336"/>
                </a:lnTo>
                <a:lnTo>
                  <a:pt x="716984" y="1554946"/>
                </a:lnTo>
                <a:lnTo>
                  <a:pt x="781049" y="1557527"/>
                </a:lnTo>
                <a:lnTo>
                  <a:pt x="845115" y="1554946"/>
                </a:lnTo>
                <a:lnTo>
                  <a:pt x="907754" y="1547336"/>
                </a:lnTo>
                <a:lnTo>
                  <a:pt x="968763" y="1534897"/>
                </a:lnTo>
                <a:lnTo>
                  <a:pt x="1027944" y="1517830"/>
                </a:lnTo>
                <a:lnTo>
                  <a:pt x="1085093" y="1496335"/>
                </a:lnTo>
                <a:lnTo>
                  <a:pt x="1140012" y="1470613"/>
                </a:lnTo>
                <a:lnTo>
                  <a:pt x="1192499" y="1440863"/>
                </a:lnTo>
                <a:lnTo>
                  <a:pt x="1242352" y="1407285"/>
                </a:lnTo>
                <a:lnTo>
                  <a:pt x="1289372" y="1370082"/>
                </a:lnTo>
                <a:lnTo>
                  <a:pt x="1333357" y="1329451"/>
                </a:lnTo>
                <a:lnTo>
                  <a:pt x="1374106" y="1285595"/>
                </a:lnTo>
                <a:lnTo>
                  <a:pt x="1411419" y="1238713"/>
                </a:lnTo>
                <a:lnTo>
                  <a:pt x="1445094" y="1189005"/>
                </a:lnTo>
                <a:lnTo>
                  <a:pt x="1474931" y="1136672"/>
                </a:lnTo>
                <a:lnTo>
                  <a:pt x="1500729" y="1081914"/>
                </a:lnTo>
                <a:lnTo>
                  <a:pt x="1522287" y="1024932"/>
                </a:lnTo>
                <a:lnTo>
                  <a:pt x="1539403" y="965926"/>
                </a:lnTo>
                <a:lnTo>
                  <a:pt x="1551878" y="905095"/>
                </a:lnTo>
                <a:lnTo>
                  <a:pt x="1559511" y="842641"/>
                </a:lnTo>
                <a:lnTo>
                  <a:pt x="1562099" y="778763"/>
                </a:lnTo>
                <a:close/>
              </a:path>
            </a:pathLst>
          </a:custGeom>
          <a:ln w="57912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309116" y="3226307"/>
            <a:ext cx="1107948" cy="1104899"/>
          </a:xfrm>
          <a:custGeom>
            <a:avLst/>
            <a:gdLst/>
            <a:ahLst/>
            <a:cxnLst/>
            <a:rect l="l" t="t" r="r" b="b"/>
            <a:pathLst>
              <a:path w="1107948" h="1104900">
                <a:moveTo>
                  <a:pt x="1107948" y="552449"/>
                </a:moveTo>
                <a:lnTo>
                  <a:pt x="1106111" y="507148"/>
                </a:lnTo>
                <a:lnTo>
                  <a:pt x="1100697" y="462853"/>
                </a:lnTo>
                <a:lnTo>
                  <a:pt x="1091847" y="419707"/>
                </a:lnTo>
                <a:lnTo>
                  <a:pt x="1079705" y="377854"/>
                </a:lnTo>
                <a:lnTo>
                  <a:pt x="1064412" y="337435"/>
                </a:lnTo>
                <a:lnTo>
                  <a:pt x="1046112" y="298591"/>
                </a:lnTo>
                <a:lnTo>
                  <a:pt x="1024947" y="261467"/>
                </a:lnTo>
                <a:lnTo>
                  <a:pt x="1001060" y="226204"/>
                </a:lnTo>
                <a:lnTo>
                  <a:pt x="974593" y="192944"/>
                </a:lnTo>
                <a:lnTo>
                  <a:pt x="945689" y="161829"/>
                </a:lnTo>
                <a:lnTo>
                  <a:pt x="914490" y="133003"/>
                </a:lnTo>
                <a:lnTo>
                  <a:pt x="881140" y="106606"/>
                </a:lnTo>
                <a:lnTo>
                  <a:pt x="845780" y="82783"/>
                </a:lnTo>
                <a:lnTo>
                  <a:pt x="808553" y="61673"/>
                </a:lnTo>
                <a:lnTo>
                  <a:pt x="769602" y="43422"/>
                </a:lnTo>
                <a:lnTo>
                  <a:pt x="729069" y="28169"/>
                </a:lnTo>
                <a:lnTo>
                  <a:pt x="687097" y="16058"/>
                </a:lnTo>
                <a:lnTo>
                  <a:pt x="643829" y="7232"/>
                </a:lnTo>
                <a:lnTo>
                  <a:pt x="599407" y="1831"/>
                </a:lnTo>
                <a:lnTo>
                  <a:pt x="553973" y="0"/>
                </a:lnTo>
                <a:lnTo>
                  <a:pt x="508540" y="1831"/>
                </a:lnTo>
                <a:lnTo>
                  <a:pt x="464118" y="7232"/>
                </a:lnTo>
                <a:lnTo>
                  <a:pt x="420850" y="16058"/>
                </a:lnTo>
                <a:lnTo>
                  <a:pt x="378878" y="28169"/>
                </a:lnTo>
                <a:lnTo>
                  <a:pt x="338345" y="43422"/>
                </a:lnTo>
                <a:lnTo>
                  <a:pt x="299394" y="61673"/>
                </a:lnTo>
                <a:lnTo>
                  <a:pt x="262167" y="82783"/>
                </a:lnTo>
                <a:lnTo>
                  <a:pt x="226807" y="106606"/>
                </a:lnTo>
                <a:lnTo>
                  <a:pt x="193457" y="133003"/>
                </a:lnTo>
                <a:lnTo>
                  <a:pt x="162258" y="161829"/>
                </a:lnTo>
                <a:lnTo>
                  <a:pt x="133354" y="192944"/>
                </a:lnTo>
                <a:lnTo>
                  <a:pt x="106887" y="226204"/>
                </a:lnTo>
                <a:lnTo>
                  <a:pt x="83000" y="261467"/>
                </a:lnTo>
                <a:lnTo>
                  <a:pt x="61835" y="298591"/>
                </a:lnTo>
                <a:lnTo>
                  <a:pt x="43535" y="337435"/>
                </a:lnTo>
                <a:lnTo>
                  <a:pt x="28242" y="377854"/>
                </a:lnTo>
                <a:lnTo>
                  <a:pt x="16100" y="419707"/>
                </a:lnTo>
                <a:lnTo>
                  <a:pt x="7250" y="462853"/>
                </a:lnTo>
                <a:lnTo>
                  <a:pt x="1836" y="507148"/>
                </a:lnTo>
                <a:lnTo>
                  <a:pt x="0" y="552449"/>
                </a:lnTo>
                <a:lnTo>
                  <a:pt x="1836" y="597751"/>
                </a:lnTo>
                <a:lnTo>
                  <a:pt x="7250" y="642046"/>
                </a:lnTo>
                <a:lnTo>
                  <a:pt x="16100" y="685192"/>
                </a:lnTo>
                <a:lnTo>
                  <a:pt x="28242" y="727045"/>
                </a:lnTo>
                <a:lnTo>
                  <a:pt x="43535" y="767464"/>
                </a:lnTo>
                <a:lnTo>
                  <a:pt x="61835" y="806308"/>
                </a:lnTo>
                <a:lnTo>
                  <a:pt x="83000" y="843432"/>
                </a:lnTo>
                <a:lnTo>
                  <a:pt x="106887" y="878695"/>
                </a:lnTo>
                <a:lnTo>
                  <a:pt x="133354" y="911955"/>
                </a:lnTo>
                <a:lnTo>
                  <a:pt x="162258" y="943070"/>
                </a:lnTo>
                <a:lnTo>
                  <a:pt x="193457" y="971896"/>
                </a:lnTo>
                <a:lnTo>
                  <a:pt x="226807" y="998293"/>
                </a:lnTo>
                <a:lnTo>
                  <a:pt x="262167" y="1022116"/>
                </a:lnTo>
                <a:lnTo>
                  <a:pt x="299394" y="1043226"/>
                </a:lnTo>
                <a:lnTo>
                  <a:pt x="338345" y="1061477"/>
                </a:lnTo>
                <a:lnTo>
                  <a:pt x="378878" y="1076730"/>
                </a:lnTo>
                <a:lnTo>
                  <a:pt x="420850" y="1088841"/>
                </a:lnTo>
                <a:lnTo>
                  <a:pt x="464118" y="1097667"/>
                </a:lnTo>
                <a:lnTo>
                  <a:pt x="508540" y="1103068"/>
                </a:lnTo>
                <a:lnTo>
                  <a:pt x="553973" y="1104899"/>
                </a:lnTo>
                <a:lnTo>
                  <a:pt x="599407" y="1103068"/>
                </a:lnTo>
                <a:lnTo>
                  <a:pt x="643829" y="1097667"/>
                </a:lnTo>
                <a:lnTo>
                  <a:pt x="687097" y="1088841"/>
                </a:lnTo>
                <a:lnTo>
                  <a:pt x="729069" y="1076730"/>
                </a:lnTo>
                <a:lnTo>
                  <a:pt x="769602" y="1061477"/>
                </a:lnTo>
                <a:lnTo>
                  <a:pt x="808553" y="1043226"/>
                </a:lnTo>
                <a:lnTo>
                  <a:pt x="845780" y="1022116"/>
                </a:lnTo>
                <a:lnTo>
                  <a:pt x="881140" y="998293"/>
                </a:lnTo>
                <a:lnTo>
                  <a:pt x="914490" y="971896"/>
                </a:lnTo>
                <a:lnTo>
                  <a:pt x="945689" y="943070"/>
                </a:lnTo>
                <a:lnTo>
                  <a:pt x="974593" y="911955"/>
                </a:lnTo>
                <a:lnTo>
                  <a:pt x="1001060" y="878695"/>
                </a:lnTo>
                <a:lnTo>
                  <a:pt x="1024947" y="843432"/>
                </a:lnTo>
                <a:lnTo>
                  <a:pt x="1046112" y="806308"/>
                </a:lnTo>
                <a:lnTo>
                  <a:pt x="1064412" y="767464"/>
                </a:lnTo>
                <a:lnTo>
                  <a:pt x="1079705" y="727045"/>
                </a:lnTo>
                <a:lnTo>
                  <a:pt x="1091847" y="685192"/>
                </a:lnTo>
                <a:lnTo>
                  <a:pt x="1100697" y="642046"/>
                </a:lnTo>
                <a:lnTo>
                  <a:pt x="1106111" y="597751"/>
                </a:lnTo>
                <a:lnTo>
                  <a:pt x="1107948" y="552449"/>
                </a:lnTo>
                <a:close/>
              </a:path>
            </a:pathLst>
          </a:custGeom>
          <a:ln w="76200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513332" y="3441191"/>
            <a:ext cx="699516" cy="696468"/>
          </a:xfrm>
          <a:custGeom>
            <a:avLst/>
            <a:gdLst/>
            <a:ahLst/>
            <a:cxnLst/>
            <a:rect l="l" t="t" r="r" b="b"/>
            <a:pathLst>
              <a:path w="699516" h="696468">
                <a:moveTo>
                  <a:pt x="699516" y="348234"/>
                </a:moveTo>
                <a:lnTo>
                  <a:pt x="694938" y="291759"/>
                </a:lnTo>
                <a:lnTo>
                  <a:pt x="681685" y="238182"/>
                </a:lnTo>
                <a:lnTo>
                  <a:pt x="660476" y="188220"/>
                </a:lnTo>
                <a:lnTo>
                  <a:pt x="632033" y="142591"/>
                </a:lnTo>
                <a:lnTo>
                  <a:pt x="597074" y="102012"/>
                </a:lnTo>
                <a:lnTo>
                  <a:pt x="556320" y="67202"/>
                </a:lnTo>
                <a:lnTo>
                  <a:pt x="510492" y="38878"/>
                </a:lnTo>
                <a:lnTo>
                  <a:pt x="460308" y="17757"/>
                </a:lnTo>
                <a:lnTo>
                  <a:pt x="406490" y="4559"/>
                </a:lnTo>
                <a:lnTo>
                  <a:pt x="349757" y="0"/>
                </a:lnTo>
                <a:lnTo>
                  <a:pt x="321072" y="1154"/>
                </a:lnTo>
                <a:lnTo>
                  <a:pt x="265706" y="10123"/>
                </a:lnTo>
                <a:lnTo>
                  <a:pt x="213615" y="27372"/>
                </a:lnTo>
                <a:lnTo>
                  <a:pt x="165519" y="52184"/>
                </a:lnTo>
                <a:lnTo>
                  <a:pt x="122138" y="83841"/>
                </a:lnTo>
                <a:lnTo>
                  <a:pt x="84192" y="121625"/>
                </a:lnTo>
                <a:lnTo>
                  <a:pt x="52401" y="164819"/>
                </a:lnTo>
                <a:lnTo>
                  <a:pt x="27485" y="212705"/>
                </a:lnTo>
                <a:lnTo>
                  <a:pt x="10164" y="264564"/>
                </a:lnTo>
                <a:lnTo>
                  <a:pt x="1159" y="319679"/>
                </a:lnTo>
                <a:lnTo>
                  <a:pt x="0" y="348234"/>
                </a:lnTo>
                <a:lnTo>
                  <a:pt x="1159" y="376788"/>
                </a:lnTo>
                <a:lnTo>
                  <a:pt x="10164" y="431903"/>
                </a:lnTo>
                <a:lnTo>
                  <a:pt x="27485" y="483762"/>
                </a:lnTo>
                <a:lnTo>
                  <a:pt x="52401" y="531648"/>
                </a:lnTo>
                <a:lnTo>
                  <a:pt x="84192" y="574842"/>
                </a:lnTo>
                <a:lnTo>
                  <a:pt x="122138" y="612626"/>
                </a:lnTo>
                <a:lnTo>
                  <a:pt x="165519" y="644283"/>
                </a:lnTo>
                <a:lnTo>
                  <a:pt x="213615" y="669095"/>
                </a:lnTo>
                <a:lnTo>
                  <a:pt x="265706" y="686344"/>
                </a:lnTo>
                <a:lnTo>
                  <a:pt x="321072" y="695313"/>
                </a:lnTo>
                <a:lnTo>
                  <a:pt x="349757" y="696468"/>
                </a:lnTo>
                <a:lnTo>
                  <a:pt x="378443" y="695313"/>
                </a:lnTo>
                <a:lnTo>
                  <a:pt x="433809" y="686344"/>
                </a:lnTo>
                <a:lnTo>
                  <a:pt x="485900" y="669095"/>
                </a:lnTo>
                <a:lnTo>
                  <a:pt x="533996" y="644283"/>
                </a:lnTo>
                <a:lnTo>
                  <a:pt x="577377" y="612626"/>
                </a:lnTo>
                <a:lnTo>
                  <a:pt x="615323" y="574842"/>
                </a:lnTo>
                <a:lnTo>
                  <a:pt x="647114" y="531648"/>
                </a:lnTo>
                <a:lnTo>
                  <a:pt x="672030" y="483762"/>
                </a:lnTo>
                <a:lnTo>
                  <a:pt x="689351" y="431903"/>
                </a:lnTo>
                <a:lnTo>
                  <a:pt x="698356" y="376788"/>
                </a:lnTo>
                <a:lnTo>
                  <a:pt x="699516" y="348234"/>
                </a:lnTo>
                <a:close/>
              </a:path>
            </a:pathLst>
          </a:custGeom>
          <a:ln w="9143">
            <a:solidFill>
              <a:srgbClr val="A6AFD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071372" y="3011423"/>
            <a:ext cx="1609343" cy="16123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2815208" y="2733548"/>
            <a:ext cx="377190" cy="3487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815208" y="2733548"/>
            <a:ext cx="377190" cy="348741"/>
          </a:xfrm>
          <a:custGeom>
            <a:avLst/>
            <a:gdLst/>
            <a:ahLst/>
            <a:cxnLst/>
            <a:rect l="l" t="t" r="r" b="b"/>
            <a:pathLst>
              <a:path w="377190" h="348741">
                <a:moveTo>
                  <a:pt x="138684" y="0"/>
                </a:moveTo>
                <a:lnTo>
                  <a:pt x="377190" y="74802"/>
                </a:lnTo>
                <a:lnTo>
                  <a:pt x="322834" y="318897"/>
                </a:lnTo>
                <a:lnTo>
                  <a:pt x="279400" y="243712"/>
                </a:lnTo>
                <a:lnTo>
                  <a:pt x="97282" y="348741"/>
                </a:lnTo>
                <a:lnTo>
                  <a:pt x="0" y="180212"/>
                </a:lnTo>
                <a:lnTo>
                  <a:pt x="182118" y="75184"/>
                </a:lnTo>
                <a:lnTo>
                  <a:pt x="138684" y="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2184654" y="2007361"/>
            <a:ext cx="333628" cy="3836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2184654" y="2007361"/>
            <a:ext cx="333628" cy="383666"/>
          </a:xfrm>
          <a:custGeom>
            <a:avLst/>
            <a:gdLst/>
            <a:ahLst/>
            <a:cxnLst/>
            <a:rect l="l" t="t" r="r" b="b"/>
            <a:pathLst>
              <a:path w="333628" h="383666">
                <a:moveTo>
                  <a:pt x="75437" y="0"/>
                </a:moveTo>
                <a:lnTo>
                  <a:pt x="320547" y="112013"/>
                </a:lnTo>
                <a:lnTo>
                  <a:pt x="333628" y="381126"/>
                </a:lnTo>
                <a:lnTo>
                  <a:pt x="272795" y="291211"/>
                </a:lnTo>
                <a:lnTo>
                  <a:pt x="136397" y="383666"/>
                </a:lnTo>
                <a:lnTo>
                  <a:pt x="0" y="182245"/>
                </a:lnTo>
                <a:lnTo>
                  <a:pt x="136397" y="89915"/>
                </a:lnTo>
                <a:lnTo>
                  <a:pt x="75437" y="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3031489" y="3516503"/>
            <a:ext cx="377444" cy="3495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3031489" y="3516503"/>
            <a:ext cx="377444" cy="349504"/>
          </a:xfrm>
          <a:custGeom>
            <a:avLst/>
            <a:gdLst/>
            <a:ahLst/>
            <a:cxnLst/>
            <a:rect l="l" t="t" r="r" b="b"/>
            <a:pathLst>
              <a:path w="377444" h="349503">
                <a:moveTo>
                  <a:pt x="322707" y="29210"/>
                </a:moveTo>
                <a:lnTo>
                  <a:pt x="377444" y="274320"/>
                </a:lnTo>
                <a:lnTo>
                  <a:pt x="137795" y="349504"/>
                </a:lnTo>
                <a:lnTo>
                  <a:pt x="181356" y="274066"/>
                </a:lnTo>
                <a:lnTo>
                  <a:pt x="0" y="169291"/>
                </a:lnTo>
                <a:lnTo>
                  <a:pt x="97662" y="0"/>
                </a:lnTo>
                <a:lnTo>
                  <a:pt x="279019" y="104775"/>
                </a:lnTo>
                <a:lnTo>
                  <a:pt x="322707" y="2921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2807842" y="4171188"/>
            <a:ext cx="405764" cy="4342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2807842" y="4171188"/>
            <a:ext cx="405764" cy="434213"/>
          </a:xfrm>
          <a:custGeom>
            <a:avLst/>
            <a:gdLst/>
            <a:ahLst/>
            <a:cxnLst/>
            <a:rect l="l" t="t" r="r" b="b"/>
            <a:pathLst>
              <a:path w="405764" h="434213">
                <a:moveTo>
                  <a:pt x="350012" y="0"/>
                </a:moveTo>
                <a:lnTo>
                  <a:pt x="405764" y="263525"/>
                </a:lnTo>
                <a:lnTo>
                  <a:pt x="197231" y="434213"/>
                </a:lnTo>
                <a:lnTo>
                  <a:pt x="233299" y="331850"/>
                </a:lnTo>
                <a:lnTo>
                  <a:pt x="0" y="249681"/>
                </a:lnTo>
                <a:lnTo>
                  <a:pt x="80771" y="20319"/>
                </a:lnTo>
                <a:lnTo>
                  <a:pt x="314070" y="102362"/>
                </a:lnTo>
                <a:lnTo>
                  <a:pt x="350012" y="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2645664" y="1624583"/>
            <a:ext cx="5580888" cy="6812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3144011" y="1673351"/>
            <a:ext cx="1085088" cy="7467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2700527" y="1641348"/>
            <a:ext cx="5471160" cy="571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2700527" y="1641348"/>
            <a:ext cx="5471160" cy="571500"/>
          </a:xfrm>
          <a:custGeom>
            <a:avLst/>
            <a:gdLst/>
            <a:ahLst/>
            <a:cxnLst/>
            <a:rect l="l" t="t" r="r" b="b"/>
            <a:pathLst>
              <a:path w="5471160" h="571500">
                <a:moveTo>
                  <a:pt x="0" y="571500"/>
                </a:moveTo>
                <a:lnTo>
                  <a:pt x="5471160" y="571500"/>
                </a:lnTo>
                <a:lnTo>
                  <a:pt x="5471160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3367278" y="1768475"/>
            <a:ext cx="63881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94680"/>
                </a:solidFill>
                <a:latin typeface="Microsoft JhengHei"/>
                <a:cs typeface="Microsoft JhengHei"/>
              </a:rPr>
              <a:t>前言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84120" y="1556003"/>
            <a:ext cx="795528" cy="7132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2557272" y="1629155"/>
            <a:ext cx="649223" cy="5669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2557272" y="1629155"/>
            <a:ext cx="649223" cy="566928"/>
          </a:xfrm>
          <a:custGeom>
            <a:avLst/>
            <a:gdLst/>
            <a:ahLst/>
            <a:cxnLst/>
            <a:rect l="l" t="t" r="r" b="b"/>
            <a:pathLst>
              <a:path w="649223" h="566928">
                <a:moveTo>
                  <a:pt x="0" y="283464"/>
                </a:moveTo>
                <a:lnTo>
                  <a:pt x="162432" y="0"/>
                </a:lnTo>
                <a:lnTo>
                  <a:pt x="486790" y="0"/>
                </a:lnTo>
                <a:lnTo>
                  <a:pt x="649223" y="283464"/>
                </a:lnTo>
                <a:lnTo>
                  <a:pt x="486790" y="566928"/>
                </a:lnTo>
                <a:lnTo>
                  <a:pt x="162432" y="566928"/>
                </a:lnTo>
                <a:lnTo>
                  <a:pt x="0" y="283464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2805810" y="1750059"/>
            <a:ext cx="15303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-114">
                <a:solidFill>
                  <a:srgbClr val="073D86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24655" y="2488692"/>
            <a:ext cx="4501896" cy="6812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3803903" y="2500883"/>
            <a:ext cx="2616707" cy="7467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3779520" y="2505455"/>
            <a:ext cx="4392168" cy="5715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3779520" y="2505455"/>
            <a:ext cx="4392168" cy="571500"/>
          </a:xfrm>
          <a:custGeom>
            <a:avLst/>
            <a:gdLst/>
            <a:ahLst/>
            <a:cxnLst/>
            <a:rect l="l" t="t" r="r" b="b"/>
            <a:pathLst>
              <a:path w="4392168" h="571500">
                <a:moveTo>
                  <a:pt x="0" y="571500"/>
                </a:moveTo>
                <a:lnTo>
                  <a:pt x="4392168" y="571500"/>
                </a:lnTo>
                <a:lnTo>
                  <a:pt x="4392168" y="0"/>
                </a:lnTo>
                <a:lnTo>
                  <a:pt x="0" y="0"/>
                </a:lnTo>
                <a:lnTo>
                  <a:pt x="0" y="571500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028694" y="2596260"/>
            <a:ext cx="216979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94680"/>
                </a:solidFill>
                <a:latin typeface="Microsoft JhengHei"/>
                <a:cs typeface="Microsoft JhengHei"/>
              </a:rPr>
              <a:t>互联网基础服务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98876" y="2432304"/>
            <a:ext cx="795527" cy="71170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3272028" y="2505455"/>
            <a:ext cx="649224" cy="56540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3272028" y="2505455"/>
            <a:ext cx="649224" cy="565404"/>
          </a:xfrm>
          <a:custGeom>
            <a:avLst/>
            <a:gdLst/>
            <a:ahLst/>
            <a:cxnLst/>
            <a:rect l="l" t="t" r="r" b="b"/>
            <a:pathLst>
              <a:path w="649224" h="565404">
                <a:moveTo>
                  <a:pt x="0" y="282702"/>
                </a:moveTo>
                <a:lnTo>
                  <a:pt x="162051" y="0"/>
                </a:lnTo>
                <a:lnTo>
                  <a:pt x="487172" y="0"/>
                </a:lnTo>
                <a:lnTo>
                  <a:pt x="649224" y="282702"/>
                </a:lnTo>
                <a:lnTo>
                  <a:pt x="487172" y="565404"/>
                </a:lnTo>
                <a:lnTo>
                  <a:pt x="162051" y="565404"/>
                </a:lnTo>
                <a:lnTo>
                  <a:pt x="0" y="282702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520185" y="2626359"/>
            <a:ext cx="15303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-114">
                <a:solidFill>
                  <a:srgbClr val="073D86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869435" y="3424428"/>
            <a:ext cx="4357116" cy="681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3948684" y="3473196"/>
            <a:ext cx="2616708" cy="7467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924300" y="3441191"/>
            <a:ext cx="4247388" cy="5714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3924300" y="3441191"/>
            <a:ext cx="4247388" cy="571499"/>
          </a:xfrm>
          <a:custGeom>
            <a:avLst/>
            <a:gdLst/>
            <a:ahLst/>
            <a:cxnLst/>
            <a:rect l="l" t="t" r="r" b="b"/>
            <a:pathLst>
              <a:path w="4247388" h="571500">
                <a:moveTo>
                  <a:pt x="0" y="571499"/>
                </a:moveTo>
                <a:lnTo>
                  <a:pt x="4247388" y="571499"/>
                </a:lnTo>
                <a:lnTo>
                  <a:pt x="4247388" y="0"/>
                </a:lnTo>
                <a:lnTo>
                  <a:pt x="0" y="0"/>
                </a:lnTo>
                <a:lnTo>
                  <a:pt x="0" y="571499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4172458" y="3568954"/>
            <a:ext cx="216979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5">
                <a:solidFill>
                  <a:srgbClr val="094680"/>
                </a:solidFill>
                <a:latin typeface="Microsoft JhengHei"/>
                <a:cs typeface="Microsoft JhengHei"/>
              </a:rPr>
              <a:t>互联网应用系统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342132" y="3368040"/>
            <a:ext cx="795527" cy="7132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3415284" y="3441191"/>
            <a:ext cx="649224" cy="56692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3415284" y="3441191"/>
            <a:ext cx="649224" cy="566928"/>
          </a:xfrm>
          <a:custGeom>
            <a:avLst/>
            <a:gdLst/>
            <a:ahLst/>
            <a:cxnLst/>
            <a:rect l="l" t="t" r="r" b="b"/>
            <a:pathLst>
              <a:path w="649224" h="566927">
                <a:moveTo>
                  <a:pt x="0" y="283464"/>
                </a:moveTo>
                <a:lnTo>
                  <a:pt x="162432" y="0"/>
                </a:lnTo>
                <a:lnTo>
                  <a:pt x="486790" y="0"/>
                </a:lnTo>
                <a:lnTo>
                  <a:pt x="649224" y="283464"/>
                </a:lnTo>
                <a:lnTo>
                  <a:pt x="486790" y="566928"/>
                </a:lnTo>
                <a:lnTo>
                  <a:pt x="162432" y="566928"/>
                </a:lnTo>
                <a:lnTo>
                  <a:pt x="0" y="283464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3664711" y="3562730"/>
            <a:ext cx="15303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-114">
                <a:solidFill>
                  <a:srgbClr val="073D86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436620" y="4288535"/>
            <a:ext cx="4789932" cy="68275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3934967" y="4338828"/>
            <a:ext cx="2616708" cy="7467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3491484" y="4305300"/>
            <a:ext cx="4680204" cy="57302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3491484" y="4305300"/>
            <a:ext cx="4680204" cy="573024"/>
          </a:xfrm>
          <a:custGeom>
            <a:avLst/>
            <a:gdLst/>
            <a:ahLst/>
            <a:cxnLst/>
            <a:rect l="l" t="t" r="r" b="b"/>
            <a:pathLst>
              <a:path w="4680204" h="573024">
                <a:moveTo>
                  <a:pt x="0" y="573024"/>
                </a:moveTo>
                <a:lnTo>
                  <a:pt x="4680204" y="573024"/>
                </a:lnTo>
                <a:lnTo>
                  <a:pt x="4680204" y="0"/>
                </a:lnTo>
                <a:lnTo>
                  <a:pt x="0" y="0"/>
                </a:lnTo>
                <a:lnTo>
                  <a:pt x="0" y="573024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159758" y="4434204"/>
            <a:ext cx="216979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94680"/>
                </a:solidFill>
                <a:latin typeface="Microsoft JhengHei"/>
                <a:cs typeface="Microsoft JhengHei"/>
              </a:rPr>
              <a:t>互联网深度融合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276600" y="4232147"/>
            <a:ext cx="795527" cy="71323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3349752" y="4305300"/>
            <a:ext cx="649224" cy="5669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3349752" y="4305300"/>
            <a:ext cx="649224" cy="566927"/>
          </a:xfrm>
          <a:custGeom>
            <a:avLst/>
            <a:gdLst/>
            <a:ahLst/>
            <a:cxnLst/>
            <a:rect l="l" t="t" r="r" b="b"/>
            <a:pathLst>
              <a:path w="649224" h="566927">
                <a:moveTo>
                  <a:pt x="0" y="283463"/>
                </a:moveTo>
                <a:lnTo>
                  <a:pt x="162433" y="0"/>
                </a:lnTo>
                <a:lnTo>
                  <a:pt x="486790" y="0"/>
                </a:lnTo>
                <a:lnTo>
                  <a:pt x="649224" y="283463"/>
                </a:lnTo>
                <a:lnTo>
                  <a:pt x="486790" y="566927"/>
                </a:lnTo>
                <a:lnTo>
                  <a:pt x="162433" y="566927"/>
                </a:lnTo>
                <a:lnTo>
                  <a:pt x="0" y="283463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3597909" y="4426839"/>
            <a:ext cx="15303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-114">
                <a:solidFill>
                  <a:srgbClr val="073D86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342895" y="4815459"/>
            <a:ext cx="421894" cy="42519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2342895" y="4815459"/>
            <a:ext cx="421894" cy="425196"/>
          </a:xfrm>
          <a:custGeom>
            <a:avLst/>
            <a:gdLst/>
            <a:ahLst/>
            <a:cxnLst/>
            <a:rect l="l" t="t" r="r" b="b"/>
            <a:pathLst>
              <a:path w="421894" h="425196">
                <a:moveTo>
                  <a:pt x="421894" y="92837"/>
                </a:moveTo>
                <a:lnTo>
                  <a:pt x="363728" y="355854"/>
                </a:lnTo>
                <a:lnTo>
                  <a:pt x="103378" y="425196"/>
                </a:lnTo>
                <a:lnTo>
                  <a:pt x="178562" y="346837"/>
                </a:lnTo>
                <a:lnTo>
                  <a:pt x="0" y="175641"/>
                </a:lnTo>
                <a:lnTo>
                  <a:pt x="168275" y="0"/>
                </a:lnTo>
                <a:lnTo>
                  <a:pt x="346837" y="171196"/>
                </a:lnTo>
                <a:lnTo>
                  <a:pt x="421894" y="92837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2759964" y="5081015"/>
            <a:ext cx="5466588" cy="68275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3258311" y="5129784"/>
            <a:ext cx="3713988" cy="74828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2814827" y="5097779"/>
            <a:ext cx="5356860" cy="57302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2814827" y="5097779"/>
            <a:ext cx="5356860" cy="573023"/>
          </a:xfrm>
          <a:custGeom>
            <a:avLst/>
            <a:gdLst/>
            <a:ahLst/>
            <a:cxnLst/>
            <a:rect l="l" t="t" r="r" b="b"/>
            <a:pathLst>
              <a:path w="5356860" h="573024">
                <a:moveTo>
                  <a:pt x="0" y="573024"/>
                </a:moveTo>
                <a:lnTo>
                  <a:pt x="5356860" y="573024"/>
                </a:lnTo>
                <a:lnTo>
                  <a:pt x="5356860" y="0"/>
                </a:lnTo>
                <a:lnTo>
                  <a:pt x="0" y="0"/>
                </a:lnTo>
                <a:lnTo>
                  <a:pt x="0" y="573024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3482085" y="5226430"/>
            <a:ext cx="3267710" cy="3708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10">
                <a:solidFill>
                  <a:srgbClr val="094680"/>
                </a:solidFill>
                <a:latin typeface="Microsoft JhengHei"/>
                <a:cs typeface="Microsoft JhengHei"/>
              </a:rPr>
              <a:t>“互联</a:t>
            </a:r>
            <a:r>
              <a:rPr dirty="0" smtClean="0" sz="2400" spc="1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baseline="1157" sz="3600" spc="0" b="1">
                <a:solidFill>
                  <a:srgbClr val="094680"/>
                </a:solidFill>
                <a:latin typeface="Arial"/>
                <a:cs typeface="Arial"/>
              </a:rPr>
              <a:t>+</a:t>
            </a:r>
            <a:r>
              <a:rPr dirty="0" smtClean="0" sz="2400" spc="10">
                <a:solidFill>
                  <a:srgbClr val="094680"/>
                </a:solidFill>
                <a:latin typeface="Microsoft JhengHei"/>
                <a:cs typeface="Microsoft JhengHei"/>
              </a:rPr>
              <a:t>”探索与思考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598420" y="5024628"/>
            <a:ext cx="795528" cy="71170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2671572" y="5097779"/>
            <a:ext cx="649224" cy="56540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2671572" y="5097779"/>
            <a:ext cx="649224" cy="565404"/>
          </a:xfrm>
          <a:custGeom>
            <a:avLst/>
            <a:gdLst/>
            <a:ahLst/>
            <a:cxnLst/>
            <a:rect l="l" t="t" r="r" b="b"/>
            <a:pathLst>
              <a:path w="649224" h="565403">
                <a:moveTo>
                  <a:pt x="0" y="282702"/>
                </a:moveTo>
                <a:lnTo>
                  <a:pt x="162051" y="0"/>
                </a:lnTo>
                <a:lnTo>
                  <a:pt x="487171" y="0"/>
                </a:lnTo>
                <a:lnTo>
                  <a:pt x="649224" y="282702"/>
                </a:lnTo>
                <a:lnTo>
                  <a:pt x="487171" y="565404"/>
                </a:lnTo>
                <a:lnTo>
                  <a:pt x="162051" y="565404"/>
                </a:lnTo>
                <a:lnTo>
                  <a:pt x="0" y="282702"/>
                </a:lnTo>
                <a:close/>
              </a:path>
            </a:pathLst>
          </a:custGeom>
          <a:ln w="3175">
            <a:solidFill>
              <a:srgbClr val="D6D6D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2920364" y="5218938"/>
            <a:ext cx="15303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-114">
                <a:solidFill>
                  <a:srgbClr val="073D86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33906" y="6212782"/>
            <a:ext cx="1845242" cy="0"/>
          </a:xfrm>
          <a:custGeom>
            <a:avLst/>
            <a:gdLst/>
            <a:ahLst/>
            <a:cxnLst/>
            <a:rect l="l" t="t" r="r" b="b"/>
            <a:pathLst>
              <a:path w="1845242" h="0">
                <a:moveTo>
                  <a:pt x="0" y="0"/>
                </a:moveTo>
                <a:lnTo>
                  <a:pt x="1845242" y="0"/>
                </a:lnTo>
              </a:path>
            </a:pathLst>
          </a:custGeom>
          <a:ln w="59376">
            <a:solidFill>
              <a:srgbClr val="7474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94225" y="3317700"/>
            <a:ext cx="1755139" cy="5562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1590" marR="12700" indent="-9525">
              <a:lnSpc>
                <a:spcPct val="146900"/>
              </a:lnSpc>
            </a:pPr>
            <a:r>
              <a:rPr dirty="0" smtClean="0" sz="1200" spc="250">
                <a:solidFill>
                  <a:srgbClr val="5B5959"/>
                </a:solidFill>
                <a:latin typeface="宋体"/>
                <a:cs typeface="宋体"/>
              </a:rPr>
              <a:t>东区高校园区节点</a:t>
            </a:r>
            <a:r>
              <a:rPr dirty="0" smtClean="0" sz="1250" spc="155">
                <a:solidFill>
                  <a:srgbClr val="5B5959"/>
                </a:solidFill>
                <a:latin typeface="Arial"/>
                <a:cs typeface="Arial"/>
              </a:rPr>
              <a:t>3-­</a:t>
            </a:r>
            <a:r>
              <a:rPr dirty="0" smtClean="0" sz="1250" spc="105">
                <a:solidFill>
                  <a:srgbClr val="5B5959"/>
                </a:solidFill>
                <a:latin typeface="Arial"/>
                <a:cs typeface="Arial"/>
              </a:rPr>
              <a:t> </a:t>
            </a:r>
            <a:r>
              <a:rPr dirty="0" smtClean="0" sz="1200" spc="225">
                <a:solidFill>
                  <a:srgbClr val="5B5959"/>
                </a:solidFill>
                <a:latin typeface="宋体"/>
                <a:cs typeface="宋体"/>
              </a:rPr>
              <a:t>河南省财经专科学校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531" y="6446195"/>
            <a:ext cx="1572260" cy="3067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950" spc="-840">
                <a:solidFill>
                  <a:srgbClr val="6B726E"/>
                </a:solidFill>
                <a:latin typeface="宋体"/>
                <a:cs typeface="宋体"/>
              </a:rPr>
              <a:t>富商</a:t>
            </a:r>
            <a:r>
              <a:rPr dirty="0" smtClean="0" sz="1950" spc="-645">
                <a:solidFill>
                  <a:srgbClr val="6B726E"/>
                </a:solidFill>
                <a:latin typeface="宋体"/>
                <a:cs typeface="宋体"/>
              </a:rPr>
              <a:t> </a:t>
            </a:r>
            <a:r>
              <a:rPr dirty="0" smtClean="0" sz="1950" spc="315">
                <a:solidFill>
                  <a:srgbClr val="16313F"/>
                </a:solidFill>
                <a:latin typeface="宋体"/>
                <a:cs typeface="宋体"/>
              </a:rPr>
              <a:t>制</a:t>
            </a:r>
            <a:r>
              <a:rPr dirty="0" smtClean="0" sz="1900" spc="125">
                <a:solidFill>
                  <a:srgbClr val="16313F"/>
                </a:solidFill>
                <a:latin typeface="Arial"/>
                <a:cs typeface="Arial"/>
              </a:rPr>
              <a:t>l!</a:t>
            </a:r>
            <a:r>
              <a:rPr dirty="0" smtClean="0" sz="1900" spc="-25">
                <a:solidFill>
                  <a:srgbClr val="16313F"/>
                </a:solidFill>
                <a:latin typeface="Arial"/>
                <a:cs typeface="Arial"/>
              </a:rPr>
              <a:t>.</a:t>
            </a:r>
            <a:r>
              <a:rPr dirty="0" smtClean="0" sz="1650" spc="-660">
                <a:solidFill>
                  <a:srgbClr val="16313F"/>
                </a:solidFill>
                <a:latin typeface="宋体"/>
                <a:cs typeface="宋体"/>
              </a:rPr>
              <a:t>琴</a:t>
            </a:r>
            <a:r>
              <a:rPr dirty="0" smtClean="0" sz="1650" spc="-370">
                <a:solidFill>
                  <a:srgbClr val="16313F"/>
                </a:solidFill>
                <a:latin typeface="宋体"/>
                <a:cs typeface="宋体"/>
              </a:rPr>
              <a:t> </a:t>
            </a:r>
            <a:r>
              <a:rPr dirty="0" smtClean="0" sz="1550" spc="-2555">
                <a:solidFill>
                  <a:srgbClr val="213D89"/>
                </a:solidFill>
                <a:latin typeface="宋体"/>
                <a:cs typeface="宋体"/>
              </a:rPr>
              <a:t>，</a:t>
            </a:r>
            <a:r>
              <a:rPr dirty="0" smtClean="0" sz="1550" spc="675">
                <a:solidFill>
                  <a:srgbClr val="2659A3"/>
                </a:solidFill>
                <a:latin typeface="宋体"/>
                <a:cs typeface="宋体"/>
              </a:rPr>
              <a:t>矿</a:t>
            </a:r>
            <a:r>
              <a:rPr dirty="0" smtClean="0" sz="1550" spc="-400">
                <a:solidFill>
                  <a:srgbClr val="59C1F7"/>
                </a:solidFill>
                <a:latin typeface="宋体"/>
                <a:cs typeface="宋体"/>
              </a:rPr>
              <a:t>'</a:t>
            </a:r>
            <a:endParaRPr sz="15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105"/>
              </a:lnSpc>
            </a:pPr>
            <a:r>
              <a:rPr dirty="0" smtClean="0" sz="3600" spc="-685">
                <a:solidFill>
                  <a:srgbClr val="FFFFFF"/>
                </a:solidFill>
                <a:latin typeface="Arial"/>
                <a:cs typeface="Arial"/>
              </a:rPr>
              <a:t>HERNET</a:t>
            </a: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3600" spc="-700">
                <a:solidFill>
                  <a:srgbClr val="FFFFFF"/>
                </a:solidFill>
                <a:latin typeface="Arial"/>
                <a:cs typeface="Arial"/>
              </a:rPr>
              <a:t>CERNE</a:t>
            </a:r>
            <a:r>
              <a:rPr dirty="0" smtClean="0" sz="3600" spc="-60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互联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2459" y="929638"/>
            <a:ext cx="8316468" cy="5835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27532" y="1124711"/>
            <a:ext cx="7728204" cy="5247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57478" y="1176146"/>
            <a:ext cx="1758950" cy="6076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20">
                <a:solidFill>
                  <a:srgbClr val="FF0000"/>
                </a:solidFill>
                <a:latin typeface="Microsoft JhengHei"/>
                <a:cs typeface="Microsoft JhengHei"/>
              </a:rPr>
              <a:t>郑州</a:t>
            </a:r>
            <a:r>
              <a:rPr dirty="0" smtClean="0" sz="2000" spc="-10" b="1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北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京</a:t>
            </a:r>
            <a:r>
              <a:rPr dirty="0" smtClean="0" sz="2000" spc="0" b="1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smtClean="0" sz="2000" spc="-15" b="1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mtClean="0" sz="2000" spc="0" b="1">
                <a:solidFill>
                  <a:srgbClr val="FF0000"/>
                </a:solidFill>
                <a:latin typeface="Arial"/>
                <a:cs typeface="Arial"/>
              </a:rPr>
              <a:t>0G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80"/>
              </a:lnSpc>
            </a:pPr>
            <a:r>
              <a:rPr dirty="0" smtClean="0" sz="2000" spc="20">
                <a:solidFill>
                  <a:srgbClr val="FF0000"/>
                </a:solidFill>
                <a:latin typeface="Microsoft JhengHei"/>
                <a:cs typeface="Microsoft JhengHei"/>
              </a:rPr>
              <a:t>郑州</a:t>
            </a:r>
            <a:r>
              <a:rPr dirty="0" smtClean="0" sz="2000" spc="-10" b="1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武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汉</a:t>
            </a:r>
            <a:r>
              <a:rPr dirty="0" smtClean="0" sz="2000" spc="0" b="1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dirty="0" smtClean="0" sz="2000" spc="-10" b="1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dirty="0" smtClean="0" sz="2000" spc="0" b="1">
                <a:solidFill>
                  <a:srgbClr val="FF0000"/>
                </a:solidFill>
                <a:latin typeface="Arial"/>
                <a:cs typeface="Arial"/>
              </a:rPr>
              <a:t>0G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08" y="2668523"/>
            <a:ext cx="7560564" cy="1994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7199503" y="0"/>
                </a:moveTo>
                <a:lnTo>
                  <a:pt x="237655" y="0"/>
                </a:lnTo>
                <a:lnTo>
                  <a:pt x="218163" y="787"/>
                </a:lnTo>
                <a:lnTo>
                  <a:pt x="180543" y="6908"/>
                </a:lnTo>
                <a:lnTo>
                  <a:pt x="128438" y="26530"/>
                </a:lnTo>
                <a:lnTo>
                  <a:pt x="82991" y="57212"/>
                </a:lnTo>
                <a:lnTo>
                  <a:pt x="45853" y="97301"/>
                </a:lnTo>
                <a:lnTo>
                  <a:pt x="18675" y="145143"/>
                </a:lnTo>
                <a:lnTo>
                  <a:pt x="3110" y="199084"/>
                </a:lnTo>
                <a:lnTo>
                  <a:pt x="0" y="237616"/>
                </a:lnTo>
                <a:lnTo>
                  <a:pt x="0" y="1633854"/>
                </a:lnTo>
                <a:lnTo>
                  <a:pt x="3110" y="1672387"/>
                </a:lnTo>
                <a:lnTo>
                  <a:pt x="18675" y="1726328"/>
                </a:lnTo>
                <a:lnTo>
                  <a:pt x="45853" y="1774170"/>
                </a:lnTo>
                <a:lnTo>
                  <a:pt x="82991" y="1814259"/>
                </a:lnTo>
                <a:lnTo>
                  <a:pt x="128438" y="1844941"/>
                </a:lnTo>
                <a:lnTo>
                  <a:pt x="180543" y="1864563"/>
                </a:lnTo>
                <a:lnTo>
                  <a:pt x="218163" y="1870684"/>
                </a:lnTo>
                <a:lnTo>
                  <a:pt x="237655" y="1871471"/>
                </a:lnTo>
                <a:lnTo>
                  <a:pt x="7199503" y="1871471"/>
                </a:lnTo>
                <a:lnTo>
                  <a:pt x="7238035" y="1868360"/>
                </a:lnTo>
                <a:lnTo>
                  <a:pt x="7291976" y="1852793"/>
                </a:lnTo>
                <a:lnTo>
                  <a:pt x="7339818" y="1825613"/>
                </a:lnTo>
                <a:lnTo>
                  <a:pt x="7379907" y="1788476"/>
                </a:lnTo>
                <a:lnTo>
                  <a:pt x="7410589" y="1743035"/>
                </a:lnTo>
                <a:lnTo>
                  <a:pt x="7430211" y="1690943"/>
                </a:lnTo>
                <a:lnTo>
                  <a:pt x="7436332" y="1653337"/>
                </a:lnTo>
                <a:lnTo>
                  <a:pt x="7437120" y="1633854"/>
                </a:lnTo>
                <a:lnTo>
                  <a:pt x="7437120" y="237616"/>
                </a:lnTo>
                <a:lnTo>
                  <a:pt x="7434008" y="199084"/>
                </a:lnTo>
                <a:lnTo>
                  <a:pt x="7418441" y="145143"/>
                </a:lnTo>
                <a:lnTo>
                  <a:pt x="7391261" y="97301"/>
                </a:lnTo>
                <a:lnTo>
                  <a:pt x="7354124" y="57212"/>
                </a:lnTo>
                <a:lnTo>
                  <a:pt x="7308683" y="26530"/>
                </a:lnTo>
                <a:lnTo>
                  <a:pt x="7256591" y="6908"/>
                </a:lnTo>
                <a:lnTo>
                  <a:pt x="7218985" y="787"/>
                </a:lnTo>
                <a:lnTo>
                  <a:pt x="7199503" y="0"/>
                </a:lnTo>
                <a:close/>
              </a:path>
            </a:pathLst>
          </a:custGeom>
          <a:solidFill>
            <a:srgbClr val="04DFD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0" y="237616"/>
                </a:moveTo>
                <a:lnTo>
                  <a:pt x="3110" y="199084"/>
                </a:lnTo>
                <a:lnTo>
                  <a:pt x="18675" y="145143"/>
                </a:lnTo>
                <a:lnTo>
                  <a:pt x="45853" y="97301"/>
                </a:lnTo>
                <a:lnTo>
                  <a:pt x="82991" y="57212"/>
                </a:lnTo>
                <a:lnTo>
                  <a:pt x="128438" y="26530"/>
                </a:lnTo>
                <a:lnTo>
                  <a:pt x="180543" y="6908"/>
                </a:lnTo>
                <a:lnTo>
                  <a:pt x="218163" y="787"/>
                </a:lnTo>
                <a:lnTo>
                  <a:pt x="237655" y="0"/>
                </a:lnTo>
                <a:lnTo>
                  <a:pt x="7199503" y="0"/>
                </a:lnTo>
                <a:lnTo>
                  <a:pt x="7238035" y="3111"/>
                </a:lnTo>
                <a:lnTo>
                  <a:pt x="7291976" y="18678"/>
                </a:lnTo>
                <a:lnTo>
                  <a:pt x="7339818" y="45858"/>
                </a:lnTo>
                <a:lnTo>
                  <a:pt x="7379907" y="82995"/>
                </a:lnTo>
                <a:lnTo>
                  <a:pt x="7410589" y="128436"/>
                </a:lnTo>
                <a:lnTo>
                  <a:pt x="7430211" y="180528"/>
                </a:lnTo>
                <a:lnTo>
                  <a:pt x="7436332" y="218134"/>
                </a:lnTo>
                <a:lnTo>
                  <a:pt x="7437120" y="237616"/>
                </a:lnTo>
                <a:lnTo>
                  <a:pt x="7437120" y="1633854"/>
                </a:lnTo>
                <a:lnTo>
                  <a:pt x="7434008" y="1672387"/>
                </a:lnTo>
                <a:lnTo>
                  <a:pt x="7418441" y="1726328"/>
                </a:lnTo>
                <a:lnTo>
                  <a:pt x="7391261" y="1774170"/>
                </a:lnTo>
                <a:lnTo>
                  <a:pt x="7354124" y="1814259"/>
                </a:lnTo>
                <a:lnTo>
                  <a:pt x="7308683" y="1844941"/>
                </a:lnTo>
                <a:lnTo>
                  <a:pt x="7256591" y="1864563"/>
                </a:lnTo>
                <a:lnTo>
                  <a:pt x="7218985" y="1870684"/>
                </a:lnTo>
                <a:lnTo>
                  <a:pt x="7199503" y="1871471"/>
                </a:lnTo>
                <a:lnTo>
                  <a:pt x="237655" y="1871471"/>
                </a:lnTo>
                <a:lnTo>
                  <a:pt x="199105" y="1868360"/>
                </a:lnTo>
                <a:lnTo>
                  <a:pt x="145148" y="1852793"/>
                </a:lnTo>
                <a:lnTo>
                  <a:pt x="97298" y="1825613"/>
                </a:lnTo>
                <a:lnTo>
                  <a:pt x="57207" y="1788476"/>
                </a:lnTo>
                <a:lnTo>
                  <a:pt x="26526" y="1743035"/>
                </a:lnTo>
                <a:lnTo>
                  <a:pt x="6906" y="1690943"/>
                </a:lnTo>
                <a:lnTo>
                  <a:pt x="787" y="1653337"/>
                </a:lnTo>
                <a:lnTo>
                  <a:pt x="0" y="1633854"/>
                </a:lnTo>
                <a:lnTo>
                  <a:pt x="0" y="237616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13816" y="3209544"/>
            <a:ext cx="7228332" cy="1313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89431" y="3185160"/>
            <a:ext cx="7228332" cy="1313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03148" y="3198876"/>
            <a:ext cx="7225283" cy="1310640"/>
          </a:xfrm>
          <a:custGeom>
            <a:avLst/>
            <a:gdLst/>
            <a:ahLst/>
            <a:cxnLst/>
            <a:rect l="l" t="t" r="r" b="b"/>
            <a:pathLst>
              <a:path w="7225283" h="1310640">
                <a:moveTo>
                  <a:pt x="7006844" y="0"/>
                </a:moveTo>
                <a:lnTo>
                  <a:pt x="218439" y="0"/>
                </a:lnTo>
                <a:lnTo>
                  <a:pt x="200525" y="724"/>
                </a:lnTo>
                <a:lnTo>
                  <a:pt x="149397" y="11135"/>
                </a:lnTo>
                <a:lnTo>
                  <a:pt x="103376" y="32725"/>
                </a:lnTo>
                <a:lnTo>
                  <a:pt x="63981" y="63976"/>
                </a:lnTo>
                <a:lnTo>
                  <a:pt x="32728" y="103371"/>
                </a:lnTo>
                <a:lnTo>
                  <a:pt x="11136" y="149392"/>
                </a:lnTo>
                <a:lnTo>
                  <a:pt x="724" y="200523"/>
                </a:lnTo>
                <a:lnTo>
                  <a:pt x="0" y="218439"/>
                </a:lnTo>
                <a:lnTo>
                  <a:pt x="0" y="1092200"/>
                </a:lnTo>
                <a:lnTo>
                  <a:pt x="6348" y="1144696"/>
                </a:lnTo>
                <a:lnTo>
                  <a:pt x="24382" y="1192589"/>
                </a:lnTo>
                <a:lnTo>
                  <a:pt x="52583" y="1234362"/>
                </a:lnTo>
                <a:lnTo>
                  <a:pt x="89433" y="1268496"/>
                </a:lnTo>
                <a:lnTo>
                  <a:pt x="133414" y="1293475"/>
                </a:lnTo>
                <a:lnTo>
                  <a:pt x="183008" y="1307781"/>
                </a:lnTo>
                <a:lnTo>
                  <a:pt x="218439" y="1310640"/>
                </a:lnTo>
                <a:lnTo>
                  <a:pt x="7006844" y="1310640"/>
                </a:lnTo>
                <a:lnTo>
                  <a:pt x="7059340" y="1304292"/>
                </a:lnTo>
                <a:lnTo>
                  <a:pt x="7107233" y="1286259"/>
                </a:lnTo>
                <a:lnTo>
                  <a:pt x="7149006" y="1258060"/>
                </a:lnTo>
                <a:lnTo>
                  <a:pt x="7183140" y="1221211"/>
                </a:lnTo>
                <a:lnTo>
                  <a:pt x="7208119" y="1177230"/>
                </a:lnTo>
                <a:lnTo>
                  <a:pt x="7222425" y="1127634"/>
                </a:lnTo>
                <a:lnTo>
                  <a:pt x="7225283" y="1092200"/>
                </a:lnTo>
                <a:lnTo>
                  <a:pt x="7225283" y="218439"/>
                </a:lnTo>
                <a:lnTo>
                  <a:pt x="7218936" y="165943"/>
                </a:lnTo>
                <a:lnTo>
                  <a:pt x="7200903" y="118050"/>
                </a:lnTo>
                <a:lnTo>
                  <a:pt x="7172704" y="76277"/>
                </a:lnTo>
                <a:lnTo>
                  <a:pt x="7135855" y="42143"/>
                </a:lnTo>
                <a:lnTo>
                  <a:pt x="7091874" y="17164"/>
                </a:lnTo>
                <a:lnTo>
                  <a:pt x="7042278" y="2858"/>
                </a:lnTo>
                <a:lnTo>
                  <a:pt x="7006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94944" y="1083563"/>
            <a:ext cx="7539228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7232904" y="0"/>
                </a:moveTo>
                <a:lnTo>
                  <a:pt x="182892" y="0"/>
                </a:lnTo>
                <a:lnTo>
                  <a:pt x="167891" y="606"/>
                </a:lnTo>
                <a:lnTo>
                  <a:pt x="125081" y="9326"/>
                </a:lnTo>
                <a:lnTo>
                  <a:pt x="86549" y="27408"/>
                </a:lnTo>
                <a:lnTo>
                  <a:pt x="53565" y="53578"/>
                </a:lnTo>
                <a:lnTo>
                  <a:pt x="27399" y="86562"/>
                </a:lnTo>
                <a:lnTo>
                  <a:pt x="9323" y="125089"/>
                </a:lnTo>
                <a:lnTo>
                  <a:pt x="606" y="167885"/>
                </a:lnTo>
                <a:lnTo>
                  <a:pt x="0" y="182879"/>
                </a:lnTo>
                <a:lnTo>
                  <a:pt x="0" y="1257300"/>
                </a:lnTo>
                <a:lnTo>
                  <a:pt x="5314" y="1301236"/>
                </a:lnTo>
                <a:lnTo>
                  <a:pt x="20412" y="1341327"/>
                </a:lnTo>
                <a:lnTo>
                  <a:pt x="44023" y="1376301"/>
                </a:lnTo>
                <a:lnTo>
                  <a:pt x="74875" y="1404884"/>
                </a:lnTo>
                <a:lnTo>
                  <a:pt x="111699" y="1425803"/>
                </a:lnTo>
                <a:lnTo>
                  <a:pt x="153224" y="1437785"/>
                </a:lnTo>
                <a:lnTo>
                  <a:pt x="182892" y="1440179"/>
                </a:lnTo>
                <a:lnTo>
                  <a:pt x="7232904" y="1440179"/>
                </a:lnTo>
                <a:lnTo>
                  <a:pt x="7276840" y="1434862"/>
                </a:lnTo>
                <a:lnTo>
                  <a:pt x="7316931" y="1419760"/>
                </a:lnTo>
                <a:lnTo>
                  <a:pt x="7351905" y="1396145"/>
                </a:lnTo>
                <a:lnTo>
                  <a:pt x="7380488" y="1365290"/>
                </a:lnTo>
                <a:lnTo>
                  <a:pt x="7401407" y="1328469"/>
                </a:lnTo>
                <a:lnTo>
                  <a:pt x="7413389" y="1286955"/>
                </a:lnTo>
                <a:lnTo>
                  <a:pt x="7415783" y="1257300"/>
                </a:lnTo>
                <a:lnTo>
                  <a:pt x="7415783" y="182879"/>
                </a:lnTo>
                <a:lnTo>
                  <a:pt x="7410466" y="138943"/>
                </a:lnTo>
                <a:lnTo>
                  <a:pt x="7395364" y="98852"/>
                </a:lnTo>
                <a:lnTo>
                  <a:pt x="7371749" y="63878"/>
                </a:lnTo>
                <a:lnTo>
                  <a:pt x="7340894" y="35295"/>
                </a:lnTo>
                <a:lnTo>
                  <a:pt x="7304073" y="14376"/>
                </a:lnTo>
                <a:lnTo>
                  <a:pt x="7262559" y="2394"/>
                </a:lnTo>
                <a:lnTo>
                  <a:pt x="7232904" y="0"/>
                </a:lnTo>
                <a:close/>
              </a:path>
            </a:pathLst>
          </a:custGeom>
          <a:solidFill>
            <a:srgbClr val="4584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0" y="182879"/>
                </a:moveTo>
                <a:lnTo>
                  <a:pt x="5314" y="138943"/>
                </a:lnTo>
                <a:lnTo>
                  <a:pt x="20412" y="98852"/>
                </a:lnTo>
                <a:lnTo>
                  <a:pt x="44023" y="63878"/>
                </a:lnTo>
                <a:lnTo>
                  <a:pt x="74875" y="35295"/>
                </a:lnTo>
                <a:lnTo>
                  <a:pt x="111699" y="14376"/>
                </a:lnTo>
                <a:lnTo>
                  <a:pt x="153224" y="2394"/>
                </a:lnTo>
                <a:lnTo>
                  <a:pt x="182892" y="0"/>
                </a:lnTo>
                <a:lnTo>
                  <a:pt x="7232904" y="0"/>
                </a:lnTo>
                <a:lnTo>
                  <a:pt x="7276840" y="5317"/>
                </a:lnTo>
                <a:lnTo>
                  <a:pt x="7316931" y="20419"/>
                </a:lnTo>
                <a:lnTo>
                  <a:pt x="7351905" y="44034"/>
                </a:lnTo>
                <a:lnTo>
                  <a:pt x="7380488" y="74889"/>
                </a:lnTo>
                <a:lnTo>
                  <a:pt x="7401407" y="111710"/>
                </a:lnTo>
                <a:lnTo>
                  <a:pt x="7413389" y="153224"/>
                </a:lnTo>
                <a:lnTo>
                  <a:pt x="7415783" y="182879"/>
                </a:lnTo>
                <a:lnTo>
                  <a:pt x="7415783" y="1257300"/>
                </a:lnTo>
                <a:lnTo>
                  <a:pt x="7410466" y="1301236"/>
                </a:lnTo>
                <a:lnTo>
                  <a:pt x="7395364" y="1341327"/>
                </a:lnTo>
                <a:lnTo>
                  <a:pt x="7371749" y="1376301"/>
                </a:lnTo>
                <a:lnTo>
                  <a:pt x="7340894" y="1404884"/>
                </a:lnTo>
                <a:lnTo>
                  <a:pt x="7304073" y="1425803"/>
                </a:lnTo>
                <a:lnTo>
                  <a:pt x="7262559" y="1437785"/>
                </a:lnTo>
                <a:lnTo>
                  <a:pt x="7232904" y="1440179"/>
                </a:lnTo>
                <a:lnTo>
                  <a:pt x="182892" y="1440179"/>
                </a:lnTo>
                <a:lnTo>
                  <a:pt x="138939" y="1434862"/>
                </a:lnTo>
                <a:lnTo>
                  <a:pt x="98839" y="1419760"/>
                </a:lnTo>
                <a:lnTo>
                  <a:pt x="63865" y="1396145"/>
                </a:lnTo>
                <a:lnTo>
                  <a:pt x="35285" y="1365290"/>
                </a:lnTo>
                <a:lnTo>
                  <a:pt x="14371" y="1328469"/>
                </a:lnTo>
                <a:lnTo>
                  <a:pt x="2393" y="1286955"/>
                </a:lnTo>
                <a:lnTo>
                  <a:pt x="0" y="1257300"/>
                </a:lnTo>
                <a:lnTo>
                  <a:pt x="0" y="18287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35152" y="1624583"/>
            <a:ext cx="7206996" cy="882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10768" y="1600200"/>
            <a:ext cx="7206996" cy="882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24483" y="1613916"/>
            <a:ext cx="7203948" cy="879348"/>
          </a:xfrm>
          <a:custGeom>
            <a:avLst/>
            <a:gdLst/>
            <a:ahLst/>
            <a:cxnLst/>
            <a:rect l="l" t="t" r="r" b="b"/>
            <a:pathLst>
              <a:path w="7203948" h="879348">
                <a:moveTo>
                  <a:pt x="7057390" y="0"/>
                </a:moveTo>
                <a:lnTo>
                  <a:pt x="141814" y="75"/>
                </a:lnTo>
                <a:lnTo>
                  <a:pt x="99487" y="7727"/>
                </a:lnTo>
                <a:lnTo>
                  <a:pt x="62340" y="26611"/>
                </a:lnTo>
                <a:lnTo>
                  <a:pt x="32247" y="54849"/>
                </a:lnTo>
                <a:lnTo>
                  <a:pt x="11085" y="90562"/>
                </a:lnTo>
                <a:lnTo>
                  <a:pt x="727" y="131870"/>
                </a:lnTo>
                <a:lnTo>
                  <a:pt x="0" y="146558"/>
                </a:lnTo>
                <a:lnTo>
                  <a:pt x="75" y="737531"/>
                </a:lnTo>
                <a:lnTo>
                  <a:pt x="7723" y="779845"/>
                </a:lnTo>
                <a:lnTo>
                  <a:pt x="26601" y="816991"/>
                </a:lnTo>
                <a:lnTo>
                  <a:pt x="54834" y="847088"/>
                </a:lnTo>
                <a:lnTo>
                  <a:pt x="90546" y="868257"/>
                </a:lnTo>
                <a:lnTo>
                  <a:pt x="131863" y="878620"/>
                </a:lnTo>
                <a:lnTo>
                  <a:pt x="146557" y="879348"/>
                </a:lnTo>
                <a:lnTo>
                  <a:pt x="7062131" y="879272"/>
                </a:lnTo>
                <a:lnTo>
                  <a:pt x="7104445" y="871620"/>
                </a:lnTo>
                <a:lnTo>
                  <a:pt x="7141591" y="852736"/>
                </a:lnTo>
                <a:lnTo>
                  <a:pt x="7171688" y="824498"/>
                </a:lnTo>
                <a:lnTo>
                  <a:pt x="7192857" y="788785"/>
                </a:lnTo>
                <a:lnTo>
                  <a:pt x="7203220" y="747477"/>
                </a:lnTo>
                <a:lnTo>
                  <a:pt x="7203948" y="732789"/>
                </a:lnTo>
                <a:lnTo>
                  <a:pt x="7203872" y="141816"/>
                </a:lnTo>
                <a:lnTo>
                  <a:pt x="7196220" y="99502"/>
                </a:lnTo>
                <a:lnTo>
                  <a:pt x="7177336" y="62356"/>
                </a:lnTo>
                <a:lnTo>
                  <a:pt x="7149098" y="32259"/>
                </a:lnTo>
                <a:lnTo>
                  <a:pt x="7113385" y="11090"/>
                </a:lnTo>
                <a:lnTo>
                  <a:pt x="7072077" y="727"/>
                </a:lnTo>
                <a:lnTo>
                  <a:pt x="7057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623316" y="4683252"/>
            <a:ext cx="7684008" cy="1708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7359269" y="0"/>
                </a:moveTo>
                <a:lnTo>
                  <a:pt x="201282" y="0"/>
                </a:lnTo>
                <a:lnTo>
                  <a:pt x="184774" y="667"/>
                </a:lnTo>
                <a:lnTo>
                  <a:pt x="137662" y="10266"/>
                </a:lnTo>
                <a:lnTo>
                  <a:pt x="95256" y="30169"/>
                </a:lnTo>
                <a:lnTo>
                  <a:pt x="58954" y="58975"/>
                </a:lnTo>
                <a:lnTo>
                  <a:pt x="30157" y="95282"/>
                </a:lnTo>
                <a:lnTo>
                  <a:pt x="10261" y="137688"/>
                </a:lnTo>
                <a:lnTo>
                  <a:pt x="667" y="184792"/>
                </a:lnTo>
                <a:lnTo>
                  <a:pt x="0" y="201294"/>
                </a:lnTo>
                <a:lnTo>
                  <a:pt x="0" y="1383677"/>
                </a:lnTo>
                <a:lnTo>
                  <a:pt x="5849" y="1432047"/>
                </a:lnTo>
                <a:lnTo>
                  <a:pt x="22467" y="1476177"/>
                </a:lnTo>
                <a:lnTo>
                  <a:pt x="48452" y="1514669"/>
                </a:lnTo>
                <a:lnTo>
                  <a:pt x="82408" y="1546123"/>
                </a:lnTo>
                <a:lnTo>
                  <a:pt x="122935" y="1569141"/>
                </a:lnTo>
                <a:lnTo>
                  <a:pt x="168633" y="1582325"/>
                </a:lnTo>
                <a:lnTo>
                  <a:pt x="201282" y="1584960"/>
                </a:lnTo>
                <a:lnTo>
                  <a:pt x="7359269" y="1584960"/>
                </a:lnTo>
                <a:lnTo>
                  <a:pt x="7407627" y="1579110"/>
                </a:lnTo>
                <a:lnTo>
                  <a:pt x="7451754" y="1562492"/>
                </a:lnTo>
                <a:lnTo>
                  <a:pt x="7490250" y="1536507"/>
                </a:lnTo>
                <a:lnTo>
                  <a:pt x="7521712" y="1502551"/>
                </a:lnTo>
                <a:lnTo>
                  <a:pt x="7544738" y="1462024"/>
                </a:lnTo>
                <a:lnTo>
                  <a:pt x="7557928" y="1416326"/>
                </a:lnTo>
                <a:lnTo>
                  <a:pt x="7560563" y="1383677"/>
                </a:lnTo>
                <a:lnTo>
                  <a:pt x="7560563" y="201294"/>
                </a:lnTo>
                <a:lnTo>
                  <a:pt x="7554711" y="152936"/>
                </a:lnTo>
                <a:lnTo>
                  <a:pt x="7538086" y="108809"/>
                </a:lnTo>
                <a:lnTo>
                  <a:pt x="7512092" y="70313"/>
                </a:lnTo>
                <a:lnTo>
                  <a:pt x="7478130" y="38851"/>
                </a:lnTo>
                <a:lnTo>
                  <a:pt x="7437602" y="15825"/>
                </a:lnTo>
                <a:lnTo>
                  <a:pt x="7391908" y="2635"/>
                </a:lnTo>
                <a:lnTo>
                  <a:pt x="7359269" y="0"/>
                </a:lnTo>
                <a:close/>
              </a:path>
            </a:pathLst>
          </a:custGeom>
          <a:solidFill>
            <a:srgbClr val="5BD07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0" y="201294"/>
                </a:moveTo>
                <a:lnTo>
                  <a:pt x="5849" y="152936"/>
                </a:lnTo>
                <a:lnTo>
                  <a:pt x="22467" y="108809"/>
                </a:lnTo>
                <a:lnTo>
                  <a:pt x="48452" y="70313"/>
                </a:lnTo>
                <a:lnTo>
                  <a:pt x="82408" y="38851"/>
                </a:lnTo>
                <a:lnTo>
                  <a:pt x="122935" y="15825"/>
                </a:lnTo>
                <a:lnTo>
                  <a:pt x="168633" y="2635"/>
                </a:lnTo>
                <a:lnTo>
                  <a:pt x="201282" y="0"/>
                </a:lnTo>
                <a:lnTo>
                  <a:pt x="7359269" y="0"/>
                </a:lnTo>
                <a:lnTo>
                  <a:pt x="7407627" y="5852"/>
                </a:lnTo>
                <a:lnTo>
                  <a:pt x="7451754" y="22477"/>
                </a:lnTo>
                <a:lnTo>
                  <a:pt x="7490250" y="48471"/>
                </a:lnTo>
                <a:lnTo>
                  <a:pt x="7521712" y="82433"/>
                </a:lnTo>
                <a:lnTo>
                  <a:pt x="7544738" y="122961"/>
                </a:lnTo>
                <a:lnTo>
                  <a:pt x="7557928" y="168655"/>
                </a:lnTo>
                <a:lnTo>
                  <a:pt x="7560563" y="201294"/>
                </a:lnTo>
                <a:lnTo>
                  <a:pt x="7560563" y="1383677"/>
                </a:lnTo>
                <a:lnTo>
                  <a:pt x="7554711" y="1432047"/>
                </a:lnTo>
                <a:lnTo>
                  <a:pt x="7538086" y="1476177"/>
                </a:lnTo>
                <a:lnTo>
                  <a:pt x="7512092" y="1514669"/>
                </a:lnTo>
                <a:lnTo>
                  <a:pt x="7478130" y="1546123"/>
                </a:lnTo>
                <a:lnTo>
                  <a:pt x="7437602" y="1569141"/>
                </a:lnTo>
                <a:lnTo>
                  <a:pt x="7391908" y="1582325"/>
                </a:lnTo>
                <a:lnTo>
                  <a:pt x="7359269" y="1584960"/>
                </a:lnTo>
                <a:lnTo>
                  <a:pt x="201282" y="1584960"/>
                </a:lnTo>
                <a:lnTo>
                  <a:pt x="152912" y="1579110"/>
                </a:lnTo>
                <a:lnTo>
                  <a:pt x="108782" y="1562492"/>
                </a:lnTo>
                <a:lnTo>
                  <a:pt x="70290" y="1536507"/>
                </a:lnTo>
                <a:lnTo>
                  <a:pt x="38836" y="1502551"/>
                </a:lnTo>
                <a:lnTo>
                  <a:pt x="15818" y="1462024"/>
                </a:lnTo>
                <a:lnTo>
                  <a:pt x="2634" y="1416326"/>
                </a:lnTo>
                <a:lnTo>
                  <a:pt x="0" y="1383677"/>
                </a:lnTo>
                <a:lnTo>
                  <a:pt x="0" y="2012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834034" y="1240790"/>
            <a:ext cx="7232015" cy="5003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56845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教育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户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规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模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巨大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5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86360">
              <a:lnSpc>
                <a:spcPct val="100000"/>
              </a:lnSpc>
            </a:pP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河南省拥有包括高等教育、基础教育、职业教育、开放教育在内的</a:t>
            </a:r>
            <a:endParaRPr sz="1800">
              <a:latin typeface="Microsoft JhengHei"/>
              <a:cs typeface="Microsoft JhengHei"/>
            </a:endParaRPr>
          </a:p>
          <a:p>
            <a:pPr marL="86360">
              <a:lnSpc>
                <a:spcPct val="100000"/>
              </a:lnSpc>
            </a:pPr>
            <a:r>
              <a:rPr dirty="0" smtClean="0" sz="1800" spc="-100">
                <a:solidFill>
                  <a:srgbClr val="FF0000"/>
                </a:solidFill>
                <a:latin typeface="Arial"/>
                <a:cs typeface="Arial"/>
              </a:rPr>
              <a:t>3200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万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教育用户，其中基础教育共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1800" spc="-100">
                <a:solidFill>
                  <a:srgbClr val="FF0000"/>
                </a:solidFill>
                <a:latin typeface="Arial"/>
                <a:cs typeface="Arial"/>
              </a:rPr>
              <a:t>2700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万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1800" spc="0">
                <a:solidFill>
                  <a:srgbClr val="073D86"/>
                </a:solidFill>
                <a:latin typeface="Microsoft JhengHei"/>
                <a:cs typeface="Microsoft JhengHei"/>
              </a:rPr>
              <a:t>户 </a:t>
            </a:r>
            <a:r>
              <a:rPr dirty="0" smtClean="0" sz="1800" spc="2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8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67"/>
              </a:spcBef>
            </a:pPr>
            <a:endParaRPr sz="1000"/>
          </a:p>
          <a:p>
            <a:pPr marL="85090">
              <a:lnSpc>
                <a:spcPct val="100000"/>
              </a:lnSpc>
            </a:pP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面向教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户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的宽带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务需求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断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增加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54"/>
              </a:spcBef>
            </a:pPr>
            <a:endParaRPr sz="1000"/>
          </a:p>
          <a:p>
            <a:pPr marL="60325" marR="31115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根据我国中长期教育改革和发展规划纲要要求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2020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年之前，教育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 宽带网络面向中小学的接入带宽至少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为</a:t>
            </a:r>
            <a:r>
              <a:rPr dirty="0" smtClean="0" sz="1800" spc="-204">
                <a:solidFill>
                  <a:srgbClr val="073D86"/>
                </a:solidFill>
                <a:latin typeface="Arial"/>
                <a:cs typeface="Arial"/>
              </a:rPr>
              <a:t>100</a:t>
            </a:r>
            <a:r>
              <a:rPr dirty="0" smtClean="0" sz="1800" spc="-30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，对农村中小学的接入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 带宽至少为</a:t>
            </a:r>
            <a:r>
              <a:rPr dirty="0" smtClean="0" sz="1800" spc="-260">
                <a:solidFill>
                  <a:srgbClr val="073D86"/>
                </a:solidFill>
                <a:latin typeface="Arial"/>
                <a:cs typeface="Arial"/>
              </a:rPr>
              <a:t>10M</a:t>
            </a:r>
            <a:r>
              <a:rPr dirty="0" smtClean="0" sz="1800" spc="-260">
                <a:solidFill>
                  <a:srgbClr val="073D86"/>
                </a:solidFill>
                <a:latin typeface="Microsoft JhengHei"/>
                <a:cs typeface="Microsoft JhengHei"/>
              </a:rPr>
              <a:t>，而对高等院校的接入带宽则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1800" spc="-305">
                <a:solidFill>
                  <a:srgbClr val="073D86"/>
                </a:solidFill>
                <a:latin typeface="Arial"/>
                <a:cs typeface="Arial"/>
              </a:rPr>
              <a:t>1G</a:t>
            </a:r>
            <a:r>
              <a:rPr dirty="0" smtClean="0" sz="1800" spc="-305">
                <a:solidFill>
                  <a:srgbClr val="073D86"/>
                </a:solidFill>
                <a:latin typeface="Microsoft JhengHei"/>
                <a:cs typeface="Microsoft JhengHei"/>
              </a:rPr>
              <a:t>以上。</a:t>
            </a:r>
            <a:endParaRPr sz="1800">
              <a:latin typeface="Microsoft JhengHei"/>
              <a:cs typeface="Microsoft JhengHei"/>
            </a:endParaRPr>
          </a:p>
          <a:p>
            <a:pPr marL="60325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据此统计，</a:t>
            </a:r>
            <a:r>
              <a:rPr dirty="0" smtClean="0" sz="1800" spc="-340">
                <a:solidFill>
                  <a:srgbClr val="073D86"/>
                </a:solidFill>
                <a:latin typeface="Arial"/>
                <a:cs typeface="Arial"/>
              </a:rPr>
              <a:t>HERNET</a:t>
            </a:r>
            <a:r>
              <a:rPr dirty="0" smtClean="0" sz="1800" spc="-340">
                <a:solidFill>
                  <a:srgbClr val="073D86"/>
                </a:solidFill>
                <a:latin typeface="Microsoft JhengHei"/>
                <a:cs typeface="Microsoft JhengHei"/>
              </a:rPr>
              <a:t>需要的接入带宽总量将会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1800" spc="-175">
                <a:solidFill>
                  <a:srgbClr val="FF0000"/>
                </a:solidFill>
                <a:latin typeface="Arial"/>
                <a:cs typeface="Arial"/>
              </a:rPr>
              <a:t>2000G</a:t>
            </a:r>
            <a:r>
              <a:rPr dirty="0" smtClean="0" sz="1800" spc="-175">
                <a:solidFill>
                  <a:srgbClr val="073D86"/>
                </a:solidFill>
                <a:latin typeface="Microsoft JhengHei"/>
                <a:cs typeface="Microsoft JhengHei"/>
              </a:rPr>
              <a:t>以上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42"/>
              </a:spcBef>
            </a:pPr>
            <a:endParaRPr sz="6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5494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为不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同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领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域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育用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户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供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宽带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专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12700" marR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根据不同领域的教育用户各有其特</a:t>
            </a:r>
            <a:r>
              <a:rPr dirty="0" smtClean="0" sz="1800" spc="15">
                <a:solidFill>
                  <a:srgbClr val="073D86"/>
                </a:solidFill>
                <a:latin typeface="Microsoft JhengHei"/>
                <a:cs typeface="Microsoft JhengHei"/>
              </a:rPr>
              <a:t>点</a:t>
            </a:r>
            <a:r>
              <a:rPr dirty="0" smtClean="0" sz="1800" spc="-229">
                <a:solidFill>
                  <a:srgbClr val="073D86"/>
                </a:solidFill>
                <a:latin typeface="Arial"/>
                <a:cs typeface="Arial"/>
              </a:rPr>
              <a:t>,HERNET</a:t>
            </a:r>
            <a:r>
              <a:rPr dirty="0" smtClean="0" sz="1800" spc="-229">
                <a:solidFill>
                  <a:srgbClr val="073D86"/>
                </a:solidFill>
                <a:latin typeface="Microsoft JhengHei"/>
                <a:cs typeface="Microsoft JhengHei"/>
              </a:rPr>
              <a:t>将在同一套物理网络平台</a:t>
            </a:r>
            <a:r>
              <a:rPr dirty="0" smtClean="0" sz="1800" spc="-229">
                <a:solidFill>
                  <a:srgbClr val="073D86"/>
                </a:solidFill>
                <a:latin typeface="Microsoft JhengHei"/>
                <a:cs typeface="Microsoft JhengHei"/>
              </a:rPr>
              <a:t> 上实现多套可独立管理的专网系统，分别提供给基础教育、职业教育、</a:t>
            </a:r>
            <a:r>
              <a:rPr dirty="0" smtClean="0" sz="1800" spc="-229">
                <a:solidFill>
                  <a:srgbClr val="073D86"/>
                </a:solidFill>
                <a:latin typeface="Microsoft JhengHei"/>
                <a:cs typeface="Microsoft JhengHei"/>
              </a:rPr>
              <a:t> 高等教育、开放教育等用户使用。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河南省超高速智能光传输网建设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5048" y="5234940"/>
            <a:ext cx="7348728" cy="1016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40663" y="5210555"/>
            <a:ext cx="7348728" cy="1016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54380" y="5224271"/>
            <a:ext cx="7345680" cy="1013459"/>
          </a:xfrm>
          <a:custGeom>
            <a:avLst/>
            <a:gdLst/>
            <a:ahLst/>
            <a:cxnLst/>
            <a:rect l="l" t="t" r="r" b="b"/>
            <a:pathLst>
              <a:path w="7345680" h="1013459">
                <a:moveTo>
                  <a:pt x="7176770" y="0"/>
                </a:moveTo>
                <a:lnTo>
                  <a:pt x="156975" y="414"/>
                </a:lnTo>
                <a:lnTo>
                  <a:pt x="114891" y="8817"/>
                </a:lnTo>
                <a:lnTo>
                  <a:pt x="77294" y="26967"/>
                </a:lnTo>
                <a:lnTo>
                  <a:pt x="45595" y="53458"/>
                </a:lnTo>
                <a:lnTo>
                  <a:pt x="21205" y="86883"/>
                </a:lnTo>
                <a:lnTo>
                  <a:pt x="5536" y="125836"/>
                </a:lnTo>
                <a:lnTo>
                  <a:pt x="0" y="168909"/>
                </a:lnTo>
                <a:lnTo>
                  <a:pt x="415" y="856484"/>
                </a:lnTo>
                <a:lnTo>
                  <a:pt x="8823" y="898568"/>
                </a:lnTo>
                <a:lnTo>
                  <a:pt x="26983" y="936165"/>
                </a:lnTo>
                <a:lnTo>
                  <a:pt x="53482" y="967864"/>
                </a:lnTo>
                <a:lnTo>
                  <a:pt x="86911" y="992254"/>
                </a:lnTo>
                <a:lnTo>
                  <a:pt x="125857" y="1007923"/>
                </a:lnTo>
                <a:lnTo>
                  <a:pt x="168910" y="1013459"/>
                </a:lnTo>
                <a:lnTo>
                  <a:pt x="7188711" y="1013044"/>
                </a:lnTo>
                <a:lnTo>
                  <a:pt x="7230812" y="1004636"/>
                </a:lnTo>
                <a:lnTo>
                  <a:pt x="7268413" y="986476"/>
                </a:lnTo>
                <a:lnTo>
                  <a:pt x="7300107" y="959977"/>
                </a:lnTo>
                <a:lnTo>
                  <a:pt x="7324487" y="926548"/>
                </a:lnTo>
                <a:lnTo>
                  <a:pt x="7340147" y="887602"/>
                </a:lnTo>
                <a:lnTo>
                  <a:pt x="7345680" y="844549"/>
                </a:lnTo>
                <a:lnTo>
                  <a:pt x="7345265" y="156968"/>
                </a:lnTo>
                <a:lnTo>
                  <a:pt x="7336862" y="114867"/>
                </a:lnTo>
                <a:lnTo>
                  <a:pt x="7318712" y="77266"/>
                </a:lnTo>
                <a:lnTo>
                  <a:pt x="7292221" y="45572"/>
                </a:lnTo>
                <a:lnTo>
                  <a:pt x="7258796" y="21192"/>
                </a:lnTo>
                <a:lnTo>
                  <a:pt x="7219843" y="5532"/>
                </a:lnTo>
                <a:lnTo>
                  <a:pt x="7176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986" y="1759457"/>
            <a:ext cx="0" cy="2238755"/>
          </a:xfrm>
          <a:custGeom>
            <a:avLst/>
            <a:gdLst/>
            <a:ahLst/>
            <a:cxnLst/>
            <a:rect l="l" t="t" r="r" b="b"/>
            <a:pathLst>
              <a:path w="0" h="2238755">
                <a:moveTo>
                  <a:pt x="0" y="0"/>
                </a:moveTo>
                <a:lnTo>
                  <a:pt x="0" y="2238755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627126" y="4005834"/>
            <a:ext cx="3401568" cy="0"/>
          </a:xfrm>
          <a:custGeom>
            <a:avLst/>
            <a:gdLst/>
            <a:ahLst/>
            <a:cxnLst/>
            <a:rect l="l" t="t" r="r" b="b"/>
            <a:pathLst>
              <a:path w="3401568" h="0">
                <a:moveTo>
                  <a:pt x="0" y="0"/>
                </a:moveTo>
                <a:lnTo>
                  <a:pt x="3401568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040885" y="1776222"/>
            <a:ext cx="0" cy="810005"/>
          </a:xfrm>
          <a:custGeom>
            <a:avLst/>
            <a:gdLst/>
            <a:ahLst/>
            <a:cxnLst/>
            <a:rect l="l" t="t" r="r" b="b"/>
            <a:pathLst>
              <a:path w="0" h="810005">
                <a:moveTo>
                  <a:pt x="0" y="0"/>
                </a:moveTo>
                <a:lnTo>
                  <a:pt x="0" y="810005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040885" y="3087623"/>
            <a:ext cx="0" cy="933450"/>
          </a:xfrm>
          <a:custGeom>
            <a:avLst/>
            <a:gdLst/>
            <a:ahLst/>
            <a:cxnLst/>
            <a:rect l="l" t="t" r="r" b="b"/>
            <a:pathLst>
              <a:path w="0" h="933450">
                <a:moveTo>
                  <a:pt x="0" y="0"/>
                </a:moveTo>
                <a:lnTo>
                  <a:pt x="0" y="93345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51509" y="1767077"/>
            <a:ext cx="3377184" cy="0"/>
          </a:xfrm>
          <a:custGeom>
            <a:avLst/>
            <a:gdLst/>
            <a:ahLst/>
            <a:cxnLst/>
            <a:rect l="l" t="t" r="r" b="b"/>
            <a:pathLst>
              <a:path w="3377184" h="0">
                <a:moveTo>
                  <a:pt x="0" y="0"/>
                </a:moveTo>
                <a:lnTo>
                  <a:pt x="3377184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563617" y="4005834"/>
            <a:ext cx="3427476" cy="0"/>
          </a:xfrm>
          <a:custGeom>
            <a:avLst/>
            <a:gdLst/>
            <a:ahLst/>
            <a:cxnLst/>
            <a:rect l="l" t="t" r="r" b="b"/>
            <a:pathLst>
              <a:path w="3427476" h="0">
                <a:moveTo>
                  <a:pt x="0" y="0"/>
                </a:moveTo>
                <a:lnTo>
                  <a:pt x="3427476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983473" y="1767077"/>
            <a:ext cx="0" cy="1064514"/>
          </a:xfrm>
          <a:custGeom>
            <a:avLst/>
            <a:gdLst/>
            <a:ahLst/>
            <a:cxnLst/>
            <a:rect l="l" t="t" r="r" b="b"/>
            <a:pathLst>
              <a:path w="0" h="1064514">
                <a:moveTo>
                  <a:pt x="0" y="0"/>
                </a:moveTo>
                <a:lnTo>
                  <a:pt x="0" y="106451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983473" y="3012948"/>
            <a:ext cx="0" cy="992885"/>
          </a:xfrm>
          <a:custGeom>
            <a:avLst/>
            <a:gdLst/>
            <a:ahLst/>
            <a:cxnLst/>
            <a:rect l="l" t="t" r="r" b="b"/>
            <a:pathLst>
              <a:path w="0" h="992885">
                <a:moveTo>
                  <a:pt x="0" y="0"/>
                </a:moveTo>
                <a:lnTo>
                  <a:pt x="0" y="992885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563617" y="1767077"/>
            <a:ext cx="3416808" cy="0"/>
          </a:xfrm>
          <a:custGeom>
            <a:avLst/>
            <a:gdLst/>
            <a:ahLst/>
            <a:cxnLst/>
            <a:rect l="l" t="t" r="r" b="b"/>
            <a:pathLst>
              <a:path w="3416807" h="0">
                <a:moveTo>
                  <a:pt x="0" y="0"/>
                </a:moveTo>
                <a:lnTo>
                  <a:pt x="3416808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091178" y="2377185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郑州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3617" y="1767077"/>
            <a:ext cx="0" cy="819150"/>
          </a:xfrm>
          <a:custGeom>
            <a:avLst/>
            <a:gdLst/>
            <a:ahLst/>
            <a:cxnLst/>
            <a:rect l="l" t="t" r="r" b="b"/>
            <a:pathLst>
              <a:path w="0" h="819150">
                <a:moveTo>
                  <a:pt x="0" y="0"/>
                </a:moveTo>
                <a:lnTo>
                  <a:pt x="0" y="81915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563617" y="3087623"/>
            <a:ext cx="0" cy="924306"/>
          </a:xfrm>
          <a:custGeom>
            <a:avLst/>
            <a:gdLst/>
            <a:ahLst/>
            <a:cxnLst/>
            <a:rect l="l" t="t" r="r" b="b"/>
            <a:pathLst>
              <a:path w="0" h="924305">
                <a:moveTo>
                  <a:pt x="0" y="0"/>
                </a:moveTo>
                <a:lnTo>
                  <a:pt x="0" y="924306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636647" y="4236846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许昌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58971" y="4012819"/>
            <a:ext cx="358140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7</a:t>
            </a:r>
            <a:r>
              <a:rPr dirty="0" smtClean="0" sz="1000" spc="0">
                <a:latin typeface="Times New Roman"/>
                <a:cs typeface="Times New Roman"/>
              </a:rPr>
              <a:t>7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46475" y="3865245"/>
            <a:ext cx="397510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2</a:t>
            </a:r>
            <a:r>
              <a:rPr dirty="0" smtClean="0" sz="1000" spc="0">
                <a:latin typeface="Times New Roman"/>
                <a:cs typeface="Times New Roman"/>
              </a:rPr>
              <a:t>3</a:t>
            </a:r>
            <a:r>
              <a:rPr dirty="0" smtClean="0" sz="1000" spc="-5">
                <a:latin typeface="Times New Roman"/>
                <a:cs typeface="Times New Roman"/>
              </a:rPr>
              <a:t>.</a:t>
            </a:r>
            <a:r>
              <a:rPr dirty="0" smtClean="0" sz="1000" spc="0">
                <a:latin typeface="Times New Roman"/>
                <a:cs typeface="Times New Roman"/>
              </a:rPr>
              <a:t>6</a:t>
            </a:r>
            <a:r>
              <a:rPr dirty="0" smtClean="0" sz="1000" spc="0">
                <a:latin typeface="Times New Roman"/>
                <a:cs typeface="Times New Roman"/>
              </a:rPr>
              <a:t>d</a:t>
            </a:r>
            <a:r>
              <a:rPr dirty="0" smtClean="0" sz="1000" spc="-10">
                <a:latin typeface="Times New Roman"/>
                <a:cs typeface="Times New Roman"/>
              </a:rPr>
              <a:t>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71269" y="4022217"/>
            <a:ext cx="35750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8</a:t>
            </a:r>
            <a:r>
              <a:rPr dirty="0" smtClean="0" sz="1000" spc="0">
                <a:latin typeface="Times New Roman"/>
                <a:cs typeface="Times New Roman"/>
              </a:rPr>
              <a:t>6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60295" y="3873245"/>
            <a:ext cx="3028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29dB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5941" y="4217670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漯河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10355" y="2586227"/>
            <a:ext cx="1424939" cy="501396"/>
          </a:xfrm>
          <a:custGeom>
            <a:avLst/>
            <a:gdLst/>
            <a:ahLst/>
            <a:cxnLst/>
            <a:rect l="l" t="t" r="r" b="b"/>
            <a:pathLst>
              <a:path w="1424939" h="501396">
                <a:moveTo>
                  <a:pt x="0" y="501396"/>
                </a:moveTo>
                <a:lnTo>
                  <a:pt x="1424939" y="501396"/>
                </a:lnTo>
                <a:lnTo>
                  <a:pt x="1424939" y="0"/>
                </a:lnTo>
                <a:lnTo>
                  <a:pt x="0" y="0"/>
                </a:lnTo>
                <a:lnTo>
                  <a:pt x="0" y="501396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3610355" y="2586227"/>
            <a:ext cx="1424939" cy="501396"/>
          </a:xfrm>
          <a:custGeom>
            <a:avLst/>
            <a:gdLst/>
            <a:ahLst/>
            <a:cxnLst/>
            <a:rect l="l" t="t" r="r" b="b"/>
            <a:pathLst>
              <a:path w="1424939" h="501396">
                <a:moveTo>
                  <a:pt x="0" y="501396"/>
                </a:moveTo>
                <a:lnTo>
                  <a:pt x="1424939" y="501396"/>
                </a:lnTo>
                <a:lnTo>
                  <a:pt x="1424939" y="0"/>
                </a:lnTo>
                <a:lnTo>
                  <a:pt x="0" y="0"/>
                </a:lnTo>
                <a:lnTo>
                  <a:pt x="0" y="501396"/>
                </a:lnTo>
                <a:close/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5615940" y="2790444"/>
            <a:ext cx="381000" cy="347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786628" y="2782823"/>
            <a:ext cx="362712" cy="34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5939028" y="2790444"/>
            <a:ext cx="1159764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701029" y="2839211"/>
            <a:ext cx="1298575" cy="1943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>
                <a:latin typeface="Arial"/>
                <a:cs typeface="Arial"/>
              </a:rPr>
              <a:t>80</a:t>
            </a:r>
            <a:r>
              <a:rPr dirty="0" smtClean="0" sz="1200" spc="305">
                <a:latin typeface="Microsoft JhengHei"/>
                <a:cs typeface="Microsoft JhengHei"/>
              </a:rPr>
              <a:t>×</a:t>
            </a:r>
            <a:r>
              <a:rPr dirty="0" smtClean="0" sz="1200" spc="305">
                <a:latin typeface="Arial"/>
                <a:cs typeface="Arial"/>
              </a:rPr>
              <a:t>10</a:t>
            </a:r>
            <a:r>
              <a:rPr dirty="0" smtClean="0" sz="1200" spc="-10">
                <a:latin typeface="Arial"/>
                <a:cs typeface="Arial"/>
              </a:rPr>
              <a:t>0</a:t>
            </a:r>
            <a:r>
              <a:rPr dirty="0" smtClean="0" sz="1200" spc="0">
                <a:latin typeface="Arial"/>
                <a:cs typeface="Arial"/>
              </a:rPr>
              <a:t>G </a:t>
            </a:r>
            <a:r>
              <a:rPr dirty="0" smtClean="0" sz="1200" spc="-35">
                <a:latin typeface="Arial"/>
                <a:cs typeface="Arial"/>
              </a:rPr>
              <a:t> </a:t>
            </a:r>
            <a:r>
              <a:rPr dirty="0" smtClean="0" sz="1200" spc="0">
                <a:latin typeface="Arial"/>
                <a:cs typeface="Arial"/>
              </a:rPr>
              <a:t>D</a:t>
            </a:r>
            <a:r>
              <a:rPr dirty="0" smtClean="0" sz="1200" spc="40">
                <a:latin typeface="Arial"/>
                <a:cs typeface="Arial"/>
              </a:rPr>
              <a:t>W</a:t>
            </a:r>
            <a:r>
              <a:rPr dirty="0" smtClean="0" sz="1200" spc="0">
                <a:latin typeface="Arial"/>
                <a:cs typeface="Arial"/>
              </a:rPr>
              <a:t>DM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604772" y="2840735"/>
            <a:ext cx="381000" cy="347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775460" y="2833116"/>
            <a:ext cx="362712" cy="347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927860" y="2840735"/>
            <a:ext cx="1159764" cy="347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23391" y="1978914"/>
            <a:ext cx="604520" cy="5156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3782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洛阳</a:t>
            </a:r>
            <a:endParaRPr sz="1000">
              <a:latin typeface="Microsoft JhengHei"/>
              <a:cs typeface="Microsoft JhengHei"/>
            </a:endParaRPr>
          </a:p>
          <a:p>
            <a:pPr algn="ctr" marR="123189">
              <a:lnSpc>
                <a:spcPct val="100000"/>
              </a:lnSpc>
              <a:spcBef>
                <a:spcPts val="400"/>
              </a:spcBef>
            </a:pPr>
            <a:r>
              <a:rPr dirty="0" smtClean="0" sz="1000" spc="-5">
                <a:latin typeface="Times New Roman"/>
                <a:cs typeface="Times New Roman"/>
              </a:rPr>
              <a:t>17dB</a:t>
            </a:r>
            <a:endParaRPr sz="1000">
              <a:latin typeface="Times New Roman"/>
              <a:cs typeface="Times New Roman"/>
            </a:endParaRPr>
          </a:p>
          <a:p>
            <a:pPr algn="ctr" marR="246379">
              <a:lnSpc>
                <a:spcPts val="1160"/>
              </a:lnSpc>
            </a:pP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0">
                <a:latin typeface="Times New Roman"/>
                <a:cs typeface="Times New Roman"/>
              </a:rPr>
              <a:t>6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52345" y="1745360"/>
            <a:ext cx="35750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41119" y="1597914"/>
            <a:ext cx="3028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17dB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17319" y="2526029"/>
            <a:ext cx="229870" cy="1289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latin typeface="Microsoft JhengHei"/>
                <a:cs typeface="Microsoft JhengHei"/>
              </a:rPr>
              <a:t>环一</a:t>
            </a:r>
            <a:endParaRPr sz="8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45555" y="2518155"/>
            <a:ext cx="229870" cy="1289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>
                <a:latin typeface="Microsoft JhengHei"/>
                <a:cs typeface="Microsoft JhengHei"/>
              </a:rPr>
              <a:t>环二</a:t>
            </a:r>
            <a:endParaRPr sz="8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90242" y="2890139"/>
            <a:ext cx="1298575" cy="1943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>
                <a:latin typeface="Arial"/>
                <a:cs typeface="Arial"/>
              </a:rPr>
              <a:t>8</a:t>
            </a:r>
            <a:r>
              <a:rPr dirty="0" smtClean="0" sz="1200" spc="5">
                <a:latin typeface="Arial"/>
                <a:cs typeface="Arial"/>
              </a:rPr>
              <a:t>0</a:t>
            </a:r>
            <a:r>
              <a:rPr dirty="0" smtClean="0" sz="1200" spc="305">
                <a:latin typeface="Microsoft JhengHei"/>
                <a:cs typeface="Microsoft JhengHei"/>
              </a:rPr>
              <a:t>×</a:t>
            </a:r>
            <a:r>
              <a:rPr dirty="0" smtClean="0" sz="1200" spc="305">
                <a:latin typeface="Arial"/>
                <a:cs typeface="Arial"/>
              </a:rPr>
              <a:t>10</a:t>
            </a:r>
            <a:r>
              <a:rPr dirty="0" smtClean="0" sz="1200" spc="-10">
                <a:latin typeface="Arial"/>
                <a:cs typeface="Arial"/>
              </a:rPr>
              <a:t>0</a:t>
            </a:r>
            <a:r>
              <a:rPr dirty="0" smtClean="0" sz="1200" spc="0">
                <a:latin typeface="Arial"/>
                <a:cs typeface="Arial"/>
              </a:rPr>
              <a:t>G </a:t>
            </a:r>
            <a:r>
              <a:rPr dirty="0" smtClean="0" sz="1200" spc="-35">
                <a:latin typeface="Arial"/>
                <a:cs typeface="Arial"/>
              </a:rPr>
              <a:t> </a:t>
            </a:r>
            <a:r>
              <a:rPr dirty="0" smtClean="0" sz="1200" spc="0">
                <a:latin typeface="Arial"/>
                <a:cs typeface="Arial"/>
              </a:rPr>
              <a:t>D</a:t>
            </a:r>
            <a:r>
              <a:rPr dirty="0" smtClean="0" sz="1200" spc="40">
                <a:latin typeface="Arial"/>
                <a:cs typeface="Arial"/>
              </a:rPr>
              <a:t>W</a:t>
            </a:r>
            <a:r>
              <a:rPr dirty="0" smtClean="0" sz="1200" spc="0">
                <a:latin typeface="Arial"/>
                <a:cs typeface="Arial"/>
              </a:rPr>
              <a:t>DM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9942" y="2782315"/>
            <a:ext cx="405130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平顶山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3391" y="3363595"/>
            <a:ext cx="391795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88900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27dB</a:t>
            </a:r>
            <a:endParaRPr sz="1000">
              <a:latin typeface="Times New Roman"/>
              <a:cs typeface="Times New Roman"/>
            </a:endParaRPr>
          </a:p>
          <a:p>
            <a:pPr algn="ctr" marR="34290">
              <a:lnSpc>
                <a:spcPts val="1165"/>
              </a:lnSpc>
            </a:pPr>
            <a:r>
              <a:rPr dirty="0" smtClean="0" sz="1000" spc="0">
                <a:latin typeface="Times New Roman"/>
                <a:cs typeface="Times New Roman"/>
              </a:rPr>
              <a:t>8</a:t>
            </a:r>
            <a:r>
              <a:rPr dirty="0" smtClean="0" sz="1000" spc="0">
                <a:latin typeface="Times New Roman"/>
                <a:cs typeface="Times New Roman"/>
              </a:rPr>
              <a:t>3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36647" y="1991359"/>
            <a:ext cx="27876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5">
                <a:latin typeface="Microsoft JhengHei"/>
                <a:cs typeface="Microsoft JhengHei"/>
              </a:rPr>
              <a:t>洛阳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458971" y="1605788"/>
            <a:ext cx="390525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86995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11dB</a:t>
            </a:r>
            <a:endParaRPr sz="1000">
              <a:latin typeface="Times New Roman"/>
              <a:cs typeface="Times New Roman"/>
            </a:endParaRPr>
          </a:p>
          <a:p>
            <a:pPr algn="ctr" marR="31750">
              <a:lnSpc>
                <a:spcPts val="1165"/>
              </a:lnSpc>
            </a:pPr>
            <a:r>
              <a:rPr dirty="0" smtClean="0" sz="1000" spc="0">
                <a:latin typeface="Times New Roman"/>
                <a:cs typeface="Times New Roman"/>
              </a:rPr>
              <a:t>3</a:t>
            </a: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09307" y="1991359"/>
            <a:ext cx="27876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5">
                <a:latin typeface="Microsoft JhengHei"/>
                <a:cs typeface="Microsoft JhengHei"/>
              </a:rPr>
              <a:t>商丘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49851" y="1613916"/>
            <a:ext cx="357505" cy="304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86995">
              <a:lnSpc>
                <a:spcPts val="117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5dB</a:t>
            </a:r>
            <a:r>
              <a:rPr dirty="0" smtClean="0" sz="1000" spc="0">
                <a:latin typeface="Times New Roman"/>
                <a:cs typeface="Times New Roman"/>
              </a:rPr>
              <a:t> </a:t>
            </a:r>
            <a:r>
              <a:rPr dirty="0" smtClean="0" sz="1000" spc="0">
                <a:latin typeface="Times New Roman"/>
                <a:cs typeface="Times New Roman"/>
              </a:rPr>
              <a:t>1</a:t>
            </a:r>
            <a:r>
              <a:rPr dirty="0" smtClean="0" sz="1000" spc="0">
                <a:latin typeface="Times New Roman"/>
                <a:cs typeface="Times New Roman"/>
              </a:rPr>
              <a:t>6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95158" y="1605788"/>
            <a:ext cx="422275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18745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38dB</a:t>
            </a:r>
            <a:endParaRPr sz="1000">
              <a:latin typeface="Times New Roman"/>
              <a:cs typeface="Times New Roman"/>
            </a:endParaRPr>
          </a:p>
          <a:p>
            <a:pPr algn="ctr" marR="635">
              <a:lnSpc>
                <a:spcPts val="1165"/>
              </a:lnSpc>
            </a:pPr>
            <a:r>
              <a:rPr dirty="0" smtClean="0" sz="1000" spc="0">
                <a:latin typeface="Times New Roman"/>
                <a:cs typeface="Times New Roman"/>
              </a:rPr>
              <a:t>1</a:t>
            </a:r>
            <a:r>
              <a:rPr dirty="0" smtClean="0" sz="1000" spc="0">
                <a:latin typeface="Times New Roman"/>
                <a:cs typeface="Times New Roman"/>
              </a:rPr>
              <a:t>2</a:t>
            </a:r>
            <a:r>
              <a:rPr dirty="0" smtClean="0" sz="1000" spc="0">
                <a:latin typeface="Times New Roman"/>
                <a:cs typeface="Times New Roman"/>
              </a:rPr>
              <a:t>2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73288" y="3620516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周口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649851" y="3995673"/>
            <a:ext cx="659130" cy="3987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2</a:t>
            </a:r>
            <a:r>
              <a:rPr dirty="0" smtClean="0" sz="1000" spc="0">
                <a:latin typeface="Times New Roman"/>
                <a:cs typeface="Times New Roman"/>
              </a:rPr>
              <a:t>8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ts val="650"/>
              </a:lnSpc>
              <a:spcBef>
                <a:spcPts val="49"/>
              </a:spcBef>
            </a:pPr>
            <a:endParaRPr sz="650"/>
          </a:p>
          <a:p>
            <a:pPr marL="266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许昌）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37353" y="3847592"/>
            <a:ext cx="238760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Times New Roman"/>
                <a:cs typeface="Times New Roman"/>
              </a:rPr>
              <a:t>6dB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15657" y="4236846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漯河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26607" y="3995673"/>
            <a:ext cx="35750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7</a:t>
            </a:r>
            <a:r>
              <a:rPr dirty="0" smtClean="0" sz="1000" spc="0">
                <a:latin typeface="Times New Roman"/>
                <a:cs typeface="Times New Roman"/>
              </a:rPr>
              <a:t>0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213728" y="3847592"/>
            <a:ext cx="3028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Times New Roman"/>
                <a:cs typeface="Times New Roman"/>
              </a:rPr>
              <a:t>22dB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336281" y="3987545"/>
            <a:ext cx="35750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23784" y="3839717"/>
            <a:ext cx="302895" cy="164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Times New Roman"/>
                <a:cs typeface="Times New Roman"/>
              </a:rPr>
              <a:t>17dB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239003" y="1993138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开封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99479" y="1605788"/>
            <a:ext cx="422275" cy="3130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31445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16dB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1165"/>
              </a:lnSpc>
            </a:pPr>
            <a:r>
              <a:rPr dirty="0" smtClean="0" sz="1000" spc="0">
                <a:latin typeface="Times New Roman"/>
                <a:cs typeface="Times New Roman"/>
              </a:rPr>
              <a:t>5</a:t>
            </a:r>
            <a:r>
              <a:rPr dirty="0" smtClean="0" sz="1000" spc="0">
                <a:latin typeface="Times New Roman"/>
                <a:cs typeface="Times New Roman"/>
              </a:rPr>
              <a:t>3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322309" y="2798190"/>
            <a:ext cx="27876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0">
                <a:latin typeface="Microsoft JhengHei"/>
                <a:cs typeface="Microsoft JhengHei"/>
              </a:rPr>
              <a:t>中继</a:t>
            </a:r>
            <a:endParaRPr sz="1000">
              <a:latin typeface="Microsoft JhengHei"/>
              <a:cs typeface="Microsoft JhengHe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23733" y="2337561"/>
            <a:ext cx="422275" cy="3124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18745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44dB</a:t>
            </a:r>
            <a:endParaRPr sz="1000">
              <a:latin typeface="Times New Roman"/>
              <a:cs typeface="Times New Roman"/>
            </a:endParaRPr>
          </a:p>
          <a:p>
            <a:pPr algn="ctr" marR="635">
              <a:lnSpc>
                <a:spcPts val="1165"/>
              </a:lnSpc>
            </a:pPr>
            <a:r>
              <a:rPr dirty="0" smtClean="0" sz="1000" spc="0">
                <a:latin typeface="Times New Roman"/>
                <a:cs typeface="Times New Roman"/>
              </a:rPr>
              <a:t>1</a:t>
            </a:r>
            <a:r>
              <a:rPr dirty="0" smtClean="0" sz="1000" spc="0">
                <a:latin typeface="Times New Roman"/>
                <a:cs typeface="Times New Roman"/>
              </a:rPr>
              <a:t>3</a:t>
            </a:r>
            <a:r>
              <a:rPr dirty="0" smtClean="0" sz="1000" spc="0">
                <a:latin typeface="Times New Roman"/>
                <a:cs typeface="Times New Roman"/>
              </a:rPr>
              <a:t>8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33258" y="3093465"/>
            <a:ext cx="422275" cy="3124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18745">
              <a:lnSpc>
                <a:spcPct val="100000"/>
              </a:lnSpc>
            </a:pPr>
            <a:r>
              <a:rPr dirty="0" smtClean="0" sz="1000" spc="-5">
                <a:latin typeface="Times New Roman"/>
                <a:cs typeface="Times New Roman"/>
              </a:rPr>
              <a:t>32dB</a:t>
            </a:r>
            <a:endParaRPr sz="1000">
              <a:latin typeface="Times New Roman"/>
              <a:cs typeface="Times New Roman"/>
            </a:endParaRPr>
          </a:p>
          <a:p>
            <a:pPr algn="ctr" marR="635">
              <a:lnSpc>
                <a:spcPts val="1160"/>
              </a:lnSpc>
            </a:pPr>
            <a:r>
              <a:rPr dirty="0" smtClean="0" sz="1000" spc="0">
                <a:latin typeface="Times New Roman"/>
                <a:cs typeface="Times New Roman"/>
              </a:rPr>
              <a:t>1</a:t>
            </a:r>
            <a:r>
              <a:rPr dirty="0" smtClean="0" sz="1000" spc="0">
                <a:latin typeface="Times New Roman"/>
                <a:cs typeface="Times New Roman"/>
              </a:rPr>
              <a:t>0</a:t>
            </a:r>
            <a:r>
              <a:rPr dirty="0" smtClean="0" sz="1000" spc="0">
                <a:latin typeface="Times New Roman"/>
                <a:cs typeface="Times New Roman"/>
              </a:rPr>
              <a:t>0</a:t>
            </a:r>
            <a:r>
              <a:rPr dirty="0" smtClean="0" sz="1000" spc="-10">
                <a:latin typeface="Times New Roman"/>
                <a:cs typeface="Times New Roman"/>
              </a:rPr>
              <a:t>KM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831835" y="2831592"/>
            <a:ext cx="306324" cy="181355"/>
          </a:xfrm>
          <a:custGeom>
            <a:avLst/>
            <a:gdLst/>
            <a:ahLst/>
            <a:cxnLst/>
            <a:rect l="l" t="t" r="r" b="b"/>
            <a:pathLst>
              <a:path w="306324" h="181355">
                <a:moveTo>
                  <a:pt x="0" y="181355"/>
                </a:moveTo>
                <a:lnTo>
                  <a:pt x="306324" y="181355"/>
                </a:lnTo>
                <a:lnTo>
                  <a:pt x="306324" y="0"/>
                </a:lnTo>
                <a:lnTo>
                  <a:pt x="0" y="0"/>
                </a:lnTo>
                <a:lnTo>
                  <a:pt x="0" y="181355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7831835" y="2831592"/>
            <a:ext cx="306324" cy="181355"/>
          </a:xfrm>
          <a:custGeom>
            <a:avLst/>
            <a:gdLst/>
            <a:ahLst/>
            <a:cxnLst/>
            <a:rect l="l" t="t" r="r" b="b"/>
            <a:pathLst>
              <a:path w="306324" h="181355">
                <a:moveTo>
                  <a:pt x="0" y="181355"/>
                </a:moveTo>
                <a:lnTo>
                  <a:pt x="306324" y="181355"/>
                </a:lnTo>
                <a:lnTo>
                  <a:pt x="306324" y="0"/>
                </a:lnTo>
                <a:lnTo>
                  <a:pt x="0" y="0"/>
                </a:lnTo>
                <a:lnTo>
                  <a:pt x="0" y="181355"/>
                </a:lnTo>
                <a:close/>
              </a:path>
            </a:pathLst>
          </a:custGeom>
          <a:ln w="6096">
            <a:solidFill>
              <a:srgbClr val="80008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7873745" y="2843021"/>
            <a:ext cx="179705" cy="1638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5"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644139" y="1636776"/>
            <a:ext cx="377951" cy="263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958596" y="1618488"/>
            <a:ext cx="377952" cy="265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489204" y="2706623"/>
            <a:ext cx="306323" cy="3246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7804404" y="3526535"/>
            <a:ext cx="306324" cy="3261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2654807" y="3860291"/>
            <a:ext cx="377951" cy="265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967739" y="3845052"/>
            <a:ext cx="377952" cy="2621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6864095" y="3877055"/>
            <a:ext cx="377951" cy="2636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5178552" y="3860291"/>
            <a:ext cx="377951" cy="2651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6911340" y="1652016"/>
            <a:ext cx="377951" cy="26365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5225796" y="1636776"/>
            <a:ext cx="377951" cy="2636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3860291" y="2680716"/>
            <a:ext cx="306324" cy="3261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4422647" y="2680716"/>
            <a:ext cx="306324" cy="3261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383540" y="320294"/>
            <a:ext cx="644779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河南省超高速智能光传输网建设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53795" y="4910328"/>
            <a:ext cx="7245096" cy="8366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667512" y="5096255"/>
            <a:ext cx="7269480" cy="64008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678180" y="4934711"/>
            <a:ext cx="7141464" cy="7330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756666" y="5013197"/>
            <a:ext cx="6984491" cy="576071"/>
          </a:xfrm>
          <a:custGeom>
            <a:avLst/>
            <a:gdLst/>
            <a:ahLst/>
            <a:cxnLst/>
            <a:rect l="l" t="t" r="r" b="b"/>
            <a:pathLst>
              <a:path w="6984491" h="576072">
                <a:moveTo>
                  <a:pt x="6984491" y="0"/>
                </a:moveTo>
                <a:lnTo>
                  <a:pt x="0" y="0"/>
                </a:lnTo>
                <a:lnTo>
                  <a:pt x="0" y="576071"/>
                </a:lnTo>
                <a:lnTo>
                  <a:pt x="6888480" y="576071"/>
                </a:lnTo>
                <a:lnTo>
                  <a:pt x="6984491" y="480059"/>
                </a:lnTo>
                <a:lnTo>
                  <a:pt x="69844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7645145" y="5493258"/>
            <a:ext cx="96011" cy="96011"/>
          </a:xfrm>
          <a:custGeom>
            <a:avLst/>
            <a:gdLst/>
            <a:ahLst/>
            <a:cxnLst/>
            <a:rect l="l" t="t" r="r" b="b"/>
            <a:pathLst>
              <a:path w="96011" h="96012">
                <a:moveTo>
                  <a:pt x="96011" y="0"/>
                </a:moveTo>
                <a:lnTo>
                  <a:pt x="19176" y="19176"/>
                </a:lnTo>
                <a:lnTo>
                  <a:pt x="0" y="96011"/>
                </a:lnTo>
                <a:lnTo>
                  <a:pt x="96011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756666" y="5013197"/>
            <a:ext cx="6984491" cy="576071"/>
          </a:xfrm>
          <a:custGeom>
            <a:avLst/>
            <a:gdLst/>
            <a:ahLst/>
            <a:cxnLst/>
            <a:rect l="l" t="t" r="r" b="b"/>
            <a:pathLst>
              <a:path w="6984491" h="576072">
                <a:moveTo>
                  <a:pt x="6888480" y="576071"/>
                </a:moveTo>
                <a:lnTo>
                  <a:pt x="6907657" y="499236"/>
                </a:lnTo>
                <a:lnTo>
                  <a:pt x="6984491" y="480059"/>
                </a:lnTo>
                <a:lnTo>
                  <a:pt x="6888480" y="576071"/>
                </a:lnTo>
                <a:lnTo>
                  <a:pt x="0" y="576071"/>
                </a:lnTo>
                <a:lnTo>
                  <a:pt x="0" y="0"/>
                </a:lnTo>
                <a:lnTo>
                  <a:pt x="6984491" y="0"/>
                </a:lnTo>
                <a:lnTo>
                  <a:pt x="6984491" y="480059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834339" y="5180329"/>
            <a:ext cx="6891020" cy="3289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>
                <a:solidFill>
                  <a:srgbClr val="00304A"/>
                </a:solidFill>
                <a:latin typeface="Microsoft JhengHei"/>
                <a:cs typeface="Microsoft JhengHei"/>
              </a:rPr>
              <a:t>省主</a:t>
            </a:r>
            <a:r>
              <a:rPr dirty="0" smtClean="0" sz="2000" spc="5">
                <a:solidFill>
                  <a:srgbClr val="00304A"/>
                </a:solidFill>
                <a:latin typeface="Microsoft JhengHei"/>
                <a:cs typeface="Microsoft JhengHei"/>
              </a:rPr>
              <a:t>干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主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要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依托</a:t>
            </a:r>
            <a:r>
              <a:rPr dirty="0" smtClean="0" sz="2000" spc="5">
                <a:solidFill>
                  <a:srgbClr val="00304A"/>
                </a:solidFill>
                <a:latin typeface="Microsoft JhengHei"/>
                <a:cs typeface="Microsoft JhengHei"/>
              </a:rPr>
              <a:t>环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拓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扑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组建</a:t>
            </a:r>
            <a:r>
              <a:rPr dirty="0" smtClean="0" sz="2000" spc="5">
                <a:solidFill>
                  <a:srgbClr val="00304A"/>
                </a:solidFill>
                <a:latin typeface="Microsoft JhengHei"/>
                <a:cs typeface="Microsoft JhengHei"/>
              </a:rPr>
              <a:t>密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集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波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网络</a:t>
            </a:r>
            <a:r>
              <a:rPr dirty="0" smtClean="0" sz="2000" spc="5">
                <a:solidFill>
                  <a:srgbClr val="00304A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相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切</a:t>
            </a:r>
            <a:r>
              <a:rPr dirty="0" smtClean="0" sz="2000" spc="-10">
                <a:solidFill>
                  <a:srgbClr val="00304A"/>
                </a:solidFill>
                <a:latin typeface="Microsoft JhengHei"/>
                <a:cs typeface="Microsoft JhengHei"/>
              </a:rPr>
              <a:t>环</a:t>
            </a:r>
            <a:r>
              <a:rPr dirty="0" smtClean="0" sz="2000" spc="0">
                <a:solidFill>
                  <a:srgbClr val="00304A"/>
                </a:solidFill>
                <a:latin typeface="Microsoft JhengHei"/>
                <a:cs typeface="Microsoft JhengHei"/>
              </a:rPr>
              <a:t>结构）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1888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77240" y="2414016"/>
            <a:ext cx="7072883" cy="3300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86383" y="5833871"/>
            <a:ext cx="576072" cy="246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609344" y="5971032"/>
            <a:ext cx="2034539" cy="123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74904" y="6492240"/>
            <a:ext cx="978408" cy="310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572767" y="6373367"/>
            <a:ext cx="7557516" cy="484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306821" y="4400246"/>
            <a:ext cx="1059644" cy="0"/>
          </a:xfrm>
          <a:custGeom>
            <a:avLst/>
            <a:gdLst/>
            <a:ahLst/>
            <a:cxnLst/>
            <a:rect l="l" t="t" r="r" b="b"/>
            <a:pathLst>
              <a:path w="1059644" h="0">
                <a:moveTo>
                  <a:pt x="0" y="0"/>
                </a:moveTo>
                <a:lnTo>
                  <a:pt x="1059644" y="0"/>
                </a:lnTo>
              </a:path>
            </a:pathLst>
          </a:custGeom>
          <a:ln w="18269">
            <a:solidFill>
              <a:srgbClr val="87878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081268" y="1632422"/>
            <a:ext cx="0" cy="1837616"/>
          </a:xfrm>
          <a:custGeom>
            <a:avLst/>
            <a:gdLst/>
            <a:ahLst/>
            <a:cxnLst/>
            <a:rect l="l" t="t" r="r" b="b"/>
            <a:pathLst>
              <a:path w="0" h="1837616">
                <a:moveTo>
                  <a:pt x="0" y="1837616"/>
                </a:moveTo>
                <a:lnTo>
                  <a:pt x="0" y="0"/>
                </a:lnTo>
              </a:path>
            </a:pathLst>
          </a:custGeom>
          <a:ln w="22837">
            <a:solidFill>
              <a:srgbClr val="2828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91487" y="1353968"/>
            <a:ext cx="4140200" cy="6750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5">
                <a:solidFill>
                  <a:srgbClr val="706E6E"/>
                </a:solidFill>
                <a:latin typeface="宋体"/>
                <a:cs typeface="宋体"/>
              </a:rPr>
              <a:t>焦作</a:t>
            </a:r>
            <a:endParaRPr sz="900">
              <a:latin typeface="宋体"/>
              <a:cs typeface="宋体"/>
            </a:endParaRPr>
          </a:p>
          <a:p>
            <a:pPr marL="34925">
              <a:lnSpc>
                <a:spcPct val="100000"/>
              </a:lnSpc>
              <a:spcBef>
                <a:spcPts val="204"/>
              </a:spcBef>
            </a:pPr>
            <a:r>
              <a:rPr dirty="0" smtClean="0" sz="1050" spc="-220">
                <a:solidFill>
                  <a:srgbClr val="5E7097"/>
                </a:solidFill>
                <a:latin typeface="宋体"/>
                <a:cs typeface="宋体"/>
              </a:rPr>
              <a:t>(I!电</a:t>
            </a:r>
            <a:endParaRPr sz="1050">
              <a:latin typeface="宋体"/>
              <a:cs typeface="宋体"/>
            </a:endParaRPr>
          </a:p>
          <a:p>
            <a:pPr>
              <a:lnSpc>
                <a:spcPts val="1100"/>
              </a:lnSpc>
              <a:spcBef>
                <a:spcPts val="11"/>
              </a:spcBef>
            </a:pPr>
            <a:endParaRPr sz="1100"/>
          </a:p>
          <a:p>
            <a:pPr algn="r" marR="12700">
              <a:lnSpc>
                <a:spcPct val="100000"/>
              </a:lnSpc>
            </a:pPr>
            <a:r>
              <a:rPr dirty="0" smtClean="0" sz="1300" spc="484">
                <a:solidFill>
                  <a:srgbClr val="5E7097"/>
                </a:solidFill>
                <a:latin typeface="Times New Roman"/>
                <a:cs typeface="Times New Roman"/>
              </a:rPr>
              <a:t>π</a:t>
            </a:r>
            <a:r>
              <a:rPr dirty="0" smtClean="0" sz="1300" spc="-30">
                <a:solidFill>
                  <a:srgbClr val="4B4B4D"/>
                </a:solidFill>
                <a:latin typeface="Times New Roman"/>
                <a:cs typeface="Times New Roman"/>
              </a:rPr>
              <a:t>:</a:t>
            </a:r>
            <a:r>
              <a:rPr dirty="0" smtClean="0" sz="1300" spc="-200">
                <a:solidFill>
                  <a:srgbClr val="4B4B4D"/>
                </a:solidFill>
                <a:latin typeface="Times New Roman"/>
                <a:cs typeface="Times New Roman"/>
              </a:rPr>
              <a:t>;</a:t>
            </a:r>
            <a:r>
              <a:rPr dirty="0" smtClean="0" sz="1300" spc="-150">
                <a:solidFill>
                  <a:srgbClr val="8590A3"/>
                </a:solidFill>
                <a:latin typeface="Times New Roman"/>
                <a:cs typeface="Times New Roman"/>
              </a:rPr>
              <a:t>j</a:t>
            </a:r>
            <a:r>
              <a:rPr dirty="0" smtClean="0" sz="1300" spc="280">
                <a:solidFill>
                  <a:srgbClr val="4B4B4D"/>
                </a:solidFill>
                <a:latin typeface="Times New Roman"/>
                <a:cs typeface="Times New Roman"/>
              </a:rPr>
              <a:t>l</a:t>
            </a:r>
            <a:r>
              <a:rPr dirty="0" smtClean="0" sz="900" spc="95">
                <a:solidFill>
                  <a:srgbClr val="706E6E"/>
                </a:solidFill>
                <a:latin typeface="宋体"/>
                <a:cs typeface="宋体"/>
              </a:rPr>
              <a:t>阳</a:t>
            </a:r>
            <a:endParaRPr sz="900">
              <a:latin typeface="宋体"/>
              <a:cs typeface="宋体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92886" y="2018760"/>
            <a:ext cx="790575" cy="3314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610"/>
              </a:lnSpc>
            </a:pPr>
            <a:r>
              <a:rPr dirty="0" smtClean="0" sz="2200" spc="-1300">
                <a:solidFill>
                  <a:srgbClr val="706E6E"/>
                </a:solidFill>
                <a:latin typeface="宋体"/>
                <a:cs typeface="宋体"/>
              </a:rPr>
              <a:t>击洒</a:t>
            </a:r>
            <a:r>
              <a:rPr dirty="0" smtClean="0" sz="2200" spc="80">
                <a:solidFill>
                  <a:srgbClr val="706E6E"/>
                </a:solidFill>
                <a:latin typeface="宋体"/>
                <a:cs typeface="宋体"/>
              </a:rPr>
              <a:t> </a:t>
            </a:r>
            <a:r>
              <a:rPr dirty="0" smtClean="0" sz="2200" spc="835">
                <a:solidFill>
                  <a:srgbClr val="5E7097"/>
                </a:solidFill>
                <a:latin typeface="宋体"/>
                <a:cs typeface="宋体"/>
              </a:rPr>
              <a:t>自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72251" y="1976234"/>
            <a:ext cx="591185" cy="20827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350" spc="135">
                <a:solidFill>
                  <a:srgbClr val="4B4B4D"/>
                </a:solidFill>
                <a:latin typeface="宋体"/>
                <a:cs typeface="宋体"/>
              </a:rPr>
              <a:t>西北环</a:t>
            </a:r>
            <a:endParaRPr sz="1350">
              <a:latin typeface="宋体"/>
              <a:cs typeface="宋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87939" y="2049191"/>
            <a:ext cx="1025525" cy="5403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83820">
              <a:lnSpc>
                <a:spcPct val="100000"/>
              </a:lnSpc>
            </a:pPr>
            <a:r>
              <a:rPr dirty="0" smtClean="0" sz="1350" spc="90">
                <a:solidFill>
                  <a:srgbClr val="4B4B4D"/>
                </a:solidFill>
                <a:latin typeface="宋体"/>
                <a:cs typeface="宋体"/>
              </a:rPr>
              <a:t>东北环</a:t>
            </a:r>
            <a:endParaRPr sz="1350">
              <a:latin typeface="宋体"/>
              <a:cs typeface="宋体"/>
            </a:endParaRPr>
          </a:p>
          <a:p>
            <a:pPr>
              <a:lnSpc>
                <a:spcPts val="950"/>
              </a:lnSpc>
              <a:spcBef>
                <a:spcPts val="29"/>
              </a:spcBef>
            </a:pPr>
            <a:endParaRPr sz="950"/>
          </a:p>
          <a:p>
            <a:pPr algn="ctr">
              <a:lnSpc>
                <a:spcPct val="100000"/>
              </a:lnSpc>
            </a:pPr>
            <a:r>
              <a:rPr dirty="0" smtClean="0" sz="1300" spc="130">
                <a:solidFill>
                  <a:srgbClr val="18131A"/>
                </a:solidFill>
                <a:latin typeface="Times New Roman"/>
                <a:cs typeface="Times New Roman"/>
              </a:rPr>
              <a:t>8</a:t>
            </a:r>
            <a:r>
              <a:rPr dirty="0" smtClean="0" sz="1300" spc="80">
                <a:solidFill>
                  <a:srgbClr val="18131A"/>
                </a:solidFill>
                <a:latin typeface="Times New Roman"/>
                <a:cs typeface="Times New Roman"/>
              </a:rPr>
              <a:t>0</a:t>
            </a:r>
            <a:r>
              <a:rPr dirty="0" smtClean="0" sz="1300" spc="65">
                <a:solidFill>
                  <a:srgbClr val="383A3A"/>
                </a:solidFill>
                <a:latin typeface="Times New Roman"/>
                <a:cs typeface="Times New Roman"/>
              </a:rPr>
              <a:t>*</a:t>
            </a:r>
            <a:r>
              <a:rPr dirty="0" smtClean="0" sz="1300" spc="-40">
                <a:solidFill>
                  <a:srgbClr val="18131A"/>
                </a:solidFill>
                <a:latin typeface="Times New Roman"/>
                <a:cs typeface="Times New Roman"/>
              </a:rPr>
              <a:t>lOO</a:t>
            </a:r>
            <a:r>
              <a:rPr dirty="0" smtClean="0" sz="1300" spc="-10">
                <a:solidFill>
                  <a:srgbClr val="18131A"/>
                </a:solidFill>
                <a:latin typeface="Times New Roman"/>
                <a:cs typeface="Times New Roman"/>
              </a:rPr>
              <a:t>G</a:t>
            </a:r>
            <a:r>
              <a:rPr dirty="0" smtClean="0" sz="1250" spc="25">
                <a:solidFill>
                  <a:srgbClr val="18131A"/>
                </a:solidFill>
                <a:latin typeface="宋体"/>
                <a:cs typeface="宋体"/>
              </a:rPr>
              <a:t>容量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8065" y="2397530"/>
            <a:ext cx="1021080" cy="2101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300" spc="130">
                <a:solidFill>
                  <a:srgbClr val="18131A"/>
                </a:solidFill>
                <a:latin typeface="Times New Roman"/>
                <a:cs typeface="Times New Roman"/>
              </a:rPr>
              <a:t>8</a:t>
            </a:r>
            <a:r>
              <a:rPr dirty="0" smtClean="0" sz="1300" spc="80">
                <a:solidFill>
                  <a:srgbClr val="18131A"/>
                </a:solidFill>
                <a:latin typeface="Times New Roman"/>
                <a:cs typeface="Times New Roman"/>
              </a:rPr>
              <a:t>0</a:t>
            </a:r>
            <a:r>
              <a:rPr dirty="0" smtClean="0" sz="1300" spc="25">
                <a:solidFill>
                  <a:srgbClr val="383A3A"/>
                </a:solidFill>
                <a:latin typeface="Times New Roman"/>
                <a:cs typeface="Times New Roman"/>
              </a:rPr>
              <a:t>*</a:t>
            </a:r>
            <a:r>
              <a:rPr dirty="0" smtClean="0" sz="1300" spc="-40">
                <a:solidFill>
                  <a:srgbClr val="18131A"/>
                </a:solidFill>
                <a:latin typeface="Times New Roman"/>
                <a:cs typeface="Times New Roman"/>
              </a:rPr>
              <a:t>lOO</a:t>
            </a:r>
            <a:r>
              <a:rPr dirty="0" smtClean="0" sz="1300" spc="-10">
                <a:solidFill>
                  <a:srgbClr val="18131A"/>
                </a:solidFill>
                <a:latin typeface="Times New Roman"/>
                <a:cs typeface="Times New Roman"/>
              </a:rPr>
              <a:t>G</a:t>
            </a:r>
            <a:r>
              <a:rPr dirty="0" smtClean="0" sz="1250" spc="25">
                <a:solidFill>
                  <a:srgbClr val="18131A"/>
                </a:solidFill>
                <a:latin typeface="宋体"/>
                <a:cs typeface="宋体"/>
              </a:rPr>
              <a:t>容量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30228" y="3250862"/>
            <a:ext cx="427990" cy="143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30">
                <a:solidFill>
                  <a:srgbClr val="706E6E"/>
                </a:solidFill>
                <a:latin typeface="宋体"/>
                <a:cs typeface="宋体"/>
              </a:rPr>
              <a:t>省</a:t>
            </a:r>
            <a:r>
              <a:rPr dirty="0" smtClean="0" sz="900" spc="-110">
                <a:solidFill>
                  <a:srgbClr val="4B4B4D"/>
                </a:solidFill>
                <a:latin typeface="宋体"/>
                <a:cs typeface="宋体"/>
              </a:rPr>
              <a:t>中</a:t>
            </a:r>
            <a:r>
              <a:rPr dirty="0" smtClean="0" sz="900" spc="-180">
                <a:solidFill>
                  <a:srgbClr val="858585"/>
                </a:solidFill>
                <a:latin typeface="宋体"/>
                <a:cs typeface="宋体"/>
              </a:rPr>
              <a:t>，心</a:t>
            </a:r>
            <a:endParaRPr sz="90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30660" y="3886808"/>
            <a:ext cx="1024255" cy="4171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112395">
              <a:lnSpc>
                <a:spcPct val="100000"/>
              </a:lnSpc>
            </a:pPr>
            <a:r>
              <a:rPr dirty="0" smtClean="0" sz="1350" spc="135">
                <a:solidFill>
                  <a:srgbClr val="4B4B4D"/>
                </a:solidFill>
                <a:latin typeface="宋体"/>
                <a:cs typeface="宋体"/>
              </a:rPr>
              <a:t>西</a:t>
            </a:r>
            <a:r>
              <a:rPr dirty="0" smtClean="0" sz="1350" spc="150">
                <a:solidFill>
                  <a:srgbClr val="4B4B4D"/>
                </a:solidFill>
                <a:latin typeface="宋体"/>
                <a:cs typeface="宋体"/>
              </a:rPr>
              <a:t>南</a:t>
            </a:r>
            <a:r>
              <a:rPr dirty="0" smtClean="0" sz="1350" spc="85">
                <a:solidFill>
                  <a:srgbClr val="706E6E"/>
                </a:solidFill>
                <a:latin typeface="宋体"/>
                <a:cs typeface="宋体"/>
              </a:rPr>
              <a:t>一</a:t>
            </a:r>
            <a:r>
              <a:rPr dirty="0" smtClean="0" sz="1350" spc="120">
                <a:solidFill>
                  <a:srgbClr val="4B4B4D"/>
                </a:solidFill>
                <a:latin typeface="宋体"/>
                <a:cs typeface="宋体"/>
              </a:rPr>
              <a:t>环</a:t>
            </a:r>
            <a:endParaRPr sz="1350">
              <a:latin typeface="宋体"/>
              <a:cs typeface="宋体"/>
            </a:endParaRPr>
          </a:p>
          <a:p>
            <a:pPr algn="ctr" marR="0">
              <a:lnSpc>
                <a:spcPct val="100000"/>
              </a:lnSpc>
              <a:spcBef>
                <a:spcPts val="10"/>
              </a:spcBef>
            </a:pPr>
            <a:r>
              <a:rPr dirty="0" smtClean="0" sz="1300" spc="130">
                <a:solidFill>
                  <a:srgbClr val="18131A"/>
                </a:solidFill>
                <a:latin typeface="Times New Roman"/>
                <a:cs typeface="Times New Roman"/>
              </a:rPr>
              <a:t>8</a:t>
            </a:r>
            <a:r>
              <a:rPr dirty="0" smtClean="0" sz="1300" spc="80">
                <a:solidFill>
                  <a:srgbClr val="18131A"/>
                </a:solidFill>
                <a:latin typeface="Times New Roman"/>
                <a:cs typeface="Times New Roman"/>
              </a:rPr>
              <a:t>0</a:t>
            </a:r>
            <a:r>
              <a:rPr dirty="0" smtClean="0" sz="1300" spc="30">
                <a:solidFill>
                  <a:srgbClr val="383A3A"/>
                </a:solidFill>
                <a:latin typeface="Times New Roman"/>
                <a:cs typeface="Times New Roman"/>
              </a:rPr>
              <a:t>*</a:t>
            </a:r>
            <a:r>
              <a:rPr dirty="0" smtClean="0" sz="1300" spc="-40">
                <a:solidFill>
                  <a:srgbClr val="18131A"/>
                </a:solidFill>
                <a:latin typeface="Times New Roman"/>
                <a:cs typeface="Times New Roman"/>
              </a:rPr>
              <a:t>lOO</a:t>
            </a:r>
            <a:r>
              <a:rPr dirty="0" smtClean="0" sz="1300" spc="-10">
                <a:solidFill>
                  <a:srgbClr val="18131A"/>
                </a:solidFill>
                <a:latin typeface="Times New Roman"/>
                <a:cs typeface="Times New Roman"/>
              </a:rPr>
              <a:t>G</a:t>
            </a:r>
            <a:r>
              <a:rPr dirty="0" smtClean="0" sz="1250" spc="35">
                <a:solidFill>
                  <a:srgbClr val="18131A"/>
                </a:solidFill>
                <a:latin typeface="宋体"/>
                <a:cs typeface="宋体"/>
              </a:rPr>
              <a:t>容量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88422" y="4005364"/>
            <a:ext cx="1028700" cy="4584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13664">
              <a:lnSpc>
                <a:spcPct val="100000"/>
              </a:lnSpc>
            </a:pPr>
            <a:r>
              <a:rPr dirty="0" smtClean="0" sz="1350" spc="90">
                <a:solidFill>
                  <a:srgbClr val="4B4B4D"/>
                </a:solidFill>
                <a:latin typeface="宋体"/>
                <a:cs typeface="宋体"/>
              </a:rPr>
              <a:t>东南环</a:t>
            </a:r>
            <a:endParaRPr sz="1350">
              <a:latin typeface="宋体"/>
              <a:cs typeface="宋体"/>
            </a:endParaRPr>
          </a:p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dirty="0" smtClean="0" sz="1300" spc="130">
                <a:solidFill>
                  <a:srgbClr val="18131A"/>
                </a:solidFill>
                <a:latin typeface="Times New Roman"/>
                <a:cs typeface="Times New Roman"/>
              </a:rPr>
              <a:t>8</a:t>
            </a:r>
            <a:r>
              <a:rPr dirty="0" smtClean="0" sz="1300" spc="80">
                <a:solidFill>
                  <a:srgbClr val="18131A"/>
                </a:solidFill>
                <a:latin typeface="Times New Roman"/>
                <a:cs typeface="Times New Roman"/>
              </a:rPr>
              <a:t>0</a:t>
            </a:r>
            <a:r>
              <a:rPr dirty="0" smtClean="0" sz="1300" spc="65">
                <a:solidFill>
                  <a:srgbClr val="4B4B4D"/>
                </a:solidFill>
                <a:latin typeface="Times New Roman"/>
                <a:cs typeface="Times New Roman"/>
              </a:rPr>
              <a:t>*</a:t>
            </a:r>
            <a:r>
              <a:rPr dirty="0" smtClean="0" sz="1300" spc="-40">
                <a:solidFill>
                  <a:srgbClr val="18131A"/>
                </a:solidFill>
                <a:latin typeface="Times New Roman"/>
                <a:cs typeface="Times New Roman"/>
              </a:rPr>
              <a:t>lOO</a:t>
            </a:r>
            <a:r>
              <a:rPr dirty="0" smtClean="0" sz="1300" spc="-10">
                <a:solidFill>
                  <a:srgbClr val="18131A"/>
                </a:solidFill>
                <a:latin typeface="Times New Roman"/>
                <a:cs typeface="Times New Roman"/>
              </a:rPr>
              <a:t>G</a:t>
            </a:r>
            <a:r>
              <a:rPr dirty="0" smtClean="0" sz="1250" spc="35">
                <a:solidFill>
                  <a:srgbClr val="18131A"/>
                </a:solidFill>
                <a:latin typeface="宋体"/>
                <a:cs typeface="宋体"/>
              </a:rPr>
              <a:t>容量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88319" y="4429259"/>
            <a:ext cx="5935345" cy="1336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2700">
              <a:lnSpc>
                <a:spcPct val="100000"/>
              </a:lnSpc>
            </a:pPr>
            <a:r>
              <a:rPr dirty="0" smtClean="0" sz="1100" spc="40">
                <a:solidFill>
                  <a:srgbClr val="D84857"/>
                </a:solidFill>
                <a:latin typeface="宋体"/>
                <a:cs typeface="宋体"/>
              </a:rPr>
              <a:t>丘</a:t>
            </a:r>
            <a:endParaRPr sz="1100">
              <a:latin typeface="宋体"/>
              <a:cs typeface="宋体"/>
            </a:endParaRPr>
          </a:p>
          <a:p>
            <a:pPr>
              <a:lnSpc>
                <a:spcPts val="1300"/>
              </a:lnSpc>
              <a:spcBef>
                <a:spcPts val="2"/>
              </a:spcBef>
            </a:pPr>
            <a:endParaRPr sz="1300"/>
          </a:p>
          <a:p>
            <a:pPr marL="1240790">
              <a:lnSpc>
                <a:spcPct val="100000"/>
              </a:lnSpc>
            </a:pPr>
            <a:r>
              <a:rPr dirty="0" smtClean="0" sz="1350" spc="135">
                <a:solidFill>
                  <a:srgbClr val="4B4B4D"/>
                </a:solidFill>
                <a:latin typeface="宋体"/>
                <a:cs typeface="宋体"/>
              </a:rPr>
              <a:t>西</a:t>
            </a:r>
            <a:r>
              <a:rPr dirty="0" smtClean="0" sz="1350" spc="110">
                <a:solidFill>
                  <a:srgbClr val="4B4B4D"/>
                </a:solidFill>
                <a:latin typeface="宋体"/>
                <a:cs typeface="宋体"/>
              </a:rPr>
              <a:t>南</a:t>
            </a:r>
            <a:r>
              <a:rPr dirty="0" smtClean="0" sz="1350" spc="155">
                <a:solidFill>
                  <a:srgbClr val="706E6E"/>
                </a:solidFill>
                <a:latin typeface="宋体"/>
                <a:cs typeface="宋体"/>
              </a:rPr>
              <a:t>二</a:t>
            </a:r>
            <a:r>
              <a:rPr dirty="0" smtClean="0" sz="1350" spc="80">
                <a:solidFill>
                  <a:srgbClr val="4B4B4D"/>
                </a:solidFill>
                <a:latin typeface="宋体"/>
                <a:cs typeface="宋体"/>
              </a:rPr>
              <a:t>环</a:t>
            </a:r>
            <a:endParaRPr sz="1350">
              <a:latin typeface="宋体"/>
              <a:cs typeface="宋体"/>
            </a:endParaRPr>
          </a:p>
          <a:p>
            <a:pPr>
              <a:lnSpc>
                <a:spcPts val="900"/>
              </a:lnSpc>
              <a:spcBef>
                <a:spcPts val="38"/>
              </a:spcBef>
            </a:pPr>
            <a:endParaRPr sz="9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100" spc="130">
                <a:solidFill>
                  <a:srgbClr val="D84857"/>
                </a:solidFill>
                <a:latin typeface="宋体"/>
                <a:cs typeface="宋体"/>
              </a:rPr>
              <a:t>南阳</a:t>
            </a:r>
            <a:endParaRPr sz="1100">
              <a:latin typeface="宋体"/>
              <a:cs typeface="宋体"/>
            </a:endParaRPr>
          </a:p>
          <a:p>
            <a:pPr>
              <a:lnSpc>
                <a:spcPts val="850"/>
              </a:lnSpc>
              <a:spcBef>
                <a:spcPts val="40"/>
              </a:spcBef>
            </a:pPr>
            <a:endParaRPr sz="850"/>
          </a:p>
          <a:p>
            <a:pPr algn="r" marR="1509395">
              <a:lnSpc>
                <a:spcPct val="100000"/>
              </a:lnSpc>
            </a:pPr>
            <a:r>
              <a:rPr dirty="0" smtClean="0" sz="900" spc="35">
                <a:solidFill>
                  <a:srgbClr val="706E6E"/>
                </a:solidFill>
                <a:latin typeface="宋体"/>
                <a:cs typeface="宋体"/>
              </a:rPr>
              <a:t>周口</a:t>
            </a:r>
            <a:endParaRPr sz="9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08" y="2668523"/>
            <a:ext cx="7560564" cy="1994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7199503" y="0"/>
                </a:moveTo>
                <a:lnTo>
                  <a:pt x="237655" y="0"/>
                </a:lnTo>
                <a:lnTo>
                  <a:pt x="218163" y="787"/>
                </a:lnTo>
                <a:lnTo>
                  <a:pt x="180543" y="6908"/>
                </a:lnTo>
                <a:lnTo>
                  <a:pt x="128438" y="26530"/>
                </a:lnTo>
                <a:lnTo>
                  <a:pt x="82991" y="57212"/>
                </a:lnTo>
                <a:lnTo>
                  <a:pt x="45853" y="97301"/>
                </a:lnTo>
                <a:lnTo>
                  <a:pt x="18675" y="145143"/>
                </a:lnTo>
                <a:lnTo>
                  <a:pt x="3110" y="199084"/>
                </a:lnTo>
                <a:lnTo>
                  <a:pt x="0" y="237616"/>
                </a:lnTo>
                <a:lnTo>
                  <a:pt x="0" y="1633854"/>
                </a:lnTo>
                <a:lnTo>
                  <a:pt x="3110" y="1672387"/>
                </a:lnTo>
                <a:lnTo>
                  <a:pt x="18675" y="1726328"/>
                </a:lnTo>
                <a:lnTo>
                  <a:pt x="45853" y="1774170"/>
                </a:lnTo>
                <a:lnTo>
                  <a:pt x="82991" y="1814259"/>
                </a:lnTo>
                <a:lnTo>
                  <a:pt x="128438" y="1844941"/>
                </a:lnTo>
                <a:lnTo>
                  <a:pt x="180543" y="1864563"/>
                </a:lnTo>
                <a:lnTo>
                  <a:pt x="218163" y="1870684"/>
                </a:lnTo>
                <a:lnTo>
                  <a:pt x="237655" y="1871471"/>
                </a:lnTo>
                <a:lnTo>
                  <a:pt x="7199503" y="1871471"/>
                </a:lnTo>
                <a:lnTo>
                  <a:pt x="7238035" y="1868360"/>
                </a:lnTo>
                <a:lnTo>
                  <a:pt x="7291976" y="1852793"/>
                </a:lnTo>
                <a:lnTo>
                  <a:pt x="7339818" y="1825613"/>
                </a:lnTo>
                <a:lnTo>
                  <a:pt x="7379907" y="1788476"/>
                </a:lnTo>
                <a:lnTo>
                  <a:pt x="7410589" y="1743035"/>
                </a:lnTo>
                <a:lnTo>
                  <a:pt x="7430211" y="1690943"/>
                </a:lnTo>
                <a:lnTo>
                  <a:pt x="7436332" y="1653337"/>
                </a:lnTo>
                <a:lnTo>
                  <a:pt x="7437120" y="1633854"/>
                </a:lnTo>
                <a:lnTo>
                  <a:pt x="7437120" y="237616"/>
                </a:lnTo>
                <a:lnTo>
                  <a:pt x="7434008" y="199084"/>
                </a:lnTo>
                <a:lnTo>
                  <a:pt x="7418441" y="145143"/>
                </a:lnTo>
                <a:lnTo>
                  <a:pt x="7391261" y="97301"/>
                </a:lnTo>
                <a:lnTo>
                  <a:pt x="7354124" y="57212"/>
                </a:lnTo>
                <a:lnTo>
                  <a:pt x="7308683" y="26530"/>
                </a:lnTo>
                <a:lnTo>
                  <a:pt x="7256591" y="6908"/>
                </a:lnTo>
                <a:lnTo>
                  <a:pt x="7218985" y="787"/>
                </a:lnTo>
                <a:lnTo>
                  <a:pt x="7199503" y="0"/>
                </a:lnTo>
                <a:close/>
              </a:path>
            </a:pathLst>
          </a:custGeom>
          <a:solidFill>
            <a:srgbClr val="04DFD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0" y="237616"/>
                </a:moveTo>
                <a:lnTo>
                  <a:pt x="3110" y="199084"/>
                </a:lnTo>
                <a:lnTo>
                  <a:pt x="18675" y="145143"/>
                </a:lnTo>
                <a:lnTo>
                  <a:pt x="45853" y="97301"/>
                </a:lnTo>
                <a:lnTo>
                  <a:pt x="82991" y="57212"/>
                </a:lnTo>
                <a:lnTo>
                  <a:pt x="128438" y="26530"/>
                </a:lnTo>
                <a:lnTo>
                  <a:pt x="180543" y="6908"/>
                </a:lnTo>
                <a:lnTo>
                  <a:pt x="218163" y="787"/>
                </a:lnTo>
                <a:lnTo>
                  <a:pt x="237655" y="0"/>
                </a:lnTo>
                <a:lnTo>
                  <a:pt x="7199503" y="0"/>
                </a:lnTo>
                <a:lnTo>
                  <a:pt x="7238035" y="3111"/>
                </a:lnTo>
                <a:lnTo>
                  <a:pt x="7291976" y="18678"/>
                </a:lnTo>
                <a:lnTo>
                  <a:pt x="7339818" y="45858"/>
                </a:lnTo>
                <a:lnTo>
                  <a:pt x="7379907" y="82995"/>
                </a:lnTo>
                <a:lnTo>
                  <a:pt x="7410589" y="128436"/>
                </a:lnTo>
                <a:lnTo>
                  <a:pt x="7430211" y="180528"/>
                </a:lnTo>
                <a:lnTo>
                  <a:pt x="7436332" y="218134"/>
                </a:lnTo>
                <a:lnTo>
                  <a:pt x="7437120" y="237616"/>
                </a:lnTo>
                <a:lnTo>
                  <a:pt x="7437120" y="1633854"/>
                </a:lnTo>
                <a:lnTo>
                  <a:pt x="7434008" y="1672387"/>
                </a:lnTo>
                <a:lnTo>
                  <a:pt x="7418441" y="1726328"/>
                </a:lnTo>
                <a:lnTo>
                  <a:pt x="7391261" y="1774170"/>
                </a:lnTo>
                <a:lnTo>
                  <a:pt x="7354124" y="1814259"/>
                </a:lnTo>
                <a:lnTo>
                  <a:pt x="7308683" y="1844941"/>
                </a:lnTo>
                <a:lnTo>
                  <a:pt x="7256591" y="1864563"/>
                </a:lnTo>
                <a:lnTo>
                  <a:pt x="7218985" y="1870684"/>
                </a:lnTo>
                <a:lnTo>
                  <a:pt x="7199503" y="1871471"/>
                </a:lnTo>
                <a:lnTo>
                  <a:pt x="237655" y="1871471"/>
                </a:lnTo>
                <a:lnTo>
                  <a:pt x="199105" y="1868360"/>
                </a:lnTo>
                <a:lnTo>
                  <a:pt x="145148" y="1852793"/>
                </a:lnTo>
                <a:lnTo>
                  <a:pt x="97298" y="1825613"/>
                </a:lnTo>
                <a:lnTo>
                  <a:pt x="57207" y="1788476"/>
                </a:lnTo>
                <a:lnTo>
                  <a:pt x="26526" y="1743035"/>
                </a:lnTo>
                <a:lnTo>
                  <a:pt x="6906" y="1690943"/>
                </a:lnTo>
                <a:lnTo>
                  <a:pt x="787" y="1653337"/>
                </a:lnTo>
                <a:lnTo>
                  <a:pt x="0" y="1633854"/>
                </a:lnTo>
                <a:lnTo>
                  <a:pt x="0" y="237616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13816" y="3209544"/>
            <a:ext cx="7228332" cy="1313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89431" y="3185160"/>
            <a:ext cx="7228332" cy="1313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03148" y="3198876"/>
            <a:ext cx="7225283" cy="1310640"/>
          </a:xfrm>
          <a:custGeom>
            <a:avLst/>
            <a:gdLst/>
            <a:ahLst/>
            <a:cxnLst/>
            <a:rect l="l" t="t" r="r" b="b"/>
            <a:pathLst>
              <a:path w="7225283" h="1310640">
                <a:moveTo>
                  <a:pt x="7006844" y="0"/>
                </a:moveTo>
                <a:lnTo>
                  <a:pt x="218439" y="0"/>
                </a:lnTo>
                <a:lnTo>
                  <a:pt x="200525" y="724"/>
                </a:lnTo>
                <a:lnTo>
                  <a:pt x="149397" y="11135"/>
                </a:lnTo>
                <a:lnTo>
                  <a:pt x="103376" y="32725"/>
                </a:lnTo>
                <a:lnTo>
                  <a:pt x="63981" y="63976"/>
                </a:lnTo>
                <a:lnTo>
                  <a:pt x="32728" y="103371"/>
                </a:lnTo>
                <a:lnTo>
                  <a:pt x="11136" y="149392"/>
                </a:lnTo>
                <a:lnTo>
                  <a:pt x="724" y="200523"/>
                </a:lnTo>
                <a:lnTo>
                  <a:pt x="0" y="218439"/>
                </a:lnTo>
                <a:lnTo>
                  <a:pt x="0" y="1092200"/>
                </a:lnTo>
                <a:lnTo>
                  <a:pt x="6348" y="1144696"/>
                </a:lnTo>
                <a:lnTo>
                  <a:pt x="24382" y="1192589"/>
                </a:lnTo>
                <a:lnTo>
                  <a:pt x="52583" y="1234362"/>
                </a:lnTo>
                <a:lnTo>
                  <a:pt x="89433" y="1268496"/>
                </a:lnTo>
                <a:lnTo>
                  <a:pt x="133414" y="1293475"/>
                </a:lnTo>
                <a:lnTo>
                  <a:pt x="183008" y="1307781"/>
                </a:lnTo>
                <a:lnTo>
                  <a:pt x="218439" y="1310640"/>
                </a:lnTo>
                <a:lnTo>
                  <a:pt x="7006844" y="1310640"/>
                </a:lnTo>
                <a:lnTo>
                  <a:pt x="7059340" y="1304292"/>
                </a:lnTo>
                <a:lnTo>
                  <a:pt x="7107233" y="1286259"/>
                </a:lnTo>
                <a:lnTo>
                  <a:pt x="7149006" y="1258060"/>
                </a:lnTo>
                <a:lnTo>
                  <a:pt x="7183140" y="1221211"/>
                </a:lnTo>
                <a:lnTo>
                  <a:pt x="7208119" y="1177230"/>
                </a:lnTo>
                <a:lnTo>
                  <a:pt x="7222425" y="1127634"/>
                </a:lnTo>
                <a:lnTo>
                  <a:pt x="7225283" y="1092200"/>
                </a:lnTo>
                <a:lnTo>
                  <a:pt x="7225283" y="218439"/>
                </a:lnTo>
                <a:lnTo>
                  <a:pt x="7218936" y="165943"/>
                </a:lnTo>
                <a:lnTo>
                  <a:pt x="7200903" y="118050"/>
                </a:lnTo>
                <a:lnTo>
                  <a:pt x="7172704" y="76277"/>
                </a:lnTo>
                <a:lnTo>
                  <a:pt x="7135855" y="42143"/>
                </a:lnTo>
                <a:lnTo>
                  <a:pt x="7091874" y="17164"/>
                </a:lnTo>
                <a:lnTo>
                  <a:pt x="7042278" y="2858"/>
                </a:lnTo>
                <a:lnTo>
                  <a:pt x="7006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94944" y="1083563"/>
            <a:ext cx="7539228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7232904" y="0"/>
                </a:moveTo>
                <a:lnTo>
                  <a:pt x="182892" y="0"/>
                </a:lnTo>
                <a:lnTo>
                  <a:pt x="167891" y="606"/>
                </a:lnTo>
                <a:lnTo>
                  <a:pt x="125081" y="9326"/>
                </a:lnTo>
                <a:lnTo>
                  <a:pt x="86549" y="27408"/>
                </a:lnTo>
                <a:lnTo>
                  <a:pt x="53565" y="53578"/>
                </a:lnTo>
                <a:lnTo>
                  <a:pt x="27399" y="86562"/>
                </a:lnTo>
                <a:lnTo>
                  <a:pt x="9323" y="125089"/>
                </a:lnTo>
                <a:lnTo>
                  <a:pt x="606" y="167885"/>
                </a:lnTo>
                <a:lnTo>
                  <a:pt x="0" y="182879"/>
                </a:lnTo>
                <a:lnTo>
                  <a:pt x="0" y="1257300"/>
                </a:lnTo>
                <a:lnTo>
                  <a:pt x="5314" y="1301236"/>
                </a:lnTo>
                <a:lnTo>
                  <a:pt x="20412" y="1341327"/>
                </a:lnTo>
                <a:lnTo>
                  <a:pt x="44023" y="1376301"/>
                </a:lnTo>
                <a:lnTo>
                  <a:pt x="74875" y="1404884"/>
                </a:lnTo>
                <a:lnTo>
                  <a:pt x="111699" y="1425803"/>
                </a:lnTo>
                <a:lnTo>
                  <a:pt x="153224" y="1437785"/>
                </a:lnTo>
                <a:lnTo>
                  <a:pt x="182892" y="1440179"/>
                </a:lnTo>
                <a:lnTo>
                  <a:pt x="7232904" y="1440179"/>
                </a:lnTo>
                <a:lnTo>
                  <a:pt x="7276840" y="1434862"/>
                </a:lnTo>
                <a:lnTo>
                  <a:pt x="7316931" y="1419760"/>
                </a:lnTo>
                <a:lnTo>
                  <a:pt x="7351905" y="1396145"/>
                </a:lnTo>
                <a:lnTo>
                  <a:pt x="7380488" y="1365290"/>
                </a:lnTo>
                <a:lnTo>
                  <a:pt x="7401407" y="1328469"/>
                </a:lnTo>
                <a:lnTo>
                  <a:pt x="7413389" y="1286955"/>
                </a:lnTo>
                <a:lnTo>
                  <a:pt x="7415783" y="1257300"/>
                </a:lnTo>
                <a:lnTo>
                  <a:pt x="7415783" y="182879"/>
                </a:lnTo>
                <a:lnTo>
                  <a:pt x="7410466" y="138943"/>
                </a:lnTo>
                <a:lnTo>
                  <a:pt x="7395364" y="98852"/>
                </a:lnTo>
                <a:lnTo>
                  <a:pt x="7371749" y="63878"/>
                </a:lnTo>
                <a:lnTo>
                  <a:pt x="7340894" y="35295"/>
                </a:lnTo>
                <a:lnTo>
                  <a:pt x="7304073" y="14376"/>
                </a:lnTo>
                <a:lnTo>
                  <a:pt x="7262559" y="2394"/>
                </a:lnTo>
                <a:lnTo>
                  <a:pt x="7232904" y="0"/>
                </a:lnTo>
                <a:close/>
              </a:path>
            </a:pathLst>
          </a:custGeom>
          <a:solidFill>
            <a:srgbClr val="4584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0" y="182879"/>
                </a:moveTo>
                <a:lnTo>
                  <a:pt x="5314" y="138943"/>
                </a:lnTo>
                <a:lnTo>
                  <a:pt x="20412" y="98852"/>
                </a:lnTo>
                <a:lnTo>
                  <a:pt x="44023" y="63878"/>
                </a:lnTo>
                <a:lnTo>
                  <a:pt x="74875" y="35295"/>
                </a:lnTo>
                <a:lnTo>
                  <a:pt x="111699" y="14376"/>
                </a:lnTo>
                <a:lnTo>
                  <a:pt x="153224" y="2394"/>
                </a:lnTo>
                <a:lnTo>
                  <a:pt x="182892" y="0"/>
                </a:lnTo>
                <a:lnTo>
                  <a:pt x="7232904" y="0"/>
                </a:lnTo>
                <a:lnTo>
                  <a:pt x="7276840" y="5317"/>
                </a:lnTo>
                <a:lnTo>
                  <a:pt x="7316931" y="20419"/>
                </a:lnTo>
                <a:lnTo>
                  <a:pt x="7351905" y="44034"/>
                </a:lnTo>
                <a:lnTo>
                  <a:pt x="7380488" y="74889"/>
                </a:lnTo>
                <a:lnTo>
                  <a:pt x="7401407" y="111710"/>
                </a:lnTo>
                <a:lnTo>
                  <a:pt x="7413389" y="153224"/>
                </a:lnTo>
                <a:lnTo>
                  <a:pt x="7415783" y="182879"/>
                </a:lnTo>
                <a:lnTo>
                  <a:pt x="7415783" y="1257300"/>
                </a:lnTo>
                <a:lnTo>
                  <a:pt x="7410466" y="1301236"/>
                </a:lnTo>
                <a:lnTo>
                  <a:pt x="7395364" y="1341327"/>
                </a:lnTo>
                <a:lnTo>
                  <a:pt x="7371749" y="1376301"/>
                </a:lnTo>
                <a:lnTo>
                  <a:pt x="7340894" y="1404884"/>
                </a:lnTo>
                <a:lnTo>
                  <a:pt x="7304073" y="1425803"/>
                </a:lnTo>
                <a:lnTo>
                  <a:pt x="7262559" y="1437785"/>
                </a:lnTo>
                <a:lnTo>
                  <a:pt x="7232904" y="1440179"/>
                </a:lnTo>
                <a:lnTo>
                  <a:pt x="182892" y="1440179"/>
                </a:lnTo>
                <a:lnTo>
                  <a:pt x="138939" y="1434862"/>
                </a:lnTo>
                <a:lnTo>
                  <a:pt x="98839" y="1419760"/>
                </a:lnTo>
                <a:lnTo>
                  <a:pt x="63865" y="1396145"/>
                </a:lnTo>
                <a:lnTo>
                  <a:pt x="35285" y="1365290"/>
                </a:lnTo>
                <a:lnTo>
                  <a:pt x="14371" y="1328469"/>
                </a:lnTo>
                <a:lnTo>
                  <a:pt x="2393" y="1286955"/>
                </a:lnTo>
                <a:lnTo>
                  <a:pt x="0" y="1257300"/>
                </a:lnTo>
                <a:lnTo>
                  <a:pt x="0" y="18287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35152" y="1624583"/>
            <a:ext cx="7206996" cy="882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10768" y="1600200"/>
            <a:ext cx="7206996" cy="882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24483" y="1613916"/>
            <a:ext cx="7203948" cy="879348"/>
          </a:xfrm>
          <a:custGeom>
            <a:avLst/>
            <a:gdLst/>
            <a:ahLst/>
            <a:cxnLst/>
            <a:rect l="l" t="t" r="r" b="b"/>
            <a:pathLst>
              <a:path w="7203948" h="879348">
                <a:moveTo>
                  <a:pt x="7057390" y="0"/>
                </a:moveTo>
                <a:lnTo>
                  <a:pt x="141814" y="75"/>
                </a:lnTo>
                <a:lnTo>
                  <a:pt x="99487" y="7727"/>
                </a:lnTo>
                <a:lnTo>
                  <a:pt x="62340" y="26611"/>
                </a:lnTo>
                <a:lnTo>
                  <a:pt x="32247" y="54849"/>
                </a:lnTo>
                <a:lnTo>
                  <a:pt x="11085" y="90562"/>
                </a:lnTo>
                <a:lnTo>
                  <a:pt x="727" y="131870"/>
                </a:lnTo>
                <a:lnTo>
                  <a:pt x="0" y="146558"/>
                </a:lnTo>
                <a:lnTo>
                  <a:pt x="75" y="737531"/>
                </a:lnTo>
                <a:lnTo>
                  <a:pt x="7723" y="779845"/>
                </a:lnTo>
                <a:lnTo>
                  <a:pt x="26601" y="816991"/>
                </a:lnTo>
                <a:lnTo>
                  <a:pt x="54834" y="847088"/>
                </a:lnTo>
                <a:lnTo>
                  <a:pt x="90546" y="868257"/>
                </a:lnTo>
                <a:lnTo>
                  <a:pt x="131863" y="878620"/>
                </a:lnTo>
                <a:lnTo>
                  <a:pt x="146557" y="879348"/>
                </a:lnTo>
                <a:lnTo>
                  <a:pt x="7062131" y="879272"/>
                </a:lnTo>
                <a:lnTo>
                  <a:pt x="7104445" y="871620"/>
                </a:lnTo>
                <a:lnTo>
                  <a:pt x="7141591" y="852736"/>
                </a:lnTo>
                <a:lnTo>
                  <a:pt x="7171688" y="824498"/>
                </a:lnTo>
                <a:lnTo>
                  <a:pt x="7192857" y="788785"/>
                </a:lnTo>
                <a:lnTo>
                  <a:pt x="7203220" y="747477"/>
                </a:lnTo>
                <a:lnTo>
                  <a:pt x="7203948" y="732789"/>
                </a:lnTo>
                <a:lnTo>
                  <a:pt x="7203872" y="141816"/>
                </a:lnTo>
                <a:lnTo>
                  <a:pt x="7196220" y="99502"/>
                </a:lnTo>
                <a:lnTo>
                  <a:pt x="7177336" y="62356"/>
                </a:lnTo>
                <a:lnTo>
                  <a:pt x="7149098" y="32259"/>
                </a:lnTo>
                <a:lnTo>
                  <a:pt x="7113385" y="11090"/>
                </a:lnTo>
                <a:lnTo>
                  <a:pt x="7072077" y="727"/>
                </a:lnTo>
                <a:lnTo>
                  <a:pt x="7057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82192" y="1240790"/>
            <a:ext cx="5412740" cy="2602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264033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上网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快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覆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盖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广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5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校园网</a:t>
            </a: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10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万用户</a:t>
            </a:r>
            <a:r>
              <a:rPr dirty="0" smtClean="0" sz="1800" spc="405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800" spc="405">
                <a:solidFill>
                  <a:srgbClr val="073D86"/>
                </a:solidFill>
                <a:latin typeface="Microsoft JhengHei"/>
                <a:cs typeface="Microsoft JhengHei"/>
              </a:rPr>
              <a:t>教育网、电信、联通出口带宽需求</a:t>
            </a:r>
            <a:endParaRPr sz="1800">
              <a:latin typeface="Microsoft JhengHei"/>
              <a:cs typeface="Microsoft JhengHei"/>
            </a:endParaRPr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慢！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67"/>
              </a:spcBef>
            </a:pPr>
            <a:endParaRPr sz="1000"/>
          </a:p>
          <a:p>
            <a:pPr marL="36830">
              <a:lnSpc>
                <a:spcPct val="100000"/>
              </a:lnSpc>
            </a:pP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常规服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保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障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54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数字资源的要求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mtClean="0" sz="2000" spc="-10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电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子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邮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垃圾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丢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邮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件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服务要求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3316" y="4683252"/>
            <a:ext cx="7684008" cy="1708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7359269" y="0"/>
                </a:moveTo>
                <a:lnTo>
                  <a:pt x="201282" y="0"/>
                </a:lnTo>
                <a:lnTo>
                  <a:pt x="184774" y="667"/>
                </a:lnTo>
                <a:lnTo>
                  <a:pt x="137662" y="10266"/>
                </a:lnTo>
                <a:lnTo>
                  <a:pt x="95256" y="30169"/>
                </a:lnTo>
                <a:lnTo>
                  <a:pt x="58954" y="58975"/>
                </a:lnTo>
                <a:lnTo>
                  <a:pt x="30157" y="95282"/>
                </a:lnTo>
                <a:lnTo>
                  <a:pt x="10261" y="137688"/>
                </a:lnTo>
                <a:lnTo>
                  <a:pt x="667" y="184792"/>
                </a:lnTo>
                <a:lnTo>
                  <a:pt x="0" y="201294"/>
                </a:lnTo>
                <a:lnTo>
                  <a:pt x="0" y="1383677"/>
                </a:lnTo>
                <a:lnTo>
                  <a:pt x="5849" y="1432047"/>
                </a:lnTo>
                <a:lnTo>
                  <a:pt x="22467" y="1476177"/>
                </a:lnTo>
                <a:lnTo>
                  <a:pt x="48452" y="1514669"/>
                </a:lnTo>
                <a:lnTo>
                  <a:pt x="82408" y="1546123"/>
                </a:lnTo>
                <a:lnTo>
                  <a:pt x="122935" y="1569141"/>
                </a:lnTo>
                <a:lnTo>
                  <a:pt x="168633" y="1582325"/>
                </a:lnTo>
                <a:lnTo>
                  <a:pt x="201282" y="1584960"/>
                </a:lnTo>
                <a:lnTo>
                  <a:pt x="7359269" y="1584960"/>
                </a:lnTo>
                <a:lnTo>
                  <a:pt x="7407627" y="1579110"/>
                </a:lnTo>
                <a:lnTo>
                  <a:pt x="7451754" y="1562492"/>
                </a:lnTo>
                <a:lnTo>
                  <a:pt x="7490250" y="1536507"/>
                </a:lnTo>
                <a:lnTo>
                  <a:pt x="7521712" y="1502551"/>
                </a:lnTo>
                <a:lnTo>
                  <a:pt x="7544738" y="1462024"/>
                </a:lnTo>
                <a:lnTo>
                  <a:pt x="7557928" y="1416326"/>
                </a:lnTo>
                <a:lnTo>
                  <a:pt x="7560563" y="1383677"/>
                </a:lnTo>
                <a:lnTo>
                  <a:pt x="7560563" y="201294"/>
                </a:lnTo>
                <a:lnTo>
                  <a:pt x="7554711" y="152936"/>
                </a:lnTo>
                <a:lnTo>
                  <a:pt x="7538086" y="108809"/>
                </a:lnTo>
                <a:lnTo>
                  <a:pt x="7512092" y="70313"/>
                </a:lnTo>
                <a:lnTo>
                  <a:pt x="7478130" y="38851"/>
                </a:lnTo>
                <a:lnTo>
                  <a:pt x="7437602" y="15825"/>
                </a:lnTo>
                <a:lnTo>
                  <a:pt x="7391908" y="2635"/>
                </a:lnTo>
                <a:lnTo>
                  <a:pt x="7359269" y="0"/>
                </a:lnTo>
                <a:close/>
              </a:path>
            </a:pathLst>
          </a:custGeom>
          <a:solidFill>
            <a:srgbClr val="5BD07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0" y="201294"/>
                </a:moveTo>
                <a:lnTo>
                  <a:pt x="5849" y="152936"/>
                </a:lnTo>
                <a:lnTo>
                  <a:pt x="22467" y="108809"/>
                </a:lnTo>
                <a:lnTo>
                  <a:pt x="48452" y="70313"/>
                </a:lnTo>
                <a:lnTo>
                  <a:pt x="82408" y="38851"/>
                </a:lnTo>
                <a:lnTo>
                  <a:pt x="122935" y="15825"/>
                </a:lnTo>
                <a:lnTo>
                  <a:pt x="168633" y="2635"/>
                </a:lnTo>
                <a:lnTo>
                  <a:pt x="201282" y="0"/>
                </a:lnTo>
                <a:lnTo>
                  <a:pt x="7359269" y="0"/>
                </a:lnTo>
                <a:lnTo>
                  <a:pt x="7407627" y="5852"/>
                </a:lnTo>
                <a:lnTo>
                  <a:pt x="7451754" y="22477"/>
                </a:lnTo>
                <a:lnTo>
                  <a:pt x="7490250" y="48471"/>
                </a:lnTo>
                <a:lnTo>
                  <a:pt x="7521712" y="82433"/>
                </a:lnTo>
                <a:lnTo>
                  <a:pt x="7544738" y="122961"/>
                </a:lnTo>
                <a:lnTo>
                  <a:pt x="7557928" y="168655"/>
                </a:lnTo>
                <a:lnTo>
                  <a:pt x="7560563" y="201294"/>
                </a:lnTo>
                <a:lnTo>
                  <a:pt x="7560563" y="1383677"/>
                </a:lnTo>
                <a:lnTo>
                  <a:pt x="7554711" y="1432047"/>
                </a:lnTo>
                <a:lnTo>
                  <a:pt x="7538086" y="1476177"/>
                </a:lnTo>
                <a:lnTo>
                  <a:pt x="7512092" y="1514669"/>
                </a:lnTo>
                <a:lnTo>
                  <a:pt x="7478130" y="1546123"/>
                </a:lnTo>
                <a:lnTo>
                  <a:pt x="7437602" y="1569141"/>
                </a:lnTo>
                <a:lnTo>
                  <a:pt x="7391908" y="1582325"/>
                </a:lnTo>
                <a:lnTo>
                  <a:pt x="7359269" y="1584960"/>
                </a:lnTo>
                <a:lnTo>
                  <a:pt x="201282" y="1584960"/>
                </a:lnTo>
                <a:lnTo>
                  <a:pt x="152912" y="1579110"/>
                </a:lnTo>
                <a:lnTo>
                  <a:pt x="108782" y="1562492"/>
                </a:lnTo>
                <a:lnTo>
                  <a:pt x="70290" y="1536507"/>
                </a:lnTo>
                <a:lnTo>
                  <a:pt x="38836" y="1502551"/>
                </a:lnTo>
                <a:lnTo>
                  <a:pt x="15818" y="1462024"/>
                </a:lnTo>
                <a:lnTo>
                  <a:pt x="2634" y="1416326"/>
                </a:lnTo>
                <a:lnTo>
                  <a:pt x="0" y="1383677"/>
                </a:lnTo>
                <a:lnTo>
                  <a:pt x="0" y="2012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65048" y="5234940"/>
            <a:ext cx="7348728" cy="1016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40663" y="5210555"/>
            <a:ext cx="7348728" cy="1016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54380" y="5224271"/>
            <a:ext cx="7345680" cy="1013459"/>
          </a:xfrm>
          <a:custGeom>
            <a:avLst/>
            <a:gdLst/>
            <a:ahLst/>
            <a:cxnLst/>
            <a:rect l="l" t="t" r="r" b="b"/>
            <a:pathLst>
              <a:path w="7345680" h="1013459">
                <a:moveTo>
                  <a:pt x="7176770" y="0"/>
                </a:moveTo>
                <a:lnTo>
                  <a:pt x="156975" y="414"/>
                </a:lnTo>
                <a:lnTo>
                  <a:pt x="114891" y="8817"/>
                </a:lnTo>
                <a:lnTo>
                  <a:pt x="77294" y="26967"/>
                </a:lnTo>
                <a:lnTo>
                  <a:pt x="45595" y="53458"/>
                </a:lnTo>
                <a:lnTo>
                  <a:pt x="21205" y="86883"/>
                </a:lnTo>
                <a:lnTo>
                  <a:pt x="5536" y="125836"/>
                </a:lnTo>
                <a:lnTo>
                  <a:pt x="0" y="168909"/>
                </a:lnTo>
                <a:lnTo>
                  <a:pt x="415" y="856484"/>
                </a:lnTo>
                <a:lnTo>
                  <a:pt x="8823" y="898568"/>
                </a:lnTo>
                <a:lnTo>
                  <a:pt x="26983" y="936165"/>
                </a:lnTo>
                <a:lnTo>
                  <a:pt x="53482" y="967864"/>
                </a:lnTo>
                <a:lnTo>
                  <a:pt x="86911" y="992254"/>
                </a:lnTo>
                <a:lnTo>
                  <a:pt x="125857" y="1007923"/>
                </a:lnTo>
                <a:lnTo>
                  <a:pt x="168910" y="1013459"/>
                </a:lnTo>
                <a:lnTo>
                  <a:pt x="7188711" y="1013044"/>
                </a:lnTo>
                <a:lnTo>
                  <a:pt x="7230812" y="1004636"/>
                </a:lnTo>
                <a:lnTo>
                  <a:pt x="7268413" y="986476"/>
                </a:lnTo>
                <a:lnTo>
                  <a:pt x="7300107" y="959977"/>
                </a:lnTo>
                <a:lnTo>
                  <a:pt x="7324487" y="926548"/>
                </a:lnTo>
                <a:lnTo>
                  <a:pt x="7340147" y="887602"/>
                </a:lnTo>
                <a:lnTo>
                  <a:pt x="7345680" y="844549"/>
                </a:lnTo>
                <a:lnTo>
                  <a:pt x="7345265" y="156968"/>
                </a:lnTo>
                <a:lnTo>
                  <a:pt x="7336862" y="114867"/>
                </a:lnTo>
                <a:lnTo>
                  <a:pt x="7318712" y="77266"/>
                </a:lnTo>
                <a:lnTo>
                  <a:pt x="7292221" y="45572"/>
                </a:lnTo>
                <a:lnTo>
                  <a:pt x="7258796" y="21192"/>
                </a:lnTo>
                <a:lnTo>
                  <a:pt x="7219843" y="5532"/>
                </a:lnTo>
                <a:lnTo>
                  <a:pt x="7176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34034" y="4850765"/>
            <a:ext cx="3236595" cy="1130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5494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故障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第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时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间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发现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多出口造成管理复杂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上不了网，网络中心不知道</a:t>
            </a:r>
            <a:endParaRPr sz="1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2240279"/>
            <a:ext cx="7921752" cy="2377440"/>
          </a:xfrm>
          <a:custGeom>
            <a:avLst/>
            <a:gdLst/>
            <a:ahLst/>
            <a:cxnLst/>
            <a:rect l="l" t="t" r="r" b="b"/>
            <a:pathLst>
              <a:path w="7921752" h="2377440">
                <a:moveTo>
                  <a:pt x="7525511" y="0"/>
                </a:moveTo>
                <a:lnTo>
                  <a:pt x="396239" y="0"/>
                </a:lnTo>
                <a:lnTo>
                  <a:pt x="363742" y="1313"/>
                </a:lnTo>
                <a:lnTo>
                  <a:pt x="301020" y="11516"/>
                </a:lnTo>
                <a:lnTo>
                  <a:pt x="242007" y="31140"/>
                </a:lnTo>
                <a:lnTo>
                  <a:pt x="187519" y="59369"/>
                </a:lnTo>
                <a:lnTo>
                  <a:pt x="138372" y="95387"/>
                </a:lnTo>
                <a:lnTo>
                  <a:pt x="95383" y="138377"/>
                </a:lnTo>
                <a:lnTo>
                  <a:pt x="59366" y="187524"/>
                </a:lnTo>
                <a:lnTo>
                  <a:pt x="31139" y="242012"/>
                </a:lnTo>
                <a:lnTo>
                  <a:pt x="11515" y="301024"/>
                </a:lnTo>
                <a:lnTo>
                  <a:pt x="1313" y="363744"/>
                </a:lnTo>
                <a:lnTo>
                  <a:pt x="0" y="396240"/>
                </a:lnTo>
                <a:lnTo>
                  <a:pt x="0" y="1981200"/>
                </a:lnTo>
                <a:lnTo>
                  <a:pt x="5186" y="2045468"/>
                </a:lnTo>
                <a:lnTo>
                  <a:pt x="20200" y="2106436"/>
                </a:lnTo>
                <a:lnTo>
                  <a:pt x="44228" y="2163287"/>
                </a:lnTo>
                <a:lnTo>
                  <a:pt x="76452" y="2215207"/>
                </a:lnTo>
                <a:lnTo>
                  <a:pt x="116057" y="2261377"/>
                </a:lnTo>
                <a:lnTo>
                  <a:pt x="162227" y="2300983"/>
                </a:lnTo>
                <a:lnTo>
                  <a:pt x="214146" y="2333209"/>
                </a:lnTo>
                <a:lnTo>
                  <a:pt x="270998" y="2357237"/>
                </a:lnTo>
                <a:lnTo>
                  <a:pt x="331968" y="2372253"/>
                </a:lnTo>
                <a:lnTo>
                  <a:pt x="396239" y="2377440"/>
                </a:lnTo>
                <a:lnTo>
                  <a:pt x="7525511" y="2377440"/>
                </a:lnTo>
                <a:lnTo>
                  <a:pt x="7589780" y="2372253"/>
                </a:lnTo>
                <a:lnTo>
                  <a:pt x="7650748" y="2357237"/>
                </a:lnTo>
                <a:lnTo>
                  <a:pt x="7707599" y="2333209"/>
                </a:lnTo>
                <a:lnTo>
                  <a:pt x="7759519" y="2300983"/>
                </a:lnTo>
                <a:lnTo>
                  <a:pt x="7805689" y="2261377"/>
                </a:lnTo>
                <a:lnTo>
                  <a:pt x="7845295" y="2215207"/>
                </a:lnTo>
                <a:lnTo>
                  <a:pt x="7877521" y="2163287"/>
                </a:lnTo>
                <a:lnTo>
                  <a:pt x="7901549" y="2106436"/>
                </a:lnTo>
                <a:lnTo>
                  <a:pt x="7916565" y="2045468"/>
                </a:lnTo>
                <a:lnTo>
                  <a:pt x="7921752" y="1981200"/>
                </a:lnTo>
                <a:lnTo>
                  <a:pt x="7921752" y="396240"/>
                </a:lnTo>
                <a:lnTo>
                  <a:pt x="7916565" y="331971"/>
                </a:lnTo>
                <a:lnTo>
                  <a:pt x="7901549" y="271003"/>
                </a:lnTo>
                <a:lnTo>
                  <a:pt x="7877521" y="214152"/>
                </a:lnTo>
                <a:lnTo>
                  <a:pt x="7845295" y="162232"/>
                </a:lnTo>
                <a:lnTo>
                  <a:pt x="7805689" y="116062"/>
                </a:lnTo>
                <a:lnTo>
                  <a:pt x="7759519" y="76456"/>
                </a:lnTo>
                <a:lnTo>
                  <a:pt x="7707599" y="44230"/>
                </a:lnTo>
                <a:lnTo>
                  <a:pt x="7650748" y="20202"/>
                </a:lnTo>
                <a:lnTo>
                  <a:pt x="7589780" y="5186"/>
                </a:lnTo>
                <a:lnTo>
                  <a:pt x="7525511" y="0"/>
                </a:lnTo>
                <a:close/>
              </a:path>
            </a:pathLst>
          </a:custGeom>
          <a:solidFill>
            <a:srgbClr val="5BB9F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08276" y="3089148"/>
            <a:ext cx="4637532" cy="569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401" y="320294"/>
            <a:ext cx="66782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+”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助力高水平大学建设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软件</a:t>
            </a:r>
            <a:r>
              <a:rPr dirty="0" smtClean="0" sz="3600" spc="60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3600" spc="605">
                <a:solidFill>
                  <a:srgbClr val="FFFFFF"/>
                </a:solidFill>
                <a:latin typeface="Microsoft JhengHei"/>
                <a:cs typeface="Microsoft JhengHei"/>
              </a:rPr>
              <a:t>应用系统集成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79520" y="4474464"/>
            <a:ext cx="1665731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27398" y="4501896"/>
            <a:ext cx="1570989" cy="1125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827398" y="4501896"/>
            <a:ext cx="1570989" cy="1125524"/>
          </a:xfrm>
          <a:custGeom>
            <a:avLst/>
            <a:gdLst/>
            <a:ahLst/>
            <a:cxnLst/>
            <a:rect l="l" t="t" r="r" b="b"/>
            <a:pathLst>
              <a:path w="1570989" h="1125524">
                <a:moveTo>
                  <a:pt x="459866" y="522096"/>
                </a:moveTo>
                <a:lnTo>
                  <a:pt x="512936" y="521361"/>
                </a:lnTo>
                <a:lnTo>
                  <a:pt x="565315" y="517602"/>
                </a:lnTo>
                <a:lnTo>
                  <a:pt x="616895" y="510888"/>
                </a:lnTo>
                <a:lnTo>
                  <a:pt x="667567" y="501289"/>
                </a:lnTo>
                <a:lnTo>
                  <a:pt x="717222" y="488874"/>
                </a:lnTo>
                <a:lnTo>
                  <a:pt x="765750" y="473713"/>
                </a:lnTo>
                <a:lnTo>
                  <a:pt x="813043" y="455876"/>
                </a:lnTo>
                <a:lnTo>
                  <a:pt x="858992" y="435432"/>
                </a:lnTo>
                <a:lnTo>
                  <a:pt x="903487" y="412450"/>
                </a:lnTo>
                <a:lnTo>
                  <a:pt x="946419" y="387000"/>
                </a:lnTo>
                <a:lnTo>
                  <a:pt x="987680" y="359152"/>
                </a:lnTo>
                <a:lnTo>
                  <a:pt x="1027160" y="328975"/>
                </a:lnTo>
                <a:lnTo>
                  <a:pt x="1064751" y="296539"/>
                </a:lnTo>
                <a:lnTo>
                  <a:pt x="1100342" y="261913"/>
                </a:lnTo>
                <a:lnTo>
                  <a:pt x="1133826" y="225167"/>
                </a:lnTo>
                <a:lnTo>
                  <a:pt x="1165092" y="186369"/>
                </a:lnTo>
                <a:lnTo>
                  <a:pt x="1194033" y="145591"/>
                </a:lnTo>
                <a:lnTo>
                  <a:pt x="1220539" y="102901"/>
                </a:lnTo>
                <a:lnTo>
                  <a:pt x="1244500" y="58369"/>
                </a:lnTo>
                <a:lnTo>
                  <a:pt x="1265809" y="12064"/>
                </a:lnTo>
                <a:lnTo>
                  <a:pt x="1269111" y="4063"/>
                </a:lnTo>
                <a:lnTo>
                  <a:pt x="1270762" y="0"/>
                </a:lnTo>
                <a:lnTo>
                  <a:pt x="1570989" y="121792"/>
                </a:lnTo>
                <a:lnTo>
                  <a:pt x="1568830" y="127253"/>
                </a:lnTo>
                <a:lnTo>
                  <a:pt x="1566545" y="132714"/>
                </a:lnTo>
                <a:lnTo>
                  <a:pt x="1535217" y="201291"/>
                </a:lnTo>
                <a:lnTo>
                  <a:pt x="1502560" y="261985"/>
                </a:lnTo>
                <a:lnTo>
                  <a:pt x="1466436" y="320166"/>
                </a:lnTo>
                <a:lnTo>
                  <a:pt x="1426994" y="375738"/>
                </a:lnTo>
                <a:lnTo>
                  <a:pt x="1384383" y="428607"/>
                </a:lnTo>
                <a:lnTo>
                  <a:pt x="1338751" y="478679"/>
                </a:lnTo>
                <a:lnTo>
                  <a:pt x="1290248" y="525859"/>
                </a:lnTo>
                <a:lnTo>
                  <a:pt x="1239023" y="570055"/>
                </a:lnTo>
                <a:lnTo>
                  <a:pt x="1185223" y="611170"/>
                </a:lnTo>
                <a:lnTo>
                  <a:pt x="1128998" y="649112"/>
                </a:lnTo>
                <a:lnTo>
                  <a:pt x="1070496" y="683786"/>
                </a:lnTo>
                <a:lnTo>
                  <a:pt x="1009867" y="715098"/>
                </a:lnTo>
                <a:lnTo>
                  <a:pt x="947259" y="742953"/>
                </a:lnTo>
                <a:lnTo>
                  <a:pt x="882820" y="767258"/>
                </a:lnTo>
                <a:lnTo>
                  <a:pt x="816701" y="787917"/>
                </a:lnTo>
                <a:lnTo>
                  <a:pt x="749049" y="804838"/>
                </a:lnTo>
                <a:lnTo>
                  <a:pt x="680013" y="817926"/>
                </a:lnTo>
                <a:lnTo>
                  <a:pt x="609741" y="827086"/>
                </a:lnTo>
                <a:lnTo>
                  <a:pt x="538384" y="832224"/>
                </a:lnTo>
                <a:lnTo>
                  <a:pt x="466089" y="833246"/>
                </a:lnTo>
                <a:lnTo>
                  <a:pt x="471931" y="1125524"/>
                </a:lnTo>
                <a:lnTo>
                  <a:pt x="0" y="670940"/>
                </a:lnTo>
                <a:lnTo>
                  <a:pt x="454025" y="229869"/>
                </a:lnTo>
                <a:lnTo>
                  <a:pt x="459866" y="522096"/>
                </a:lnTo>
                <a:close/>
              </a:path>
            </a:pathLst>
          </a:custGeom>
          <a:ln w="9525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615183" y="3733800"/>
            <a:ext cx="1307592" cy="1624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663317" y="3760723"/>
            <a:ext cx="1212722" cy="1529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663317" y="3760723"/>
            <a:ext cx="1212722" cy="1529588"/>
          </a:xfrm>
          <a:custGeom>
            <a:avLst/>
            <a:gdLst/>
            <a:ahLst/>
            <a:cxnLst/>
            <a:rect l="l" t="t" r="r" b="b"/>
            <a:pathLst>
              <a:path w="1212723" h="1529588">
                <a:moveTo>
                  <a:pt x="630300" y="447294"/>
                </a:moveTo>
                <a:lnTo>
                  <a:pt x="633472" y="498159"/>
                </a:lnTo>
                <a:lnTo>
                  <a:pt x="639772" y="548500"/>
                </a:lnTo>
                <a:lnTo>
                  <a:pt x="649123" y="598208"/>
                </a:lnTo>
                <a:lnTo>
                  <a:pt x="661449" y="647176"/>
                </a:lnTo>
                <a:lnTo>
                  <a:pt x="676671" y="695297"/>
                </a:lnTo>
                <a:lnTo>
                  <a:pt x="694713" y="742462"/>
                </a:lnTo>
                <a:lnTo>
                  <a:pt x="715497" y="788564"/>
                </a:lnTo>
                <a:lnTo>
                  <a:pt x="738945" y="833495"/>
                </a:lnTo>
                <a:lnTo>
                  <a:pt x="764981" y="877149"/>
                </a:lnTo>
                <a:lnTo>
                  <a:pt x="793527" y="919416"/>
                </a:lnTo>
                <a:lnTo>
                  <a:pt x="824506" y="960190"/>
                </a:lnTo>
                <a:lnTo>
                  <a:pt x="857840" y="999363"/>
                </a:lnTo>
                <a:lnTo>
                  <a:pt x="893452" y="1036826"/>
                </a:lnTo>
                <a:lnTo>
                  <a:pt x="931264" y="1072474"/>
                </a:lnTo>
                <a:lnTo>
                  <a:pt x="971200" y="1106197"/>
                </a:lnTo>
                <a:lnTo>
                  <a:pt x="1013182" y="1137889"/>
                </a:lnTo>
                <a:lnTo>
                  <a:pt x="1057133" y="1167441"/>
                </a:lnTo>
                <a:lnTo>
                  <a:pt x="1102974" y="1194747"/>
                </a:lnTo>
                <a:lnTo>
                  <a:pt x="1150630" y="1219698"/>
                </a:lnTo>
                <a:lnTo>
                  <a:pt x="1200022" y="1242187"/>
                </a:lnTo>
                <a:lnTo>
                  <a:pt x="1208532" y="1245743"/>
                </a:lnTo>
                <a:lnTo>
                  <a:pt x="1212722" y="1247520"/>
                </a:lnTo>
                <a:lnTo>
                  <a:pt x="1099058" y="1529588"/>
                </a:lnTo>
                <a:lnTo>
                  <a:pt x="1093216" y="1527302"/>
                </a:lnTo>
                <a:lnTo>
                  <a:pt x="1087373" y="1524889"/>
                </a:lnTo>
                <a:lnTo>
                  <a:pt x="1014251" y="1491703"/>
                </a:lnTo>
                <a:lnTo>
                  <a:pt x="949335" y="1457702"/>
                </a:lnTo>
                <a:lnTo>
                  <a:pt x="886890" y="1420491"/>
                </a:lnTo>
                <a:lnTo>
                  <a:pt x="827019" y="1380217"/>
                </a:lnTo>
                <a:lnTo>
                  <a:pt x="769830" y="1337028"/>
                </a:lnTo>
                <a:lnTo>
                  <a:pt x="715426" y="1291069"/>
                </a:lnTo>
                <a:lnTo>
                  <a:pt x="663914" y="1242489"/>
                </a:lnTo>
                <a:lnTo>
                  <a:pt x="615399" y="1191433"/>
                </a:lnTo>
                <a:lnTo>
                  <a:pt x="569986" y="1138049"/>
                </a:lnTo>
                <a:lnTo>
                  <a:pt x="527780" y="1082484"/>
                </a:lnTo>
                <a:lnTo>
                  <a:pt x="488887" y="1024884"/>
                </a:lnTo>
                <a:lnTo>
                  <a:pt x="453412" y="965397"/>
                </a:lnTo>
                <a:lnTo>
                  <a:pt x="421460" y="904168"/>
                </a:lnTo>
                <a:lnTo>
                  <a:pt x="393138" y="841346"/>
                </a:lnTo>
                <a:lnTo>
                  <a:pt x="368550" y="777077"/>
                </a:lnTo>
                <a:lnTo>
                  <a:pt x="347801" y="711507"/>
                </a:lnTo>
                <a:lnTo>
                  <a:pt x="330997" y="644785"/>
                </a:lnTo>
                <a:lnTo>
                  <a:pt x="318243" y="577055"/>
                </a:lnTo>
                <a:lnTo>
                  <a:pt x="309645" y="508467"/>
                </a:lnTo>
                <a:lnTo>
                  <a:pt x="305307" y="439165"/>
                </a:lnTo>
                <a:lnTo>
                  <a:pt x="0" y="431545"/>
                </a:lnTo>
                <a:lnTo>
                  <a:pt x="454025" y="0"/>
                </a:lnTo>
                <a:lnTo>
                  <a:pt x="935608" y="454913"/>
                </a:lnTo>
                <a:lnTo>
                  <a:pt x="630300" y="447294"/>
                </a:lnTo>
                <a:close/>
              </a:path>
            </a:pathLst>
          </a:custGeom>
          <a:ln w="9525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093720" y="2534411"/>
            <a:ext cx="1667256" cy="1220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141726" y="2561463"/>
            <a:ext cx="1571116" cy="11254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141726" y="2561463"/>
            <a:ext cx="1571116" cy="1125474"/>
          </a:xfrm>
          <a:custGeom>
            <a:avLst/>
            <a:gdLst/>
            <a:ahLst/>
            <a:cxnLst/>
            <a:rect l="l" t="t" r="r" b="b"/>
            <a:pathLst>
              <a:path w="1571116" h="1125474">
                <a:moveTo>
                  <a:pt x="1111250" y="603503"/>
                </a:moveTo>
                <a:lnTo>
                  <a:pt x="1058179" y="604238"/>
                </a:lnTo>
                <a:lnTo>
                  <a:pt x="1005797" y="607995"/>
                </a:lnTo>
                <a:lnTo>
                  <a:pt x="954213" y="614705"/>
                </a:lnTo>
                <a:lnTo>
                  <a:pt x="903536" y="624299"/>
                </a:lnTo>
                <a:lnTo>
                  <a:pt x="853876" y="636708"/>
                </a:lnTo>
                <a:lnTo>
                  <a:pt x="805342" y="651863"/>
                </a:lnTo>
                <a:lnTo>
                  <a:pt x="758042" y="669694"/>
                </a:lnTo>
                <a:lnTo>
                  <a:pt x="712087" y="690132"/>
                </a:lnTo>
                <a:lnTo>
                  <a:pt x="667587" y="713108"/>
                </a:lnTo>
                <a:lnTo>
                  <a:pt x="624649" y="738552"/>
                </a:lnTo>
                <a:lnTo>
                  <a:pt x="583384" y="766396"/>
                </a:lnTo>
                <a:lnTo>
                  <a:pt x="543901" y="796570"/>
                </a:lnTo>
                <a:lnTo>
                  <a:pt x="506309" y="829005"/>
                </a:lnTo>
                <a:lnTo>
                  <a:pt x="470718" y="863631"/>
                </a:lnTo>
                <a:lnTo>
                  <a:pt x="437237" y="900380"/>
                </a:lnTo>
                <a:lnTo>
                  <a:pt x="405975" y="939182"/>
                </a:lnTo>
                <a:lnTo>
                  <a:pt x="377042" y="979968"/>
                </a:lnTo>
                <a:lnTo>
                  <a:pt x="350546" y="1022668"/>
                </a:lnTo>
                <a:lnTo>
                  <a:pt x="326599" y="1067214"/>
                </a:lnTo>
                <a:lnTo>
                  <a:pt x="305308" y="1113536"/>
                </a:lnTo>
                <a:lnTo>
                  <a:pt x="301878" y="1121537"/>
                </a:lnTo>
                <a:lnTo>
                  <a:pt x="300227" y="1125474"/>
                </a:lnTo>
                <a:lnTo>
                  <a:pt x="0" y="1003808"/>
                </a:lnTo>
                <a:lnTo>
                  <a:pt x="2286" y="998347"/>
                </a:lnTo>
                <a:lnTo>
                  <a:pt x="4444" y="992759"/>
                </a:lnTo>
                <a:lnTo>
                  <a:pt x="35881" y="924309"/>
                </a:lnTo>
                <a:lnTo>
                  <a:pt x="68522" y="863611"/>
                </a:lnTo>
                <a:lnTo>
                  <a:pt x="104632" y="805427"/>
                </a:lnTo>
                <a:lnTo>
                  <a:pt x="144061" y="749850"/>
                </a:lnTo>
                <a:lnTo>
                  <a:pt x="186662" y="696976"/>
                </a:lnTo>
                <a:lnTo>
                  <a:pt x="232285" y="646897"/>
                </a:lnTo>
                <a:lnTo>
                  <a:pt x="280781" y="599710"/>
                </a:lnTo>
                <a:lnTo>
                  <a:pt x="332002" y="555509"/>
                </a:lnTo>
                <a:lnTo>
                  <a:pt x="385799" y="514387"/>
                </a:lnTo>
                <a:lnTo>
                  <a:pt x="442023" y="476440"/>
                </a:lnTo>
                <a:lnTo>
                  <a:pt x="500526" y="441762"/>
                </a:lnTo>
                <a:lnTo>
                  <a:pt x="561158" y="410447"/>
                </a:lnTo>
                <a:lnTo>
                  <a:pt x="623771" y="382591"/>
                </a:lnTo>
                <a:lnTo>
                  <a:pt x="688216" y="358286"/>
                </a:lnTo>
                <a:lnTo>
                  <a:pt x="754344" y="337629"/>
                </a:lnTo>
                <a:lnTo>
                  <a:pt x="822006" y="320713"/>
                </a:lnTo>
                <a:lnTo>
                  <a:pt x="891055" y="307633"/>
                </a:lnTo>
                <a:lnTo>
                  <a:pt x="961340" y="298484"/>
                </a:lnTo>
                <a:lnTo>
                  <a:pt x="1032714" y="293359"/>
                </a:lnTo>
                <a:lnTo>
                  <a:pt x="1105027" y="292353"/>
                </a:lnTo>
                <a:lnTo>
                  <a:pt x="1099185" y="0"/>
                </a:lnTo>
                <a:lnTo>
                  <a:pt x="1571116" y="454660"/>
                </a:lnTo>
                <a:lnTo>
                  <a:pt x="1116964" y="895603"/>
                </a:lnTo>
                <a:lnTo>
                  <a:pt x="1111250" y="603503"/>
                </a:lnTo>
                <a:close/>
              </a:path>
            </a:pathLst>
          </a:custGeom>
          <a:ln w="952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663440" y="2987039"/>
            <a:ext cx="1307591" cy="1624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710684" y="3014726"/>
            <a:ext cx="1212723" cy="1529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710684" y="3014726"/>
            <a:ext cx="1212723" cy="1529588"/>
          </a:xfrm>
          <a:custGeom>
            <a:avLst/>
            <a:gdLst/>
            <a:ahLst/>
            <a:cxnLst/>
            <a:rect l="l" t="t" r="r" b="b"/>
            <a:pathLst>
              <a:path w="1212723" h="1529588">
                <a:moveTo>
                  <a:pt x="582421" y="1082421"/>
                </a:moveTo>
                <a:lnTo>
                  <a:pt x="579250" y="1031554"/>
                </a:lnTo>
                <a:lnTo>
                  <a:pt x="572950" y="981211"/>
                </a:lnTo>
                <a:lnTo>
                  <a:pt x="563599" y="931498"/>
                </a:lnTo>
                <a:lnTo>
                  <a:pt x="551274" y="882525"/>
                </a:lnTo>
                <a:lnTo>
                  <a:pt x="536053" y="834397"/>
                </a:lnTo>
                <a:lnTo>
                  <a:pt x="518012" y="787225"/>
                </a:lnTo>
                <a:lnTo>
                  <a:pt x="497231" y="741114"/>
                </a:lnTo>
                <a:lnTo>
                  <a:pt x="473785" y="696174"/>
                </a:lnTo>
                <a:lnTo>
                  <a:pt x="447752" y="652511"/>
                </a:lnTo>
                <a:lnTo>
                  <a:pt x="419211" y="610234"/>
                </a:lnTo>
                <a:lnTo>
                  <a:pt x="388237" y="569451"/>
                </a:lnTo>
                <a:lnTo>
                  <a:pt x="354910" y="530269"/>
                </a:lnTo>
                <a:lnTo>
                  <a:pt x="319305" y="492796"/>
                </a:lnTo>
                <a:lnTo>
                  <a:pt x="281501" y="457141"/>
                </a:lnTo>
                <a:lnTo>
                  <a:pt x="241575" y="423410"/>
                </a:lnTo>
                <a:lnTo>
                  <a:pt x="199605" y="391711"/>
                </a:lnTo>
                <a:lnTo>
                  <a:pt x="155667" y="362153"/>
                </a:lnTo>
                <a:lnTo>
                  <a:pt x="109840" y="334844"/>
                </a:lnTo>
                <a:lnTo>
                  <a:pt x="62201" y="309890"/>
                </a:lnTo>
                <a:lnTo>
                  <a:pt x="12826" y="287400"/>
                </a:lnTo>
                <a:lnTo>
                  <a:pt x="4317" y="283845"/>
                </a:lnTo>
                <a:lnTo>
                  <a:pt x="0" y="282066"/>
                </a:lnTo>
                <a:lnTo>
                  <a:pt x="113791" y="0"/>
                </a:lnTo>
                <a:lnTo>
                  <a:pt x="119633" y="2412"/>
                </a:lnTo>
                <a:lnTo>
                  <a:pt x="125475" y="4699"/>
                </a:lnTo>
                <a:lnTo>
                  <a:pt x="198489" y="37884"/>
                </a:lnTo>
                <a:lnTo>
                  <a:pt x="263421" y="71885"/>
                </a:lnTo>
                <a:lnTo>
                  <a:pt x="325881" y="109096"/>
                </a:lnTo>
                <a:lnTo>
                  <a:pt x="385764" y="149370"/>
                </a:lnTo>
                <a:lnTo>
                  <a:pt x="442964" y="192559"/>
                </a:lnTo>
                <a:lnTo>
                  <a:pt x="497376" y="238518"/>
                </a:lnTo>
                <a:lnTo>
                  <a:pt x="548894" y="287098"/>
                </a:lnTo>
                <a:lnTo>
                  <a:pt x="597415" y="338154"/>
                </a:lnTo>
                <a:lnTo>
                  <a:pt x="642831" y="391538"/>
                </a:lnTo>
                <a:lnTo>
                  <a:pt x="685038" y="447103"/>
                </a:lnTo>
                <a:lnTo>
                  <a:pt x="723930" y="504703"/>
                </a:lnTo>
                <a:lnTo>
                  <a:pt x="759402" y="564190"/>
                </a:lnTo>
                <a:lnTo>
                  <a:pt x="791348" y="625419"/>
                </a:lnTo>
                <a:lnTo>
                  <a:pt x="819664" y="688241"/>
                </a:lnTo>
                <a:lnTo>
                  <a:pt x="844244" y="752510"/>
                </a:lnTo>
                <a:lnTo>
                  <a:pt x="864982" y="818080"/>
                </a:lnTo>
                <a:lnTo>
                  <a:pt x="881774" y="884802"/>
                </a:lnTo>
                <a:lnTo>
                  <a:pt x="894513" y="952532"/>
                </a:lnTo>
                <a:lnTo>
                  <a:pt x="903095" y="1021120"/>
                </a:lnTo>
                <a:lnTo>
                  <a:pt x="907414" y="1090422"/>
                </a:lnTo>
                <a:lnTo>
                  <a:pt x="1212723" y="1098042"/>
                </a:lnTo>
                <a:lnTo>
                  <a:pt x="758698" y="1529588"/>
                </a:lnTo>
                <a:lnTo>
                  <a:pt x="277240" y="1074801"/>
                </a:lnTo>
                <a:lnTo>
                  <a:pt x="582421" y="1082421"/>
                </a:lnTo>
                <a:close/>
              </a:path>
            </a:pathLst>
          </a:custGeom>
          <a:ln w="9525">
            <a:solidFill>
              <a:srgbClr val="F4BC3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075432" y="3566159"/>
            <a:ext cx="2455164" cy="1042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755516" y="3706367"/>
            <a:ext cx="1094105" cy="7442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1270">
              <a:lnSpc>
                <a:spcPct val="100000"/>
              </a:lnSpc>
            </a:pPr>
            <a:r>
              <a:rPr dirty="0" smtClean="0" sz="2400" b="1">
                <a:solidFill>
                  <a:srgbClr val="001F5F"/>
                </a:solidFill>
                <a:latin typeface="Microsoft JhengHei"/>
                <a:cs typeface="Microsoft JhengHei"/>
              </a:rPr>
              <a:t>完善的</a:t>
            </a:r>
            <a:endParaRPr sz="2400">
              <a:latin typeface="Microsoft JhengHei"/>
              <a:cs typeface="Microsoft JhengHei"/>
            </a:endParaRPr>
          </a:p>
          <a:p>
            <a:pPr algn="ctr">
              <a:lnSpc>
                <a:spcPct val="100000"/>
              </a:lnSpc>
            </a:pPr>
            <a:r>
              <a:rPr dirty="0" smtClean="0" sz="2400" spc="-250" b="1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dirty="0" smtClean="0" sz="2400" spc="-15" b="1">
                <a:solidFill>
                  <a:srgbClr val="001F5F"/>
                </a:solidFill>
                <a:latin typeface="Arial"/>
                <a:cs typeface="Arial"/>
              </a:rPr>
              <a:t>I</a:t>
            </a:r>
            <a:r>
              <a:rPr dirty="0" smtClean="0" sz="2400" spc="-30" b="1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dirty="0" smtClean="0" sz="2400" spc="-5" b="1">
                <a:solidFill>
                  <a:srgbClr val="001F5F"/>
                </a:solidFill>
                <a:latin typeface="Microsoft JhengHei"/>
                <a:cs typeface="Microsoft JhengHei"/>
              </a:rPr>
              <a:t>系统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70860" y="1011936"/>
            <a:ext cx="2499360" cy="1563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132582" y="1053846"/>
            <a:ext cx="2375916" cy="1440179"/>
          </a:xfrm>
          <a:custGeom>
            <a:avLst/>
            <a:gdLst/>
            <a:ahLst/>
            <a:cxnLst/>
            <a:rect l="l" t="t" r="r" b="b"/>
            <a:pathLst>
              <a:path w="2375916" h="1440179">
                <a:moveTo>
                  <a:pt x="1187958" y="0"/>
                </a:moveTo>
                <a:lnTo>
                  <a:pt x="1090528" y="2387"/>
                </a:lnTo>
                <a:lnTo>
                  <a:pt x="995267" y="9426"/>
                </a:lnTo>
                <a:lnTo>
                  <a:pt x="902480" y="20931"/>
                </a:lnTo>
                <a:lnTo>
                  <a:pt x="812474" y="36716"/>
                </a:lnTo>
                <a:lnTo>
                  <a:pt x="725554" y="56596"/>
                </a:lnTo>
                <a:lnTo>
                  <a:pt x="642026" y="80386"/>
                </a:lnTo>
                <a:lnTo>
                  <a:pt x="562196" y="107899"/>
                </a:lnTo>
                <a:lnTo>
                  <a:pt x="486369" y="138952"/>
                </a:lnTo>
                <a:lnTo>
                  <a:pt x="414851" y="173357"/>
                </a:lnTo>
                <a:lnTo>
                  <a:pt x="347948" y="210931"/>
                </a:lnTo>
                <a:lnTo>
                  <a:pt x="285965" y="251486"/>
                </a:lnTo>
                <a:lnTo>
                  <a:pt x="229209" y="294839"/>
                </a:lnTo>
                <a:lnTo>
                  <a:pt x="177985" y="340802"/>
                </a:lnTo>
                <a:lnTo>
                  <a:pt x="132599" y="389192"/>
                </a:lnTo>
                <a:lnTo>
                  <a:pt x="93356" y="439822"/>
                </a:lnTo>
                <a:lnTo>
                  <a:pt x="60563" y="492508"/>
                </a:lnTo>
                <a:lnTo>
                  <a:pt x="34525" y="547062"/>
                </a:lnTo>
                <a:lnTo>
                  <a:pt x="15548" y="603301"/>
                </a:lnTo>
                <a:lnTo>
                  <a:pt x="3938" y="661039"/>
                </a:lnTo>
                <a:lnTo>
                  <a:pt x="0" y="720089"/>
                </a:lnTo>
                <a:lnTo>
                  <a:pt x="3938" y="779140"/>
                </a:lnTo>
                <a:lnTo>
                  <a:pt x="15548" y="836878"/>
                </a:lnTo>
                <a:lnTo>
                  <a:pt x="34525" y="893117"/>
                </a:lnTo>
                <a:lnTo>
                  <a:pt x="60563" y="947671"/>
                </a:lnTo>
                <a:lnTo>
                  <a:pt x="93356" y="1000357"/>
                </a:lnTo>
                <a:lnTo>
                  <a:pt x="132599" y="1050987"/>
                </a:lnTo>
                <a:lnTo>
                  <a:pt x="177985" y="1099377"/>
                </a:lnTo>
                <a:lnTo>
                  <a:pt x="229209" y="1145340"/>
                </a:lnTo>
                <a:lnTo>
                  <a:pt x="285965" y="1188693"/>
                </a:lnTo>
                <a:lnTo>
                  <a:pt x="347948" y="1229248"/>
                </a:lnTo>
                <a:lnTo>
                  <a:pt x="414851" y="1266822"/>
                </a:lnTo>
                <a:lnTo>
                  <a:pt x="486369" y="1301227"/>
                </a:lnTo>
                <a:lnTo>
                  <a:pt x="562196" y="1332280"/>
                </a:lnTo>
                <a:lnTo>
                  <a:pt x="642026" y="1359793"/>
                </a:lnTo>
                <a:lnTo>
                  <a:pt x="725554" y="1383583"/>
                </a:lnTo>
                <a:lnTo>
                  <a:pt x="812474" y="1403463"/>
                </a:lnTo>
                <a:lnTo>
                  <a:pt x="902480" y="1419248"/>
                </a:lnTo>
                <a:lnTo>
                  <a:pt x="995267" y="1430753"/>
                </a:lnTo>
                <a:lnTo>
                  <a:pt x="1090528" y="1437792"/>
                </a:lnTo>
                <a:lnTo>
                  <a:pt x="1187958" y="1440179"/>
                </a:lnTo>
                <a:lnTo>
                  <a:pt x="1285387" y="1437792"/>
                </a:lnTo>
                <a:lnTo>
                  <a:pt x="1380648" y="1430753"/>
                </a:lnTo>
                <a:lnTo>
                  <a:pt x="1473435" y="1419248"/>
                </a:lnTo>
                <a:lnTo>
                  <a:pt x="1563441" y="1403463"/>
                </a:lnTo>
                <a:lnTo>
                  <a:pt x="1650361" y="1383583"/>
                </a:lnTo>
                <a:lnTo>
                  <a:pt x="1733889" y="1359793"/>
                </a:lnTo>
                <a:lnTo>
                  <a:pt x="1813719" y="1332280"/>
                </a:lnTo>
                <a:lnTo>
                  <a:pt x="1889546" y="1301227"/>
                </a:lnTo>
                <a:lnTo>
                  <a:pt x="1961064" y="1266822"/>
                </a:lnTo>
                <a:lnTo>
                  <a:pt x="2027967" y="1229248"/>
                </a:lnTo>
                <a:lnTo>
                  <a:pt x="2089950" y="1188693"/>
                </a:lnTo>
                <a:lnTo>
                  <a:pt x="2146706" y="1145340"/>
                </a:lnTo>
                <a:lnTo>
                  <a:pt x="2197930" y="1099377"/>
                </a:lnTo>
                <a:lnTo>
                  <a:pt x="2243316" y="1050987"/>
                </a:lnTo>
                <a:lnTo>
                  <a:pt x="2282559" y="1000357"/>
                </a:lnTo>
                <a:lnTo>
                  <a:pt x="2315352" y="947671"/>
                </a:lnTo>
                <a:lnTo>
                  <a:pt x="2341390" y="893117"/>
                </a:lnTo>
                <a:lnTo>
                  <a:pt x="2360367" y="836878"/>
                </a:lnTo>
                <a:lnTo>
                  <a:pt x="2371977" y="779140"/>
                </a:lnTo>
                <a:lnTo>
                  <a:pt x="2375916" y="720089"/>
                </a:lnTo>
                <a:lnTo>
                  <a:pt x="2371977" y="661039"/>
                </a:lnTo>
                <a:lnTo>
                  <a:pt x="2360367" y="603301"/>
                </a:lnTo>
                <a:lnTo>
                  <a:pt x="2341390" y="547062"/>
                </a:lnTo>
                <a:lnTo>
                  <a:pt x="2315352" y="492508"/>
                </a:lnTo>
                <a:lnTo>
                  <a:pt x="2282559" y="439822"/>
                </a:lnTo>
                <a:lnTo>
                  <a:pt x="2243316" y="389192"/>
                </a:lnTo>
                <a:lnTo>
                  <a:pt x="2197930" y="340802"/>
                </a:lnTo>
                <a:lnTo>
                  <a:pt x="2146706" y="294839"/>
                </a:lnTo>
                <a:lnTo>
                  <a:pt x="2089950" y="251486"/>
                </a:lnTo>
                <a:lnTo>
                  <a:pt x="2027967" y="210931"/>
                </a:lnTo>
                <a:lnTo>
                  <a:pt x="1961064" y="173357"/>
                </a:lnTo>
                <a:lnTo>
                  <a:pt x="1889546" y="138952"/>
                </a:lnTo>
                <a:lnTo>
                  <a:pt x="1813719" y="107899"/>
                </a:lnTo>
                <a:lnTo>
                  <a:pt x="1733889" y="80386"/>
                </a:lnTo>
                <a:lnTo>
                  <a:pt x="1650361" y="56596"/>
                </a:lnTo>
                <a:lnTo>
                  <a:pt x="1563441" y="36716"/>
                </a:lnTo>
                <a:lnTo>
                  <a:pt x="1473435" y="20931"/>
                </a:lnTo>
                <a:lnTo>
                  <a:pt x="1380648" y="9426"/>
                </a:lnTo>
                <a:lnTo>
                  <a:pt x="1285387" y="2387"/>
                </a:lnTo>
                <a:lnTo>
                  <a:pt x="1187958" y="0"/>
                </a:lnTo>
                <a:close/>
              </a:path>
            </a:pathLst>
          </a:custGeom>
          <a:solidFill>
            <a:srgbClr val="5BD07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3132582" y="1053846"/>
            <a:ext cx="2375916" cy="1440179"/>
          </a:xfrm>
          <a:custGeom>
            <a:avLst/>
            <a:gdLst/>
            <a:ahLst/>
            <a:cxnLst/>
            <a:rect l="l" t="t" r="r" b="b"/>
            <a:pathLst>
              <a:path w="2375916" h="1440179">
                <a:moveTo>
                  <a:pt x="0" y="720089"/>
                </a:moveTo>
                <a:lnTo>
                  <a:pt x="3938" y="661039"/>
                </a:lnTo>
                <a:lnTo>
                  <a:pt x="15548" y="603301"/>
                </a:lnTo>
                <a:lnTo>
                  <a:pt x="34525" y="547062"/>
                </a:lnTo>
                <a:lnTo>
                  <a:pt x="60563" y="492508"/>
                </a:lnTo>
                <a:lnTo>
                  <a:pt x="93356" y="439822"/>
                </a:lnTo>
                <a:lnTo>
                  <a:pt x="132599" y="389192"/>
                </a:lnTo>
                <a:lnTo>
                  <a:pt x="177985" y="340802"/>
                </a:lnTo>
                <a:lnTo>
                  <a:pt x="229209" y="294839"/>
                </a:lnTo>
                <a:lnTo>
                  <a:pt x="285965" y="251486"/>
                </a:lnTo>
                <a:lnTo>
                  <a:pt x="347948" y="210931"/>
                </a:lnTo>
                <a:lnTo>
                  <a:pt x="414851" y="173357"/>
                </a:lnTo>
                <a:lnTo>
                  <a:pt x="486369" y="138952"/>
                </a:lnTo>
                <a:lnTo>
                  <a:pt x="562196" y="107899"/>
                </a:lnTo>
                <a:lnTo>
                  <a:pt x="642026" y="80386"/>
                </a:lnTo>
                <a:lnTo>
                  <a:pt x="725554" y="56596"/>
                </a:lnTo>
                <a:lnTo>
                  <a:pt x="812474" y="36716"/>
                </a:lnTo>
                <a:lnTo>
                  <a:pt x="902480" y="20931"/>
                </a:lnTo>
                <a:lnTo>
                  <a:pt x="995267" y="9426"/>
                </a:lnTo>
                <a:lnTo>
                  <a:pt x="1090528" y="2387"/>
                </a:lnTo>
                <a:lnTo>
                  <a:pt x="1187958" y="0"/>
                </a:lnTo>
                <a:lnTo>
                  <a:pt x="1285387" y="2387"/>
                </a:lnTo>
                <a:lnTo>
                  <a:pt x="1380648" y="9426"/>
                </a:lnTo>
                <a:lnTo>
                  <a:pt x="1473435" y="20931"/>
                </a:lnTo>
                <a:lnTo>
                  <a:pt x="1563441" y="36716"/>
                </a:lnTo>
                <a:lnTo>
                  <a:pt x="1650361" y="56596"/>
                </a:lnTo>
                <a:lnTo>
                  <a:pt x="1733889" y="80386"/>
                </a:lnTo>
                <a:lnTo>
                  <a:pt x="1813719" y="107899"/>
                </a:lnTo>
                <a:lnTo>
                  <a:pt x="1889546" y="138952"/>
                </a:lnTo>
                <a:lnTo>
                  <a:pt x="1961064" y="173357"/>
                </a:lnTo>
                <a:lnTo>
                  <a:pt x="2027967" y="210931"/>
                </a:lnTo>
                <a:lnTo>
                  <a:pt x="2089950" y="251486"/>
                </a:lnTo>
                <a:lnTo>
                  <a:pt x="2146706" y="294839"/>
                </a:lnTo>
                <a:lnTo>
                  <a:pt x="2197930" y="340802"/>
                </a:lnTo>
                <a:lnTo>
                  <a:pt x="2243316" y="389192"/>
                </a:lnTo>
                <a:lnTo>
                  <a:pt x="2282559" y="439822"/>
                </a:lnTo>
                <a:lnTo>
                  <a:pt x="2315352" y="492508"/>
                </a:lnTo>
                <a:lnTo>
                  <a:pt x="2341390" y="547062"/>
                </a:lnTo>
                <a:lnTo>
                  <a:pt x="2360367" y="603301"/>
                </a:lnTo>
                <a:lnTo>
                  <a:pt x="2371977" y="661039"/>
                </a:lnTo>
                <a:lnTo>
                  <a:pt x="2375916" y="720089"/>
                </a:lnTo>
                <a:lnTo>
                  <a:pt x="2371977" y="779140"/>
                </a:lnTo>
                <a:lnTo>
                  <a:pt x="2360367" y="836878"/>
                </a:lnTo>
                <a:lnTo>
                  <a:pt x="2341390" y="893117"/>
                </a:lnTo>
                <a:lnTo>
                  <a:pt x="2315352" y="947671"/>
                </a:lnTo>
                <a:lnTo>
                  <a:pt x="2282559" y="1000357"/>
                </a:lnTo>
                <a:lnTo>
                  <a:pt x="2243316" y="1050987"/>
                </a:lnTo>
                <a:lnTo>
                  <a:pt x="2197930" y="1099377"/>
                </a:lnTo>
                <a:lnTo>
                  <a:pt x="2146706" y="1145340"/>
                </a:lnTo>
                <a:lnTo>
                  <a:pt x="2089950" y="1188693"/>
                </a:lnTo>
                <a:lnTo>
                  <a:pt x="2027967" y="1229248"/>
                </a:lnTo>
                <a:lnTo>
                  <a:pt x="1961064" y="1266822"/>
                </a:lnTo>
                <a:lnTo>
                  <a:pt x="1889546" y="1301227"/>
                </a:lnTo>
                <a:lnTo>
                  <a:pt x="1813719" y="1332280"/>
                </a:lnTo>
                <a:lnTo>
                  <a:pt x="1733889" y="1359793"/>
                </a:lnTo>
                <a:lnTo>
                  <a:pt x="1650361" y="1383583"/>
                </a:lnTo>
                <a:lnTo>
                  <a:pt x="1563441" y="1403463"/>
                </a:lnTo>
                <a:lnTo>
                  <a:pt x="1473435" y="1419248"/>
                </a:lnTo>
                <a:lnTo>
                  <a:pt x="1380648" y="1430753"/>
                </a:lnTo>
                <a:lnTo>
                  <a:pt x="1285387" y="1437792"/>
                </a:lnTo>
                <a:lnTo>
                  <a:pt x="1187958" y="1440179"/>
                </a:lnTo>
                <a:lnTo>
                  <a:pt x="1090528" y="1437792"/>
                </a:lnTo>
                <a:lnTo>
                  <a:pt x="995267" y="1430753"/>
                </a:lnTo>
                <a:lnTo>
                  <a:pt x="902480" y="1419248"/>
                </a:lnTo>
                <a:lnTo>
                  <a:pt x="812474" y="1403463"/>
                </a:lnTo>
                <a:lnTo>
                  <a:pt x="725554" y="1383583"/>
                </a:lnTo>
                <a:lnTo>
                  <a:pt x="642026" y="1359793"/>
                </a:lnTo>
                <a:lnTo>
                  <a:pt x="562196" y="1332280"/>
                </a:lnTo>
                <a:lnTo>
                  <a:pt x="486369" y="1301227"/>
                </a:lnTo>
                <a:lnTo>
                  <a:pt x="414851" y="1266822"/>
                </a:lnTo>
                <a:lnTo>
                  <a:pt x="347948" y="1229248"/>
                </a:lnTo>
                <a:lnTo>
                  <a:pt x="285965" y="1188693"/>
                </a:lnTo>
                <a:lnTo>
                  <a:pt x="229209" y="1145340"/>
                </a:lnTo>
                <a:lnTo>
                  <a:pt x="177985" y="1099377"/>
                </a:lnTo>
                <a:lnTo>
                  <a:pt x="132599" y="1050987"/>
                </a:lnTo>
                <a:lnTo>
                  <a:pt x="93356" y="1000357"/>
                </a:lnTo>
                <a:lnTo>
                  <a:pt x="60563" y="947671"/>
                </a:lnTo>
                <a:lnTo>
                  <a:pt x="34525" y="893117"/>
                </a:lnTo>
                <a:lnTo>
                  <a:pt x="15548" y="836878"/>
                </a:lnTo>
                <a:lnTo>
                  <a:pt x="3938" y="779140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559302" y="1616836"/>
            <a:ext cx="1557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字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图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书馆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536" y="1731264"/>
            <a:ext cx="2356104" cy="14919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540258" y="1773173"/>
            <a:ext cx="2232660" cy="1368552"/>
          </a:xfrm>
          <a:custGeom>
            <a:avLst/>
            <a:gdLst/>
            <a:ahLst/>
            <a:cxnLst/>
            <a:rect l="l" t="t" r="r" b="b"/>
            <a:pathLst>
              <a:path w="2232660" h="1368552">
                <a:moveTo>
                  <a:pt x="1116330" y="0"/>
                </a:moveTo>
                <a:lnTo>
                  <a:pt x="1024773" y="2268"/>
                </a:lnTo>
                <a:lnTo>
                  <a:pt x="935254" y="8955"/>
                </a:lnTo>
                <a:lnTo>
                  <a:pt x="848062" y="19884"/>
                </a:lnTo>
                <a:lnTo>
                  <a:pt x="763482" y="34881"/>
                </a:lnTo>
                <a:lnTo>
                  <a:pt x="681803" y="53768"/>
                </a:lnTo>
                <a:lnTo>
                  <a:pt x="603311" y="76370"/>
                </a:lnTo>
                <a:lnTo>
                  <a:pt x="528294" y="102511"/>
                </a:lnTo>
                <a:lnTo>
                  <a:pt x="457039" y="132014"/>
                </a:lnTo>
                <a:lnTo>
                  <a:pt x="389833" y="164705"/>
                </a:lnTo>
                <a:lnTo>
                  <a:pt x="326964" y="200405"/>
                </a:lnTo>
                <a:lnTo>
                  <a:pt x="268719" y="238941"/>
                </a:lnTo>
                <a:lnTo>
                  <a:pt x="215386" y="280135"/>
                </a:lnTo>
                <a:lnTo>
                  <a:pt x="167251" y="323812"/>
                </a:lnTo>
                <a:lnTo>
                  <a:pt x="124602" y="369795"/>
                </a:lnTo>
                <a:lnTo>
                  <a:pt x="87726" y="417909"/>
                </a:lnTo>
                <a:lnTo>
                  <a:pt x="56911" y="467977"/>
                </a:lnTo>
                <a:lnTo>
                  <a:pt x="32443" y="519824"/>
                </a:lnTo>
                <a:lnTo>
                  <a:pt x="14610" y="573273"/>
                </a:lnTo>
                <a:lnTo>
                  <a:pt x="3700" y="628149"/>
                </a:lnTo>
                <a:lnTo>
                  <a:pt x="0" y="684276"/>
                </a:lnTo>
                <a:lnTo>
                  <a:pt x="3700" y="740402"/>
                </a:lnTo>
                <a:lnTo>
                  <a:pt x="14610" y="795278"/>
                </a:lnTo>
                <a:lnTo>
                  <a:pt x="32443" y="848727"/>
                </a:lnTo>
                <a:lnTo>
                  <a:pt x="56911" y="900574"/>
                </a:lnTo>
                <a:lnTo>
                  <a:pt x="87726" y="950642"/>
                </a:lnTo>
                <a:lnTo>
                  <a:pt x="124602" y="998756"/>
                </a:lnTo>
                <a:lnTo>
                  <a:pt x="167251" y="1044739"/>
                </a:lnTo>
                <a:lnTo>
                  <a:pt x="215386" y="1088416"/>
                </a:lnTo>
                <a:lnTo>
                  <a:pt x="268719" y="1129610"/>
                </a:lnTo>
                <a:lnTo>
                  <a:pt x="326964" y="1168146"/>
                </a:lnTo>
                <a:lnTo>
                  <a:pt x="389833" y="1203846"/>
                </a:lnTo>
                <a:lnTo>
                  <a:pt x="457039" y="1236537"/>
                </a:lnTo>
                <a:lnTo>
                  <a:pt x="528294" y="1266040"/>
                </a:lnTo>
                <a:lnTo>
                  <a:pt x="603311" y="1292181"/>
                </a:lnTo>
                <a:lnTo>
                  <a:pt x="681803" y="1314783"/>
                </a:lnTo>
                <a:lnTo>
                  <a:pt x="763482" y="1333670"/>
                </a:lnTo>
                <a:lnTo>
                  <a:pt x="848062" y="1348667"/>
                </a:lnTo>
                <a:lnTo>
                  <a:pt x="935254" y="1359596"/>
                </a:lnTo>
                <a:lnTo>
                  <a:pt x="1024773" y="1366283"/>
                </a:lnTo>
                <a:lnTo>
                  <a:pt x="1116330" y="1368552"/>
                </a:lnTo>
                <a:lnTo>
                  <a:pt x="1207893" y="1366283"/>
                </a:lnTo>
                <a:lnTo>
                  <a:pt x="1297417" y="1359596"/>
                </a:lnTo>
                <a:lnTo>
                  <a:pt x="1384614" y="1348667"/>
                </a:lnTo>
                <a:lnTo>
                  <a:pt x="1469196" y="1333670"/>
                </a:lnTo>
                <a:lnTo>
                  <a:pt x="1550878" y="1314783"/>
                </a:lnTo>
                <a:lnTo>
                  <a:pt x="1629371" y="1292181"/>
                </a:lnTo>
                <a:lnTo>
                  <a:pt x="1704388" y="1266040"/>
                </a:lnTo>
                <a:lnTo>
                  <a:pt x="1775642" y="1236537"/>
                </a:lnTo>
                <a:lnTo>
                  <a:pt x="1842847" y="1203846"/>
                </a:lnTo>
                <a:lnTo>
                  <a:pt x="1905714" y="1168146"/>
                </a:lnTo>
                <a:lnTo>
                  <a:pt x="1963957" y="1129610"/>
                </a:lnTo>
                <a:lnTo>
                  <a:pt x="2017288" y="1088416"/>
                </a:lnTo>
                <a:lnTo>
                  <a:pt x="2065420" y="1044739"/>
                </a:lnTo>
                <a:lnTo>
                  <a:pt x="2108067" y="998756"/>
                </a:lnTo>
                <a:lnTo>
                  <a:pt x="2144940" y="950642"/>
                </a:lnTo>
                <a:lnTo>
                  <a:pt x="2175753" y="900574"/>
                </a:lnTo>
                <a:lnTo>
                  <a:pt x="2200219" y="848727"/>
                </a:lnTo>
                <a:lnTo>
                  <a:pt x="2218050" y="795278"/>
                </a:lnTo>
                <a:lnTo>
                  <a:pt x="2228959" y="740402"/>
                </a:lnTo>
                <a:lnTo>
                  <a:pt x="2232660" y="684276"/>
                </a:lnTo>
                <a:lnTo>
                  <a:pt x="2228959" y="628149"/>
                </a:lnTo>
                <a:lnTo>
                  <a:pt x="2218050" y="573273"/>
                </a:lnTo>
                <a:lnTo>
                  <a:pt x="2200219" y="519824"/>
                </a:lnTo>
                <a:lnTo>
                  <a:pt x="2175753" y="467977"/>
                </a:lnTo>
                <a:lnTo>
                  <a:pt x="2144940" y="417909"/>
                </a:lnTo>
                <a:lnTo>
                  <a:pt x="2108067" y="369795"/>
                </a:lnTo>
                <a:lnTo>
                  <a:pt x="2065420" y="323812"/>
                </a:lnTo>
                <a:lnTo>
                  <a:pt x="2017288" y="280135"/>
                </a:lnTo>
                <a:lnTo>
                  <a:pt x="1963957" y="238941"/>
                </a:lnTo>
                <a:lnTo>
                  <a:pt x="1905714" y="200405"/>
                </a:lnTo>
                <a:lnTo>
                  <a:pt x="1842847" y="164705"/>
                </a:lnTo>
                <a:lnTo>
                  <a:pt x="1775642" y="132014"/>
                </a:lnTo>
                <a:lnTo>
                  <a:pt x="1704388" y="102511"/>
                </a:lnTo>
                <a:lnTo>
                  <a:pt x="1629371" y="76370"/>
                </a:lnTo>
                <a:lnTo>
                  <a:pt x="1550878" y="53768"/>
                </a:lnTo>
                <a:lnTo>
                  <a:pt x="1469196" y="34881"/>
                </a:lnTo>
                <a:lnTo>
                  <a:pt x="1384614" y="19884"/>
                </a:lnTo>
                <a:lnTo>
                  <a:pt x="1297417" y="8955"/>
                </a:lnTo>
                <a:lnTo>
                  <a:pt x="1207893" y="2268"/>
                </a:lnTo>
                <a:lnTo>
                  <a:pt x="1116330" y="0"/>
                </a:lnTo>
                <a:close/>
              </a:path>
            </a:pathLst>
          </a:custGeom>
          <a:solidFill>
            <a:srgbClr val="6600C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40258" y="1773173"/>
            <a:ext cx="2232660" cy="1368552"/>
          </a:xfrm>
          <a:custGeom>
            <a:avLst/>
            <a:gdLst/>
            <a:ahLst/>
            <a:cxnLst/>
            <a:rect l="l" t="t" r="r" b="b"/>
            <a:pathLst>
              <a:path w="2232660" h="1368552">
                <a:moveTo>
                  <a:pt x="0" y="684276"/>
                </a:moveTo>
                <a:lnTo>
                  <a:pt x="3700" y="628149"/>
                </a:lnTo>
                <a:lnTo>
                  <a:pt x="14610" y="573273"/>
                </a:lnTo>
                <a:lnTo>
                  <a:pt x="32443" y="519824"/>
                </a:lnTo>
                <a:lnTo>
                  <a:pt x="56911" y="467977"/>
                </a:lnTo>
                <a:lnTo>
                  <a:pt x="87726" y="417909"/>
                </a:lnTo>
                <a:lnTo>
                  <a:pt x="124602" y="369795"/>
                </a:lnTo>
                <a:lnTo>
                  <a:pt x="167251" y="323812"/>
                </a:lnTo>
                <a:lnTo>
                  <a:pt x="215386" y="280135"/>
                </a:lnTo>
                <a:lnTo>
                  <a:pt x="268719" y="238941"/>
                </a:lnTo>
                <a:lnTo>
                  <a:pt x="326964" y="200405"/>
                </a:lnTo>
                <a:lnTo>
                  <a:pt x="389833" y="164705"/>
                </a:lnTo>
                <a:lnTo>
                  <a:pt x="457039" y="132014"/>
                </a:lnTo>
                <a:lnTo>
                  <a:pt x="528294" y="102511"/>
                </a:lnTo>
                <a:lnTo>
                  <a:pt x="603311" y="76370"/>
                </a:lnTo>
                <a:lnTo>
                  <a:pt x="681803" y="53768"/>
                </a:lnTo>
                <a:lnTo>
                  <a:pt x="763482" y="34881"/>
                </a:lnTo>
                <a:lnTo>
                  <a:pt x="848062" y="19884"/>
                </a:lnTo>
                <a:lnTo>
                  <a:pt x="935254" y="8955"/>
                </a:lnTo>
                <a:lnTo>
                  <a:pt x="1024773" y="2268"/>
                </a:lnTo>
                <a:lnTo>
                  <a:pt x="1116330" y="0"/>
                </a:lnTo>
                <a:lnTo>
                  <a:pt x="1207893" y="2268"/>
                </a:lnTo>
                <a:lnTo>
                  <a:pt x="1297417" y="8955"/>
                </a:lnTo>
                <a:lnTo>
                  <a:pt x="1384614" y="19884"/>
                </a:lnTo>
                <a:lnTo>
                  <a:pt x="1469196" y="34881"/>
                </a:lnTo>
                <a:lnTo>
                  <a:pt x="1550878" y="53768"/>
                </a:lnTo>
                <a:lnTo>
                  <a:pt x="1629371" y="76370"/>
                </a:lnTo>
                <a:lnTo>
                  <a:pt x="1704388" y="102511"/>
                </a:lnTo>
                <a:lnTo>
                  <a:pt x="1775642" y="132014"/>
                </a:lnTo>
                <a:lnTo>
                  <a:pt x="1842847" y="164705"/>
                </a:lnTo>
                <a:lnTo>
                  <a:pt x="1905714" y="200405"/>
                </a:lnTo>
                <a:lnTo>
                  <a:pt x="1963957" y="238941"/>
                </a:lnTo>
                <a:lnTo>
                  <a:pt x="2017288" y="280135"/>
                </a:lnTo>
                <a:lnTo>
                  <a:pt x="2065420" y="323812"/>
                </a:lnTo>
                <a:lnTo>
                  <a:pt x="2108067" y="369795"/>
                </a:lnTo>
                <a:lnTo>
                  <a:pt x="2144940" y="417909"/>
                </a:lnTo>
                <a:lnTo>
                  <a:pt x="2175753" y="467977"/>
                </a:lnTo>
                <a:lnTo>
                  <a:pt x="2200219" y="519824"/>
                </a:lnTo>
                <a:lnTo>
                  <a:pt x="2218050" y="573273"/>
                </a:lnTo>
                <a:lnTo>
                  <a:pt x="2228959" y="628149"/>
                </a:lnTo>
                <a:lnTo>
                  <a:pt x="2232660" y="684276"/>
                </a:lnTo>
                <a:lnTo>
                  <a:pt x="2228959" y="740402"/>
                </a:lnTo>
                <a:lnTo>
                  <a:pt x="2218050" y="795278"/>
                </a:lnTo>
                <a:lnTo>
                  <a:pt x="2200219" y="848727"/>
                </a:lnTo>
                <a:lnTo>
                  <a:pt x="2175753" y="900574"/>
                </a:lnTo>
                <a:lnTo>
                  <a:pt x="2144940" y="950642"/>
                </a:lnTo>
                <a:lnTo>
                  <a:pt x="2108067" y="998756"/>
                </a:lnTo>
                <a:lnTo>
                  <a:pt x="2065420" y="1044739"/>
                </a:lnTo>
                <a:lnTo>
                  <a:pt x="2017288" y="1088416"/>
                </a:lnTo>
                <a:lnTo>
                  <a:pt x="1963957" y="1129610"/>
                </a:lnTo>
                <a:lnTo>
                  <a:pt x="1905714" y="1168146"/>
                </a:lnTo>
                <a:lnTo>
                  <a:pt x="1842847" y="1203846"/>
                </a:lnTo>
                <a:lnTo>
                  <a:pt x="1775642" y="1236537"/>
                </a:lnTo>
                <a:lnTo>
                  <a:pt x="1704388" y="1266040"/>
                </a:lnTo>
                <a:lnTo>
                  <a:pt x="1629371" y="1292181"/>
                </a:lnTo>
                <a:lnTo>
                  <a:pt x="1550878" y="1314783"/>
                </a:lnTo>
                <a:lnTo>
                  <a:pt x="1469196" y="1333670"/>
                </a:lnTo>
                <a:lnTo>
                  <a:pt x="1384614" y="1348667"/>
                </a:lnTo>
                <a:lnTo>
                  <a:pt x="1297417" y="1359596"/>
                </a:lnTo>
                <a:lnTo>
                  <a:pt x="1207893" y="1366283"/>
                </a:lnTo>
                <a:lnTo>
                  <a:pt x="1116330" y="1368552"/>
                </a:lnTo>
                <a:lnTo>
                  <a:pt x="1024773" y="1366283"/>
                </a:lnTo>
                <a:lnTo>
                  <a:pt x="935254" y="1359596"/>
                </a:lnTo>
                <a:lnTo>
                  <a:pt x="848062" y="1348667"/>
                </a:lnTo>
                <a:lnTo>
                  <a:pt x="763482" y="1333670"/>
                </a:lnTo>
                <a:lnTo>
                  <a:pt x="681803" y="1314783"/>
                </a:lnTo>
                <a:lnTo>
                  <a:pt x="603311" y="1292181"/>
                </a:lnTo>
                <a:lnTo>
                  <a:pt x="528294" y="1266040"/>
                </a:lnTo>
                <a:lnTo>
                  <a:pt x="457039" y="1236537"/>
                </a:lnTo>
                <a:lnTo>
                  <a:pt x="389833" y="1203846"/>
                </a:lnTo>
                <a:lnTo>
                  <a:pt x="326964" y="1168146"/>
                </a:lnTo>
                <a:lnTo>
                  <a:pt x="268719" y="1129610"/>
                </a:lnTo>
                <a:lnTo>
                  <a:pt x="215386" y="1088416"/>
                </a:lnTo>
                <a:lnTo>
                  <a:pt x="167251" y="1044739"/>
                </a:lnTo>
                <a:lnTo>
                  <a:pt x="124602" y="998756"/>
                </a:lnTo>
                <a:lnTo>
                  <a:pt x="87726" y="950642"/>
                </a:lnTo>
                <a:lnTo>
                  <a:pt x="56911" y="900574"/>
                </a:lnTo>
                <a:lnTo>
                  <a:pt x="32443" y="848727"/>
                </a:lnTo>
                <a:lnTo>
                  <a:pt x="14610" y="795278"/>
                </a:lnTo>
                <a:lnTo>
                  <a:pt x="3700" y="740402"/>
                </a:lnTo>
                <a:lnTo>
                  <a:pt x="0" y="68427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1131214" y="2300859"/>
            <a:ext cx="1049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教务教学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03520" y="4828032"/>
            <a:ext cx="2354579" cy="15636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390388" y="5326379"/>
            <a:ext cx="2179319" cy="6187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5365241" y="4869941"/>
            <a:ext cx="2231136" cy="1440180"/>
          </a:xfrm>
          <a:custGeom>
            <a:avLst/>
            <a:gdLst/>
            <a:ahLst/>
            <a:cxnLst/>
            <a:rect l="l" t="t" r="r" b="b"/>
            <a:pathLst>
              <a:path w="2231136" h="1440179">
                <a:moveTo>
                  <a:pt x="1115568" y="0"/>
                </a:moveTo>
                <a:lnTo>
                  <a:pt x="1024078" y="2387"/>
                </a:lnTo>
                <a:lnTo>
                  <a:pt x="934625" y="9426"/>
                </a:lnTo>
                <a:lnTo>
                  <a:pt x="847495" y="20931"/>
                </a:lnTo>
                <a:lnTo>
                  <a:pt x="762975" y="36716"/>
                </a:lnTo>
                <a:lnTo>
                  <a:pt x="681353" y="56596"/>
                </a:lnTo>
                <a:lnTo>
                  <a:pt x="602915" y="80386"/>
                </a:lnTo>
                <a:lnTo>
                  <a:pt x="527949" y="107899"/>
                </a:lnTo>
                <a:lnTo>
                  <a:pt x="456742" y="138952"/>
                </a:lnTo>
                <a:lnTo>
                  <a:pt x="389582" y="173357"/>
                </a:lnTo>
                <a:lnTo>
                  <a:pt x="326755" y="210931"/>
                </a:lnTo>
                <a:lnTo>
                  <a:pt x="268548" y="251486"/>
                </a:lnTo>
                <a:lnTo>
                  <a:pt x="215249" y="294839"/>
                </a:lnTo>
                <a:lnTo>
                  <a:pt x="167145" y="340802"/>
                </a:lnTo>
                <a:lnTo>
                  <a:pt x="124524" y="389192"/>
                </a:lnTo>
                <a:lnTo>
                  <a:pt x="87671" y="439822"/>
                </a:lnTo>
                <a:lnTo>
                  <a:pt x="56875" y="492508"/>
                </a:lnTo>
                <a:lnTo>
                  <a:pt x="32423" y="547062"/>
                </a:lnTo>
                <a:lnTo>
                  <a:pt x="14601" y="603301"/>
                </a:lnTo>
                <a:lnTo>
                  <a:pt x="3698" y="661039"/>
                </a:lnTo>
                <a:lnTo>
                  <a:pt x="0" y="720089"/>
                </a:lnTo>
                <a:lnTo>
                  <a:pt x="3698" y="779147"/>
                </a:lnTo>
                <a:lnTo>
                  <a:pt x="14601" y="836890"/>
                </a:lnTo>
                <a:lnTo>
                  <a:pt x="32423" y="893133"/>
                </a:lnTo>
                <a:lnTo>
                  <a:pt x="56875" y="947691"/>
                </a:lnTo>
                <a:lnTo>
                  <a:pt x="87671" y="1000378"/>
                </a:lnTo>
                <a:lnTo>
                  <a:pt x="124524" y="1051009"/>
                </a:lnTo>
                <a:lnTo>
                  <a:pt x="167145" y="1099399"/>
                </a:lnTo>
                <a:lnTo>
                  <a:pt x="215249" y="1145362"/>
                </a:lnTo>
                <a:lnTo>
                  <a:pt x="268548" y="1188714"/>
                </a:lnTo>
                <a:lnTo>
                  <a:pt x="326755" y="1229267"/>
                </a:lnTo>
                <a:lnTo>
                  <a:pt x="389582" y="1266839"/>
                </a:lnTo>
                <a:lnTo>
                  <a:pt x="456742" y="1301242"/>
                </a:lnTo>
                <a:lnTo>
                  <a:pt x="527949" y="1332292"/>
                </a:lnTo>
                <a:lnTo>
                  <a:pt x="602915" y="1359803"/>
                </a:lnTo>
                <a:lnTo>
                  <a:pt x="681353" y="1383590"/>
                </a:lnTo>
                <a:lnTo>
                  <a:pt x="762975" y="1403468"/>
                </a:lnTo>
                <a:lnTo>
                  <a:pt x="847495" y="1419251"/>
                </a:lnTo>
                <a:lnTo>
                  <a:pt x="934625" y="1430755"/>
                </a:lnTo>
                <a:lnTo>
                  <a:pt x="1024078" y="1437792"/>
                </a:lnTo>
                <a:lnTo>
                  <a:pt x="1115568" y="1440179"/>
                </a:lnTo>
                <a:lnTo>
                  <a:pt x="1207057" y="1437792"/>
                </a:lnTo>
                <a:lnTo>
                  <a:pt x="1296510" y="1430755"/>
                </a:lnTo>
                <a:lnTo>
                  <a:pt x="1383640" y="1419251"/>
                </a:lnTo>
                <a:lnTo>
                  <a:pt x="1468160" y="1403468"/>
                </a:lnTo>
                <a:lnTo>
                  <a:pt x="1549782" y="1383590"/>
                </a:lnTo>
                <a:lnTo>
                  <a:pt x="1628220" y="1359803"/>
                </a:lnTo>
                <a:lnTo>
                  <a:pt x="1703186" y="1332292"/>
                </a:lnTo>
                <a:lnTo>
                  <a:pt x="1774393" y="1301242"/>
                </a:lnTo>
                <a:lnTo>
                  <a:pt x="1841553" y="1266839"/>
                </a:lnTo>
                <a:lnTo>
                  <a:pt x="1904380" y="1229267"/>
                </a:lnTo>
                <a:lnTo>
                  <a:pt x="1962587" y="1188714"/>
                </a:lnTo>
                <a:lnTo>
                  <a:pt x="2015886" y="1145362"/>
                </a:lnTo>
                <a:lnTo>
                  <a:pt x="2063990" y="1099399"/>
                </a:lnTo>
                <a:lnTo>
                  <a:pt x="2106611" y="1051009"/>
                </a:lnTo>
                <a:lnTo>
                  <a:pt x="2143464" y="1000378"/>
                </a:lnTo>
                <a:lnTo>
                  <a:pt x="2174260" y="947691"/>
                </a:lnTo>
                <a:lnTo>
                  <a:pt x="2198712" y="893133"/>
                </a:lnTo>
                <a:lnTo>
                  <a:pt x="2216534" y="836890"/>
                </a:lnTo>
                <a:lnTo>
                  <a:pt x="2227437" y="779147"/>
                </a:lnTo>
                <a:lnTo>
                  <a:pt x="2231136" y="720089"/>
                </a:lnTo>
                <a:lnTo>
                  <a:pt x="2227437" y="661039"/>
                </a:lnTo>
                <a:lnTo>
                  <a:pt x="2216534" y="603301"/>
                </a:lnTo>
                <a:lnTo>
                  <a:pt x="2198712" y="547062"/>
                </a:lnTo>
                <a:lnTo>
                  <a:pt x="2174260" y="492508"/>
                </a:lnTo>
                <a:lnTo>
                  <a:pt x="2143464" y="439822"/>
                </a:lnTo>
                <a:lnTo>
                  <a:pt x="2106611" y="389192"/>
                </a:lnTo>
                <a:lnTo>
                  <a:pt x="2063990" y="340802"/>
                </a:lnTo>
                <a:lnTo>
                  <a:pt x="2015886" y="294839"/>
                </a:lnTo>
                <a:lnTo>
                  <a:pt x="1962587" y="251486"/>
                </a:lnTo>
                <a:lnTo>
                  <a:pt x="1904380" y="210931"/>
                </a:lnTo>
                <a:lnTo>
                  <a:pt x="1841553" y="173357"/>
                </a:lnTo>
                <a:lnTo>
                  <a:pt x="1774393" y="138952"/>
                </a:lnTo>
                <a:lnTo>
                  <a:pt x="1703186" y="107899"/>
                </a:lnTo>
                <a:lnTo>
                  <a:pt x="1628220" y="80386"/>
                </a:lnTo>
                <a:lnTo>
                  <a:pt x="1549782" y="56596"/>
                </a:lnTo>
                <a:lnTo>
                  <a:pt x="1468160" y="36716"/>
                </a:lnTo>
                <a:lnTo>
                  <a:pt x="1383640" y="20931"/>
                </a:lnTo>
                <a:lnTo>
                  <a:pt x="1296510" y="9426"/>
                </a:lnTo>
                <a:lnTo>
                  <a:pt x="1207057" y="2387"/>
                </a:lnTo>
                <a:lnTo>
                  <a:pt x="1115568" y="0"/>
                </a:lnTo>
                <a:close/>
              </a:path>
            </a:pathLst>
          </a:custGeom>
          <a:solidFill>
            <a:srgbClr val="4584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5365241" y="4869941"/>
            <a:ext cx="2231136" cy="1440180"/>
          </a:xfrm>
          <a:custGeom>
            <a:avLst/>
            <a:gdLst/>
            <a:ahLst/>
            <a:cxnLst/>
            <a:rect l="l" t="t" r="r" b="b"/>
            <a:pathLst>
              <a:path w="2231136" h="1440179">
                <a:moveTo>
                  <a:pt x="0" y="720089"/>
                </a:moveTo>
                <a:lnTo>
                  <a:pt x="3698" y="661039"/>
                </a:lnTo>
                <a:lnTo>
                  <a:pt x="14601" y="603301"/>
                </a:lnTo>
                <a:lnTo>
                  <a:pt x="32423" y="547062"/>
                </a:lnTo>
                <a:lnTo>
                  <a:pt x="56875" y="492508"/>
                </a:lnTo>
                <a:lnTo>
                  <a:pt x="87671" y="439822"/>
                </a:lnTo>
                <a:lnTo>
                  <a:pt x="124524" y="389192"/>
                </a:lnTo>
                <a:lnTo>
                  <a:pt x="167145" y="340802"/>
                </a:lnTo>
                <a:lnTo>
                  <a:pt x="215249" y="294839"/>
                </a:lnTo>
                <a:lnTo>
                  <a:pt x="268548" y="251486"/>
                </a:lnTo>
                <a:lnTo>
                  <a:pt x="326755" y="210931"/>
                </a:lnTo>
                <a:lnTo>
                  <a:pt x="389582" y="173357"/>
                </a:lnTo>
                <a:lnTo>
                  <a:pt x="456742" y="138952"/>
                </a:lnTo>
                <a:lnTo>
                  <a:pt x="527949" y="107899"/>
                </a:lnTo>
                <a:lnTo>
                  <a:pt x="602915" y="80386"/>
                </a:lnTo>
                <a:lnTo>
                  <a:pt x="681353" y="56596"/>
                </a:lnTo>
                <a:lnTo>
                  <a:pt x="762975" y="36716"/>
                </a:lnTo>
                <a:lnTo>
                  <a:pt x="847495" y="20931"/>
                </a:lnTo>
                <a:lnTo>
                  <a:pt x="934625" y="9426"/>
                </a:lnTo>
                <a:lnTo>
                  <a:pt x="1024078" y="2387"/>
                </a:lnTo>
                <a:lnTo>
                  <a:pt x="1115568" y="0"/>
                </a:lnTo>
                <a:lnTo>
                  <a:pt x="1207057" y="2387"/>
                </a:lnTo>
                <a:lnTo>
                  <a:pt x="1296510" y="9426"/>
                </a:lnTo>
                <a:lnTo>
                  <a:pt x="1383640" y="20931"/>
                </a:lnTo>
                <a:lnTo>
                  <a:pt x="1468160" y="36716"/>
                </a:lnTo>
                <a:lnTo>
                  <a:pt x="1549782" y="56596"/>
                </a:lnTo>
                <a:lnTo>
                  <a:pt x="1628220" y="80386"/>
                </a:lnTo>
                <a:lnTo>
                  <a:pt x="1703186" y="107899"/>
                </a:lnTo>
                <a:lnTo>
                  <a:pt x="1774393" y="138952"/>
                </a:lnTo>
                <a:lnTo>
                  <a:pt x="1841553" y="173357"/>
                </a:lnTo>
                <a:lnTo>
                  <a:pt x="1904380" y="210931"/>
                </a:lnTo>
                <a:lnTo>
                  <a:pt x="1962587" y="251486"/>
                </a:lnTo>
                <a:lnTo>
                  <a:pt x="2015886" y="294839"/>
                </a:lnTo>
                <a:lnTo>
                  <a:pt x="2063990" y="340802"/>
                </a:lnTo>
                <a:lnTo>
                  <a:pt x="2106611" y="389192"/>
                </a:lnTo>
                <a:lnTo>
                  <a:pt x="2143464" y="439822"/>
                </a:lnTo>
                <a:lnTo>
                  <a:pt x="2174260" y="492508"/>
                </a:lnTo>
                <a:lnTo>
                  <a:pt x="2198712" y="547062"/>
                </a:lnTo>
                <a:lnTo>
                  <a:pt x="2216534" y="603301"/>
                </a:lnTo>
                <a:lnTo>
                  <a:pt x="2227437" y="661039"/>
                </a:lnTo>
                <a:lnTo>
                  <a:pt x="2231136" y="720089"/>
                </a:lnTo>
                <a:lnTo>
                  <a:pt x="2227437" y="779147"/>
                </a:lnTo>
                <a:lnTo>
                  <a:pt x="2216534" y="836890"/>
                </a:lnTo>
                <a:lnTo>
                  <a:pt x="2198712" y="893133"/>
                </a:lnTo>
                <a:lnTo>
                  <a:pt x="2174260" y="947691"/>
                </a:lnTo>
                <a:lnTo>
                  <a:pt x="2143464" y="1000378"/>
                </a:lnTo>
                <a:lnTo>
                  <a:pt x="2106611" y="1051009"/>
                </a:lnTo>
                <a:lnTo>
                  <a:pt x="2063990" y="1099399"/>
                </a:lnTo>
                <a:lnTo>
                  <a:pt x="2015886" y="1145362"/>
                </a:lnTo>
                <a:lnTo>
                  <a:pt x="1962587" y="1188714"/>
                </a:lnTo>
                <a:lnTo>
                  <a:pt x="1904380" y="1229267"/>
                </a:lnTo>
                <a:lnTo>
                  <a:pt x="1841553" y="1266839"/>
                </a:lnTo>
                <a:lnTo>
                  <a:pt x="1774393" y="1301242"/>
                </a:lnTo>
                <a:lnTo>
                  <a:pt x="1703186" y="1332292"/>
                </a:lnTo>
                <a:lnTo>
                  <a:pt x="1628220" y="1359803"/>
                </a:lnTo>
                <a:lnTo>
                  <a:pt x="1549782" y="1383590"/>
                </a:lnTo>
                <a:lnTo>
                  <a:pt x="1468160" y="1403468"/>
                </a:lnTo>
                <a:lnTo>
                  <a:pt x="1383640" y="1419251"/>
                </a:lnTo>
                <a:lnTo>
                  <a:pt x="1296510" y="1430755"/>
                </a:lnTo>
                <a:lnTo>
                  <a:pt x="1207057" y="1437792"/>
                </a:lnTo>
                <a:lnTo>
                  <a:pt x="1115568" y="1440179"/>
                </a:lnTo>
                <a:lnTo>
                  <a:pt x="1024078" y="1437792"/>
                </a:lnTo>
                <a:lnTo>
                  <a:pt x="934625" y="1430755"/>
                </a:lnTo>
                <a:lnTo>
                  <a:pt x="847495" y="1419251"/>
                </a:lnTo>
                <a:lnTo>
                  <a:pt x="762975" y="1403468"/>
                </a:lnTo>
                <a:lnTo>
                  <a:pt x="681353" y="1383590"/>
                </a:lnTo>
                <a:lnTo>
                  <a:pt x="602915" y="1359803"/>
                </a:lnTo>
                <a:lnTo>
                  <a:pt x="527949" y="1332292"/>
                </a:lnTo>
                <a:lnTo>
                  <a:pt x="456742" y="1301242"/>
                </a:lnTo>
                <a:lnTo>
                  <a:pt x="389582" y="1266839"/>
                </a:lnTo>
                <a:lnTo>
                  <a:pt x="326755" y="1229267"/>
                </a:lnTo>
                <a:lnTo>
                  <a:pt x="268548" y="1188714"/>
                </a:lnTo>
                <a:lnTo>
                  <a:pt x="215249" y="1145362"/>
                </a:lnTo>
                <a:lnTo>
                  <a:pt x="167145" y="1099399"/>
                </a:lnTo>
                <a:lnTo>
                  <a:pt x="124524" y="1051009"/>
                </a:lnTo>
                <a:lnTo>
                  <a:pt x="87671" y="1000378"/>
                </a:lnTo>
                <a:lnTo>
                  <a:pt x="56875" y="947691"/>
                </a:lnTo>
                <a:lnTo>
                  <a:pt x="32423" y="893133"/>
                </a:lnTo>
                <a:lnTo>
                  <a:pt x="14601" y="836890"/>
                </a:lnTo>
                <a:lnTo>
                  <a:pt x="3698" y="779147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5574284" y="5433872"/>
            <a:ext cx="1812289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后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勤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卡通）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8871" y="3316223"/>
            <a:ext cx="2356104" cy="15636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80594" y="3358134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60" h="1440179">
                <a:moveTo>
                  <a:pt x="1116330" y="0"/>
                </a:moveTo>
                <a:lnTo>
                  <a:pt x="1024773" y="2387"/>
                </a:lnTo>
                <a:lnTo>
                  <a:pt x="935254" y="9426"/>
                </a:lnTo>
                <a:lnTo>
                  <a:pt x="848062" y="20931"/>
                </a:lnTo>
                <a:lnTo>
                  <a:pt x="763482" y="36716"/>
                </a:lnTo>
                <a:lnTo>
                  <a:pt x="681803" y="56596"/>
                </a:lnTo>
                <a:lnTo>
                  <a:pt x="603311" y="80386"/>
                </a:lnTo>
                <a:lnTo>
                  <a:pt x="528294" y="107899"/>
                </a:lnTo>
                <a:lnTo>
                  <a:pt x="457039" y="138952"/>
                </a:lnTo>
                <a:lnTo>
                  <a:pt x="389833" y="173357"/>
                </a:lnTo>
                <a:lnTo>
                  <a:pt x="326964" y="210931"/>
                </a:lnTo>
                <a:lnTo>
                  <a:pt x="268719" y="251486"/>
                </a:lnTo>
                <a:lnTo>
                  <a:pt x="215386" y="294839"/>
                </a:lnTo>
                <a:lnTo>
                  <a:pt x="167251" y="340802"/>
                </a:lnTo>
                <a:lnTo>
                  <a:pt x="124602" y="389192"/>
                </a:lnTo>
                <a:lnTo>
                  <a:pt x="87726" y="439822"/>
                </a:lnTo>
                <a:lnTo>
                  <a:pt x="56911" y="492508"/>
                </a:lnTo>
                <a:lnTo>
                  <a:pt x="32443" y="547062"/>
                </a:lnTo>
                <a:lnTo>
                  <a:pt x="14610" y="603301"/>
                </a:lnTo>
                <a:lnTo>
                  <a:pt x="3700" y="661039"/>
                </a:lnTo>
                <a:lnTo>
                  <a:pt x="0" y="720089"/>
                </a:lnTo>
                <a:lnTo>
                  <a:pt x="3700" y="779140"/>
                </a:lnTo>
                <a:lnTo>
                  <a:pt x="14610" y="836878"/>
                </a:lnTo>
                <a:lnTo>
                  <a:pt x="32443" y="893117"/>
                </a:lnTo>
                <a:lnTo>
                  <a:pt x="56911" y="947671"/>
                </a:lnTo>
                <a:lnTo>
                  <a:pt x="87726" y="1000357"/>
                </a:lnTo>
                <a:lnTo>
                  <a:pt x="124602" y="1050987"/>
                </a:lnTo>
                <a:lnTo>
                  <a:pt x="167251" y="1099377"/>
                </a:lnTo>
                <a:lnTo>
                  <a:pt x="215386" y="1145340"/>
                </a:lnTo>
                <a:lnTo>
                  <a:pt x="268719" y="1188693"/>
                </a:lnTo>
                <a:lnTo>
                  <a:pt x="326964" y="1229248"/>
                </a:lnTo>
                <a:lnTo>
                  <a:pt x="389833" y="1266822"/>
                </a:lnTo>
                <a:lnTo>
                  <a:pt x="457039" y="1301227"/>
                </a:lnTo>
                <a:lnTo>
                  <a:pt x="528294" y="1332280"/>
                </a:lnTo>
                <a:lnTo>
                  <a:pt x="603311" y="1359793"/>
                </a:lnTo>
                <a:lnTo>
                  <a:pt x="681803" y="1383583"/>
                </a:lnTo>
                <a:lnTo>
                  <a:pt x="763482" y="1403463"/>
                </a:lnTo>
                <a:lnTo>
                  <a:pt x="848062" y="1419248"/>
                </a:lnTo>
                <a:lnTo>
                  <a:pt x="935254" y="1430753"/>
                </a:lnTo>
                <a:lnTo>
                  <a:pt x="1024773" y="1437792"/>
                </a:lnTo>
                <a:lnTo>
                  <a:pt x="1116330" y="1440179"/>
                </a:lnTo>
                <a:lnTo>
                  <a:pt x="1207893" y="1437792"/>
                </a:lnTo>
                <a:lnTo>
                  <a:pt x="1297417" y="1430753"/>
                </a:lnTo>
                <a:lnTo>
                  <a:pt x="1384614" y="1419248"/>
                </a:lnTo>
                <a:lnTo>
                  <a:pt x="1469196" y="1403463"/>
                </a:lnTo>
                <a:lnTo>
                  <a:pt x="1550878" y="1383583"/>
                </a:lnTo>
                <a:lnTo>
                  <a:pt x="1629371" y="1359793"/>
                </a:lnTo>
                <a:lnTo>
                  <a:pt x="1704388" y="1332280"/>
                </a:lnTo>
                <a:lnTo>
                  <a:pt x="1775642" y="1301227"/>
                </a:lnTo>
                <a:lnTo>
                  <a:pt x="1842847" y="1266822"/>
                </a:lnTo>
                <a:lnTo>
                  <a:pt x="1905714" y="1229248"/>
                </a:lnTo>
                <a:lnTo>
                  <a:pt x="1963957" y="1188693"/>
                </a:lnTo>
                <a:lnTo>
                  <a:pt x="2017288" y="1145340"/>
                </a:lnTo>
                <a:lnTo>
                  <a:pt x="2065420" y="1099377"/>
                </a:lnTo>
                <a:lnTo>
                  <a:pt x="2108067" y="1050987"/>
                </a:lnTo>
                <a:lnTo>
                  <a:pt x="2144940" y="1000357"/>
                </a:lnTo>
                <a:lnTo>
                  <a:pt x="2175753" y="947671"/>
                </a:lnTo>
                <a:lnTo>
                  <a:pt x="2200219" y="893117"/>
                </a:lnTo>
                <a:lnTo>
                  <a:pt x="2218050" y="836878"/>
                </a:lnTo>
                <a:lnTo>
                  <a:pt x="2228959" y="779140"/>
                </a:lnTo>
                <a:lnTo>
                  <a:pt x="2232660" y="720089"/>
                </a:lnTo>
                <a:lnTo>
                  <a:pt x="2228959" y="661039"/>
                </a:lnTo>
                <a:lnTo>
                  <a:pt x="2218050" y="603301"/>
                </a:lnTo>
                <a:lnTo>
                  <a:pt x="2200219" y="547062"/>
                </a:lnTo>
                <a:lnTo>
                  <a:pt x="2175753" y="492508"/>
                </a:lnTo>
                <a:lnTo>
                  <a:pt x="2144940" y="439822"/>
                </a:lnTo>
                <a:lnTo>
                  <a:pt x="2108067" y="389192"/>
                </a:lnTo>
                <a:lnTo>
                  <a:pt x="2065420" y="340802"/>
                </a:lnTo>
                <a:lnTo>
                  <a:pt x="2017288" y="294839"/>
                </a:lnTo>
                <a:lnTo>
                  <a:pt x="1963957" y="251486"/>
                </a:lnTo>
                <a:lnTo>
                  <a:pt x="1905714" y="210931"/>
                </a:lnTo>
                <a:lnTo>
                  <a:pt x="1842847" y="173357"/>
                </a:lnTo>
                <a:lnTo>
                  <a:pt x="1775642" y="138952"/>
                </a:lnTo>
                <a:lnTo>
                  <a:pt x="1704388" y="107899"/>
                </a:lnTo>
                <a:lnTo>
                  <a:pt x="1629371" y="80386"/>
                </a:lnTo>
                <a:lnTo>
                  <a:pt x="1550878" y="56596"/>
                </a:lnTo>
                <a:lnTo>
                  <a:pt x="1469196" y="36716"/>
                </a:lnTo>
                <a:lnTo>
                  <a:pt x="1384614" y="20931"/>
                </a:lnTo>
                <a:lnTo>
                  <a:pt x="1297417" y="9426"/>
                </a:lnTo>
                <a:lnTo>
                  <a:pt x="1207893" y="2387"/>
                </a:lnTo>
                <a:lnTo>
                  <a:pt x="111633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80594" y="3358134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60" h="1440179">
                <a:moveTo>
                  <a:pt x="0" y="720089"/>
                </a:moveTo>
                <a:lnTo>
                  <a:pt x="3700" y="661039"/>
                </a:lnTo>
                <a:lnTo>
                  <a:pt x="14610" y="603301"/>
                </a:lnTo>
                <a:lnTo>
                  <a:pt x="32443" y="547062"/>
                </a:lnTo>
                <a:lnTo>
                  <a:pt x="56911" y="492508"/>
                </a:lnTo>
                <a:lnTo>
                  <a:pt x="87726" y="439822"/>
                </a:lnTo>
                <a:lnTo>
                  <a:pt x="124602" y="389192"/>
                </a:lnTo>
                <a:lnTo>
                  <a:pt x="167251" y="340802"/>
                </a:lnTo>
                <a:lnTo>
                  <a:pt x="215386" y="294839"/>
                </a:lnTo>
                <a:lnTo>
                  <a:pt x="268719" y="251486"/>
                </a:lnTo>
                <a:lnTo>
                  <a:pt x="326964" y="210931"/>
                </a:lnTo>
                <a:lnTo>
                  <a:pt x="389833" y="173357"/>
                </a:lnTo>
                <a:lnTo>
                  <a:pt x="457039" y="138952"/>
                </a:lnTo>
                <a:lnTo>
                  <a:pt x="528294" y="107899"/>
                </a:lnTo>
                <a:lnTo>
                  <a:pt x="603311" y="80386"/>
                </a:lnTo>
                <a:lnTo>
                  <a:pt x="681803" y="56596"/>
                </a:lnTo>
                <a:lnTo>
                  <a:pt x="763482" y="36716"/>
                </a:lnTo>
                <a:lnTo>
                  <a:pt x="848062" y="20931"/>
                </a:lnTo>
                <a:lnTo>
                  <a:pt x="935254" y="9426"/>
                </a:lnTo>
                <a:lnTo>
                  <a:pt x="1024773" y="2387"/>
                </a:lnTo>
                <a:lnTo>
                  <a:pt x="1116330" y="0"/>
                </a:lnTo>
                <a:lnTo>
                  <a:pt x="1207893" y="2387"/>
                </a:lnTo>
                <a:lnTo>
                  <a:pt x="1297417" y="9426"/>
                </a:lnTo>
                <a:lnTo>
                  <a:pt x="1384614" y="20931"/>
                </a:lnTo>
                <a:lnTo>
                  <a:pt x="1469196" y="36716"/>
                </a:lnTo>
                <a:lnTo>
                  <a:pt x="1550878" y="56596"/>
                </a:lnTo>
                <a:lnTo>
                  <a:pt x="1629371" y="80386"/>
                </a:lnTo>
                <a:lnTo>
                  <a:pt x="1704388" y="107899"/>
                </a:lnTo>
                <a:lnTo>
                  <a:pt x="1775642" y="138952"/>
                </a:lnTo>
                <a:lnTo>
                  <a:pt x="1842847" y="173357"/>
                </a:lnTo>
                <a:lnTo>
                  <a:pt x="1905714" y="210931"/>
                </a:lnTo>
                <a:lnTo>
                  <a:pt x="1963957" y="251486"/>
                </a:lnTo>
                <a:lnTo>
                  <a:pt x="2017288" y="294839"/>
                </a:lnTo>
                <a:lnTo>
                  <a:pt x="2065420" y="340802"/>
                </a:lnTo>
                <a:lnTo>
                  <a:pt x="2108067" y="389192"/>
                </a:lnTo>
                <a:lnTo>
                  <a:pt x="2144940" y="439822"/>
                </a:lnTo>
                <a:lnTo>
                  <a:pt x="2175753" y="492508"/>
                </a:lnTo>
                <a:lnTo>
                  <a:pt x="2200219" y="547062"/>
                </a:lnTo>
                <a:lnTo>
                  <a:pt x="2218050" y="603301"/>
                </a:lnTo>
                <a:lnTo>
                  <a:pt x="2228959" y="661039"/>
                </a:lnTo>
                <a:lnTo>
                  <a:pt x="2232660" y="720089"/>
                </a:lnTo>
                <a:lnTo>
                  <a:pt x="2228959" y="779140"/>
                </a:lnTo>
                <a:lnTo>
                  <a:pt x="2218050" y="836878"/>
                </a:lnTo>
                <a:lnTo>
                  <a:pt x="2200219" y="893117"/>
                </a:lnTo>
                <a:lnTo>
                  <a:pt x="2175753" y="947671"/>
                </a:lnTo>
                <a:lnTo>
                  <a:pt x="2144940" y="1000357"/>
                </a:lnTo>
                <a:lnTo>
                  <a:pt x="2108067" y="1050987"/>
                </a:lnTo>
                <a:lnTo>
                  <a:pt x="2065420" y="1099377"/>
                </a:lnTo>
                <a:lnTo>
                  <a:pt x="2017288" y="1145340"/>
                </a:lnTo>
                <a:lnTo>
                  <a:pt x="1963957" y="1188693"/>
                </a:lnTo>
                <a:lnTo>
                  <a:pt x="1905714" y="1229248"/>
                </a:lnTo>
                <a:lnTo>
                  <a:pt x="1842847" y="1266822"/>
                </a:lnTo>
                <a:lnTo>
                  <a:pt x="1775642" y="1301227"/>
                </a:lnTo>
                <a:lnTo>
                  <a:pt x="1704388" y="1332280"/>
                </a:lnTo>
                <a:lnTo>
                  <a:pt x="1629371" y="1359793"/>
                </a:lnTo>
                <a:lnTo>
                  <a:pt x="1550878" y="1383583"/>
                </a:lnTo>
                <a:lnTo>
                  <a:pt x="1469196" y="1403463"/>
                </a:lnTo>
                <a:lnTo>
                  <a:pt x="1384614" y="1419248"/>
                </a:lnTo>
                <a:lnTo>
                  <a:pt x="1297417" y="1430753"/>
                </a:lnTo>
                <a:lnTo>
                  <a:pt x="1207893" y="1437792"/>
                </a:lnTo>
                <a:lnTo>
                  <a:pt x="1116330" y="1440179"/>
                </a:lnTo>
                <a:lnTo>
                  <a:pt x="1024773" y="1437792"/>
                </a:lnTo>
                <a:lnTo>
                  <a:pt x="935254" y="1430753"/>
                </a:lnTo>
                <a:lnTo>
                  <a:pt x="848062" y="1419248"/>
                </a:lnTo>
                <a:lnTo>
                  <a:pt x="763482" y="1403463"/>
                </a:lnTo>
                <a:lnTo>
                  <a:pt x="681803" y="1383583"/>
                </a:lnTo>
                <a:lnTo>
                  <a:pt x="603311" y="1359793"/>
                </a:lnTo>
                <a:lnTo>
                  <a:pt x="528294" y="1332280"/>
                </a:lnTo>
                <a:lnTo>
                  <a:pt x="457039" y="1301227"/>
                </a:lnTo>
                <a:lnTo>
                  <a:pt x="389833" y="1266822"/>
                </a:lnTo>
                <a:lnTo>
                  <a:pt x="326964" y="1229248"/>
                </a:lnTo>
                <a:lnTo>
                  <a:pt x="268719" y="1188693"/>
                </a:lnTo>
                <a:lnTo>
                  <a:pt x="215386" y="1145340"/>
                </a:lnTo>
                <a:lnTo>
                  <a:pt x="167251" y="1099377"/>
                </a:lnTo>
                <a:lnTo>
                  <a:pt x="124602" y="1050987"/>
                </a:lnTo>
                <a:lnTo>
                  <a:pt x="87726" y="1000357"/>
                </a:lnTo>
                <a:lnTo>
                  <a:pt x="56911" y="947671"/>
                </a:lnTo>
                <a:lnTo>
                  <a:pt x="32443" y="893117"/>
                </a:lnTo>
                <a:lnTo>
                  <a:pt x="14610" y="836878"/>
                </a:lnTo>
                <a:lnTo>
                  <a:pt x="3700" y="779140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771245" y="3921505"/>
            <a:ext cx="1049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科研管理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10884" y="3316223"/>
            <a:ext cx="2356104" cy="15636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6372605" y="3358134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60" h="1440179">
                <a:moveTo>
                  <a:pt x="1116329" y="0"/>
                </a:moveTo>
                <a:lnTo>
                  <a:pt x="1024766" y="2387"/>
                </a:lnTo>
                <a:lnTo>
                  <a:pt x="935242" y="9426"/>
                </a:lnTo>
                <a:lnTo>
                  <a:pt x="848045" y="20931"/>
                </a:lnTo>
                <a:lnTo>
                  <a:pt x="763463" y="36716"/>
                </a:lnTo>
                <a:lnTo>
                  <a:pt x="681781" y="56596"/>
                </a:lnTo>
                <a:lnTo>
                  <a:pt x="603288" y="80386"/>
                </a:lnTo>
                <a:lnTo>
                  <a:pt x="528271" y="107899"/>
                </a:lnTo>
                <a:lnTo>
                  <a:pt x="457017" y="138952"/>
                </a:lnTo>
                <a:lnTo>
                  <a:pt x="389812" y="173357"/>
                </a:lnTo>
                <a:lnTo>
                  <a:pt x="326945" y="210931"/>
                </a:lnTo>
                <a:lnTo>
                  <a:pt x="268702" y="251486"/>
                </a:lnTo>
                <a:lnTo>
                  <a:pt x="215371" y="294839"/>
                </a:lnTo>
                <a:lnTo>
                  <a:pt x="167239" y="340802"/>
                </a:lnTo>
                <a:lnTo>
                  <a:pt x="124592" y="389192"/>
                </a:lnTo>
                <a:lnTo>
                  <a:pt x="87719" y="439822"/>
                </a:lnTo>
                <a:lnTo>
                  <a:pt x="56906" y="492508"/>
                </a:lnTo>
                <a:lnTo>
                  <a:pt x="32440" y="547062"/>
                </a:lnTo>
                <a:lnTo>
                  <a:pt x="14609" y="603301"/>
                </a:lnTo>
                <a:lnTo>
                  <a:pt x="3700" y="661039"/>
                </a:lnTo>
                <a:lnTo>
                  <a:pt x="0" y="720089"/>
                </a:lnTo>
                <a:lnTo>
                  <a:pt x="3700" y="779140"/>
                </a:lnTo>
                <a:lnTo>
                  <a:pt x="14609" y="836878"/>
                </a:lnTo>
                <a:lnTo>
                  <a:pt x="32440" y="893117"/>
                </a:lnTo>
                <a:lnTo>
                  <a:pt x="56906" y="947671"/>
                </a:lnTo>
                <a:lnTo>
                  <a:pt x="87719" y="1000357"/>
                </a:lnTo>
                <a:lnTo>
                  <a:pt x="124592" y="1050987"/>
                </a:lnTo>
                <a:lnTo>
                  <a:pt x="167239" y="1099377"/>
                </a:lnTo>
                <a:lnTo>
                  <a:pt x="215371" y="1145340"/>
                </a:lnTo>
                <a:lnTo>
                  <a:pt x="268702" y="1188693"/>
                </a:lnTo>
                <a:lnTo>
                  <a:pt x="326945" y="1229248"/>
                </a:lnTo>
                <a:lnTo>
                  <a:pt x="389812" y="1266822"/>
                </a:lnTo>
                <a:lnTo>
                  <a:pt x="457017" y="1301227"/>
                </a:lnTo>
                <a:lnTo>
                  <a:pt x="528271" y="1332280"/>
                </a:lnTo>
                <a:lnTo>
                  <a:pt x="603288" y="1359793"/>
                </a:lnTo>
                <a:lnTo>
                  <a:pt x="681781" y="1383583"/>
                </a:lnTo>
                <a:lnTo>
                  <a:pt x="763463" y="1403463"/>
                </a:lnTo>
                <a:lnTo>
                  <a:pt x="848045" y="1419248"/>
                </a:lnTo>
                <a:lnTo>
                  <a:pt x="935242" y="1430753"/>
                </a:lnTo>
                <a:lnTo>
                  <a:pt x="1024766" y="1437792"/>
                </a:lnTo>
                <a:lnTo>
                  <a:pt x="1116329" y="1440179"/>
                </a:lnTo>
                <a:lnTo>
                  <a:pt x="1207893" y="1437792"/>
                </a:lnTo>
                <a:lnTo>
                  <a:pt x="1297417" y="1430753"/>
                </a:lnTo>
                <a:lnTo>
                  <a:pt x="1384614" y="1419248"/>
                </a:lnTo>
                <a:lnTo>
                  <a:pt x="1469196" y="1403463"/>
                </a:lnTo>
                <a:lnTo>
                  <a:pt x="1550878" y="1383583"/>
                </a:lnTo>
                <a:lnTo>
                  <a:pt x="1629371" y="1359793"/>
                </a:lnTo>
                <a:lnTo>
                  <a:pt x="1704388" y="1332280"/>
                </a:lnTo>
                <a:lnTo>
                  <a:pt x="1775642" y="1301227"/>
                </a:lnTo>
                <a:lnTo>
                  <a:pt x="1842847" y="1266822"/>
                </a:lnTo>
                <a:lnTo>
                  <a:pt x="1905714" y="1229248"/>
                </a:lnTo>
                <a:lnTo>
                  <a:pt x="1963957" y="1188693"/>
                </a:lnTo>
                <a:lnTo>
                  <a:pt x="2017288" y="1145340"/>
                </a:lnTo>
                <a:lnTo>
                  <a:pt x="2065420" y="1099377"/>
                </a:lnTo>
                <a:lnTo>
                  <a:pt x="2108067" y="1050987"/>
                </a:lnTo>
                <a:lnTo>
                  <a:pt x="2144940" y="1000357"/>
                </a:lnTo>
                <a:lnTo>
                  <a:pt x="2175753" y="947671"/>
                </a:lnTo>
                <a:lnTo>
                  <a:pt x="2200219" y="893117"/>
                </a:lnTo>
                <a:lnTo>
                  <a:pt x="2218050" y="836878"/>
                </a:lnTo>
                <a:lnTo>
                  <a:pt x="2228959" y="779140"/>
                </a:lnTo>
                <a:lnTo>
                  <a:pt x="2232660" y="720089"/>
                </a:lnTo>
                <a:lnTo>
                  <a:pt x="2228959" y="661039"/>
                </a:lnTo>
                <a:lnTo>
                  <a:pt x="2218050" y="603301"/>
                </a:lnTo>
                <a:lnTo>
                  <a:pt x="2200219" y="547062"/>
                </a:lnTo>
                <a:lnTo>
                  <a:pt x="2175753" y="492508"/>
                </a:lnTo>
                <a:lnTo>
                  <a:pt x="2144940" y="439822"/>
                </a:lnTo>
                <a:lnTo>
                  <a:pt x="2108067" y="389192"/>
                </a:lnTo>
                <a:lnTo>
                  <a:pt x="2065420" y="340802"/>
                </a:lnTo>
                <a:lnTo>
                  <a:pt x="2017288" y="294839"/>
                </a:lnTo>
                <a:lnTo>
                  <a:pt x="1963957" y="251486"/>
                </a:lnTo>
                <a:lnTo>
                  <a:pt x="1905714" y="210931"/>
                </a:lnTo>
                <a:lnTo>
                  <a:pt x="1842847" y="173357"/>
                </a:lnTo>
                <a:lnTo>
                  <a:pt x="1775642" y="138952"/>
                </a:lnTo>
                <a:lnTo>
                  <a:pt x="1704388" y="107899"/>
                </a:lnTo>
                <a:lnTo>
                  <a:pt x="1629371" y="80386"/>
                </a:lnTo>
                <a:lnTo>
                  <a:pt x="1550878" y="56596"/>
                </a:lnTo>
                <a:lnTo>
                  <a:pt x="1469196" y="36716"/>
                </a:lnTo>
                <a:lnTo>
                  <a:pt x="1384614" y="20931"/>
                </a:lnTo>
                <a:lnTo>
                  <a:pt x="1297417" y="9426"/>
                </a:lnTo>
                <a:lnTo>
                  <a:pt x="1207893" y="2387"/>
                </a:lnTo>
                <a:lnTo>
                  <a:pt x="1116329" y="0"/>
                </a:lnTo>
                <a:close/>
              </a:path>
            </a:pathLst>
          </a:custGeom>
          <a:solidFill>
            <a:srgbClr val="04A8A3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6372605" y="3358134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60" h="1440179">
                <a:moveTo>
                  <a:pt x="0" y="720089"/>
                </a:moveTo>
                <a:lnTo>
                  <a:pt x="3700" y="661039"/>
                </a:lnTo>
                <a:lnTo>
                  <a:pt x="14609" y="603301"/>
                </a:lnTo>
                <a:lnTo>
                  <a:pt x="32440" y="547062"/>
                </a:lnTo>
                <a:lnTo>
                  <a:pt x="56906" y="492508"/>
                </a:lnTo>
                <a:lnTo>
                  <a:pt x="87719" y="439822"/>
                </a:lnTo>
                <a:lnTo>
                  <a:pt x="124592" y="389192"/>
                </a:lnTo>
                <a:lnTo>
                  <a:pt x="167239" y="340802"/>
                </a:lnTo>
                <a:lnTo>
                  <a:pt x="215371" y="294839"/>
                </a:lnTo>
                <a:lnTo>
                  <a:pt x="268702" y="251486"/>
                </a:lnTo>
                <a:lnTo>
                  <a:pt x="326945" y="210931"/>
                </a:lnTo>
                <a:lnTo>
                  <a:pt x="389812" y="173357"/>
                </a:lnTo>
                <a:lnTo>
                  <a:pt x="457017" y="138952"/>
                </a:lnTo>
                <a:lnTo>
                  <a:pt x="528271" y="107899"/>
                </a:lnTo>
                <a:lnTo>
                  <a:pt x="603288" y="80386"/>
                </a:lnTo>
                <a:lnTo>
                  <a:pt x="681781" y="56596"/>
                </a:lnTo>
                <a:lnTo>
                  <a:pt x="763463" y="36716"/>
                </a:lnTo>
                <a:lnTo>
                  <a:pt x="848045" y="20931"/>
                </a:lnTo>
                <a:lnTo>
                  <a:pt x="935242" y="9426"/>
                </a:lnTo>
                <a:lnTo>
                  <a:pt x="1024766" y="2387"/>
                </a:lnTo>
                <a:lnTo>
                  <a:pt x="1116329" y="0"/>
                </a:lnTo>
                <a:lnTo>
                  <a:pt x="1207893" y="2387"/>
                </a:lnTo>
                <a:lnTo>
                  <a:pt x="1297417" y="9426"/>
                </a:lnTo>
                <a:lnTo>
                  <a:pt x="1384614" y="20931"/>
                </a:lnTo>
                <a:lnTo>
                  <a:pt x="1469196" y="36716"/>
                </a:lnTo>
                <a:lnTo>
                  <a:pt x="1550878" y="56596"/>
                </a:lnTo>
                <a:lnTo>
                  <a:pt x="1629371" y="80386"/>
                </a:lnTo>
                <a:lnTo>
                  <a:pt x="1704388" y="107899"/>
                </a:lnTo>
                <a:lnTo>
                  <a:pt x="1775642" y="138952"/>
                </a:lnTo>
                <a:lnTo>
                  <a:pt x="1842847" y="173357"/>
                </a:lnTo>
                <a:lnTo>
                  <a:pt x="1905714" y="210931"/>
                </a:lnTo>
                <a:lnTo>
                  <a:pt x="1963957" y="251486"/>
                </a:lnTo>
                <a:lnTo>
                  <a:pt x="2017288" y="294839"/>
                </a:lnTo>
                <a:lnTo>
                  <a:pt x="2065420" y="340802"/>
                </a:lnTo>
                <a:lnTo>
                  <a:pt x="2108067" y="389192"/>
                </a:lnTo>
                <a:lnTo>
                  <a:pt x="2144940" y="439822"/>
                </a:lnTo>
                <a:lnTo>
                  <a:pt x="2175753" y="492508"/>
                </a:lnTo>
                <a:lnTo>
                  <a:pt x="2200219" y="547062"/>
                </a:lnTo>
                <a:lnTo>
                  <a:pt x="2218050" y="603301"/>
                </a:lnTo>
                <a:lnTo>
                  <a:pt x="2228959" y="661039"/>
                </a:lnTo>
                <a:lnTo>
                  <a:pt x="2232660" y="720089"/>
                </a:lnTo>
                <a:lnTo>
                  <a:pt x="2228959" y="779140"/>
                </a:lnTo>
                <a:lnTo>
                  <a:pt x="2218050" y="836878"/>
                </a:lnTo>
                <a:lnTo>
                  <a:pt x="2200219" y="893117"/>
                </a:lnTo>
                <a:lnTo>
                  <a:pt x="2175753" y="947671"/>
                </a:lnTo>
                <a:lnTo>
                  <a:pt x="2144940" y="1000357"/>
                </a:lnTo>
                <a:lnTo>
                  <a:pt x="2108067" y="1050987"/>
                </a:lnTo>
                <a:lnTo>
                  <a:pt x="2065420" y="1099377"/>
                </a:lnTo>
                <a:lnTo>
                  <a:pt x="2017288" y="1145340"/>
                </a:lnTo>
                <a:lnTo>
                  <a:pt x="1963957" y="1188693"/>
                </a:lnTo>
                <a:lnTo>
                  <a:pt x="1905714" y="1229248"/>
                </a:lnTo>
                <a:lnTo>
                  <a:pt x="1842847" y="1266822"/>
                </a:lnTo>
                <a:lnTo>
                  <a:pt x="1775642" y="1301227"/>
                </a:lnTo>
                <a:lnTo>
                  <a:pt x="1704388" y="1332280"/>
                </a:lnTo>
                <a:lnTo>
                  <a:pt x="1629371" y="1359793"/>
                </a:lnTo>
                <a:lnTo>
                  <a:pt x="1550878" y="1383583"/>
                </a:lnTo>
                <a:lnTo>
                  <a:pt x="1469196" y="1403463"/>
                </a:lnTo>
                <a:lnTo>
                  <a:pt x="1384614" y="1419248"/>
                </a:lnTo>
                <a:lnTo>
                  <a:pt x="1297417" y="1430753"/>
                </a:lnTo>
                <a:lnTo>
                  <a:pt x="1207893" y="1437792"/>
                </a:lnTo>
                <a:lnTo>
                  <a:pt x="1116329" y="1440179"/>
                </a:lnTo>
                <a:lnTo>
                  <a:pt x="1024766" y="1437792"/>
                </a:lnTo>
                <a:lnTo>
                  <a:pt x="935242" y="1430753"/>
                </a:lnTo>
                <a:lnTo>
                  <a:pt x="848045" y="1419248"/>
                </a:lnTo>
                <a:lnTo>
                  <a:pt x="763463" y="1403463"/>
                </a:lnTo>
                <a:lnTo>
                  <a:pt x="681781" y="1383583"/>
                </a:lnTo>
                <a:lnTo>
                  <a:pt x="603288" y="1359793"/>
                </a:lnTo>
                <a:lnTo>
                  <a:pt x="528271" y="1332280"/>
                </a:lnTo>
                <a:lnTo>
                  <a:pt x="457017" y="1301227"/>
                </a:lnTo>
                <a:lnTo>
                  <a:pt x="389812" y="1266822"/>
                </a:lnTo>
                <a:lnTo>
                  <a:pt x="326945" y="1229248"/>
                </a:lnTo>
                <a:lnTo>
                  <a:pt x="268702" y="1188693"/>
                </a:lnTo>
                <a:lnTo>
                  <a:pt x="215371" y="1145340"/>
                </a:lnTo>
                <a:lnTo>
                  <a:pt x="167239" y="1099377"/>
                </a:lnTo>
                <a:lnTo>
                  <a:pt x="124592" y="1050987"/>
                </a:lnTo>
                <a:lnTo>
                  <a:pt x="87719" y="1000357"/>
                </a:lnTo>
                <a:lnTo>
                  <a:pt x="56906" y="947671"/>
                </a:lnTo>
                <a:lnTo>
                  <a:pt x="32440" y="893117"/>
                </a:lnTo>
                <a:lnTo>
                  <a:pt x="14609" y="836878"/>
                </a:lnTo>
                <a:lnTo>
                  <a:pt x="3700" y="779140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6837044" y="3921505"/>
            <a:ext cx="1305560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研究生管理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54608" y="4828032"/>
            <a:ext cx="2356104" cy="15636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1116330" y="4869941"/>
            <a:ext cx="2232660" cy="1440180"/>
          </a:xfrm>
          <a:custGeom>
            <a:avLst/>
            <a:gdLst/>
            <a:ahLst/>
            <a:cxnLst/>
            <a:rect l="l" t="t" r="r" b="b"/>
            <a:pathLst>
              <a:path w="2232659" h="1440179">
                <a:moveTo>
                  <a:pt x="1116330" y="0"/>
                </a:moveTo>
                <a:lnTo>
                  <a:pt x="1024766" y="2387"/>
                </a:lnTo>
                <a:lnTo>
                  <a:pt x="935242" y="9426"/>
                </a:lnTo>
                <a:lnTo>
                  <a:pt x="848045" y="20931"/>
                </a:lnTo>
                <a:lnTo>
                  <a:pt x="763463" y="36716"/>
                </a:lnTo>
                <a:lnTo>
                  <a:pt x="681781" y="56596"/>
                </a:lnTo>
                <a:lnTo>
                  <a:pt x="603288" y="80386"/>
                </a:lnTo>
                <a:lnTo>
                  <a:pt x="528271" y="107899"/>
                </a:lnTo>
                <a:lnTo>
                  <a:pt x="457017" y="138952"/>
                </a:lnTo>
                <a:lnTo>
                  <a:pt x="389812" y="173357"/>
                </a:lnTo>
                <a:lnTo>
                  <a:pt x="326945" y="210931"/>
                </a:lnTo>
                <a:lnTo>
                  <a:pt x="268702" y="251486"/>
                </a:lnTo>
                <a:lnTo>
                  <a:pt x="215371" y="294839"/>
                </a:lnTo>
                <a:lnTo>
                  <a:pt x="167239" y="340802"/>
                </a:lnTo>
                <a:lnTo>
                  <a:pt x="124592" y="389192"/>
                </a:lnTo>
                <a:lnTo>
                  <a:pt x="87719" y="439822"/>
                </a:lnTo>
                <a:lnTo>
                  <a:pt x="56906" y="492508"/>
                </a:lnTo>
                <a:lnTo>
                  <a:pt x="32440" y="547062"/>
                </a:lnTo>
                <a:lnTo>
                  <a:pt x="14609" y="603301"/>
                </a:lnTo>
                <a:lnTo>
                  <a:pt x="3700" y="661039"/>
                </a:lnTo>
                <a:lnTo>
                  <a:pt x="0" y="720089"/>
                </a:lnTo>
                <a:lnTo>
                  <a:pt x="3700" y="779147"/>
                </a:lnTo>
                <a:lnTo>
                  <a:pt x="14609" y="836890"/>
                </a:lnTo>
                <a:lnTo>
                  <a:pt x="32440" y="893133"/>
                </a:lnTo>
                <a:lnTo>
                  <a:pt x="56906" y="947691"/>
                </a:lnTo>
                <a:lnTo>
                  <a:pt x="87719" y="1000378"/>
                </a:lnTo>
                <a:lnTo>
                  <a:pt x="124592" y="1051009"/>
                </a:lnTo>
                <a:lnTo>
                  <a:pt x="167239" y="1099399"/>
                </a:lnTo>
                <a:lnTo>
                  <a:pt x="215371" y="1145362"/>
                </a:lnTo>
                <a:lnTo>
                  <a:pt x="268702" y="1188714"/>
                </a:lnTo>
                <a:lnTo>
                  <a:pt x="326945" y="1229267"/>
                </a:lnTo>
                <a:lnTo>
                  <a:pt x="389812" y="1266839"/>
                </a:lnTo>
                <a:lnTo>
                  <a:pt x="457017" y="1301242"/>
                </a:lnTo>
                <a:lnTo>
                  <a:pt x="528271" y="1332292"/>
                </a:lnTo>
                <a:lnTo>
                  <a:pt x="603288" y="1359803"/>
                </a:lnTo>
                <a:lnTo>
                  <a:pt x="681781" y="1383590"/>
                </a:lnTo>
                <a:lnTo>
                  <a:pt x="763463" y="1403468"/>
                </a:lnTo>
                <a:lnTo>
                  <a:pt x="848045" y="1419251"/>
                </a:lnTo>
                <a:lnTo>
                  <a:pt x="935242" y="1430755"/>
                </a:lnTo>
                <a:lnTo>
                  <a:pt x="1024766" y="1437792"/>
                </a:lnTo>
                <a:lnTo>
                  <a:pt x="1116330" y="1440179"/>
                </a:lnTo>
                <a:lnTo>
                  <a:pt x="1207893" y="1437792"/>
                </a:lnTo>
                <a:lnTo>
                  <a:pt x="1297417" y="1430755"/>
                </a:lnTo>
                <a:lnTo>
                  <a:pt x="1384614" y="1419251"/>
                </a:lnTo>
                <a:lnTo>
                  <a:pt x="1469196" y="1403468"/>
                </a:lnTo>
                <a:lnTo>
                  <a:pt x="1550878" y="1383590"/>
                </a:lnTo>
                <a:lnTo>
                  <a:pt x="1629371" y="1359803"/>
                </a:lnTo>
                <a:lnTo>
                  <a:pt x="1704388" y="1332292"/>
                </a:lnTo>
                <a:lnTo>
                  <a:pt x="1775642" y="1301242"/>
                </a:lnTo>
                <a:lnTo>
                  <a:pt x="1842847" y="1266839"/>
                </a:lnTo>
                <a:lnTo>
                  <a:pt x="1905714" y="1229267"/>
                </a:lnTo>
                <a:lnTo>
                  <a:pt x="1963957" y="1188714"/>
                </a:lnTo>
                <a:lnTo>
                  <a:pt x="2017288" y="1145362"/>
                </a:lnTo>
                <a:lnTo>
                  <a:pt x="2065420" y="1099399"/>
                </a:lnTo>
                <a:lnTo>
                  <a:pt x="2108067" y="1051009"/>
                </a:lnTo>
                <a:lnTo>
                  <a:pt x="2144940" y="1000378"/>
                </a:lnTo>
                <a:lnTo>
                  <a:pt x="2175753" y="947691"/>
                </a:lnTo>
                <a:lnTo>
                  <a:pt x="2200219" y="893133"/>
                </a:lnTo>
                <a:lnTo>
                  <a:pt x="2218050" y="836890"/>
                </a:lnTo>
                <a:lnTo>
                  <a:pt x="2228959" y="779147"/>
                </a:lnTo>
                <a:lnTo>
                  <a:pt x="2232660" y="720089"/>
                </a:lnTo>
                <a:lnTo>
                  <a:pt x="2228959" y="661039"/>
                </a:lnTo>
                <a:lnTo>
                  <a:pt x="2218050" y="603301"/>
                </a:lnTo>
                <a:lnTo>
                  <a:pt x="2200219" y="547062"/>
                </a:lnTo>
                <a:lnTo>
                  <a:pt x="2175753" y="492508"/>
                </a:lnTo>
                <a:lnTo>
                  <a:pt x="2144940" y="439822"/>
                </a:lnTo>
                <a:lnTo>
                  <a:pt x="2108067" y="389192"/>
                </a:lnTo>
                <a:lnTo>
                  <a:pt x="2065420" y="340802"/>
                </a:lnTo>
                <a:lnTo>
                  <a:pt x="2017288" y="294839"/>
                </a:lnTo>
                <a:lnTo>
                  <a:pt x="1963957" y="251486"/>
                </a:lnTo>
                <a:lnTo>
                  <a:pt x="1905714" y="210931"/>
                </a:lnTo>
                <a:lnTo>
                  <a:pt x="1842847" y="173357"/>
                </a:lnTo>
                <a:lnTo>
                  <a:pt x="1775642" y="138952"/>
                </a:lnTo>
                <a:lnTo>
                  <a:pt x="1704388" y="107899"/>
                </a:lnTo>
                <a:lnTo>
                  <a:pt x="1629371" y="80386"/>
                </a:lnTo>
                <a:lnTo>
                  <a:pt x="1550878" y="56596"/>
                </a:lnTo>
                <a:lnTo>
                  <a:pt x="1469196" y="36716"/>
                </a:lnTo>
                <a:lnTo>
                  <a:pt x="1384614" y="20931"/>
                </a:lnTo>
                <a:lnTo>
                  <a:pt x="1297417" y="9426"/>
                </a:lnTo>
                <a:lnTo>
                  <a:pt x="1207893" y="2387"/>
                </a:lnTo>
                <a:lnTo>
                  <a:pt x="1116330" y="0"/>
                </a:lnTo>
                <a:close/>
              </a:path>
            </a:pathLst>
          </a:custGeom>
          <a:solidFill>
            <a:srgbClr val="99336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1116330" y="4869941"/>
            <a:ext cx="2232660" cy="1440180"/>
          </a:xfrm>
          <a:custGeom>
            <a:avLst/>
            <a:gdLst/>
            <a:ahLst/>
            <a:cxnLst/>
            <a:rect l="l" t="t" r="r" b="b"/>
            <a:pathLst>
              <a:path w="2232659" h="1440179">
                <a:moveTo>
                  <a:pt x="0" y="720089"/>
                </a:moveTo>
                <a:lnTo>
                  <a:pt x="3700" y="661039"/>
                </a:lnTo>
                <a:lnTo>
                  <a:pt x="14609" y="603301"/>
                </a:lnTo>
                <a:lnTo>
                  <a:pt x="32440" y="547062"/>
                </a:lnTo>
                <a:lnTo>
                  <a:pt x="56906" y="492508"/>
                </a:lnTo>
                <a:lnTo>
                  <a:pt x="87719" y="439822"/>
                </a:lnTo>
                <a:lnTo>
                  <a:pt x="124592" y="389192"/>
                </a:lnTo>
                <a:lnTo>
                  <a:pt x="167239" y="340802"/>
                </a:lnTo>
                <a:lnTo>
                  <a:pt x="215371" y="294839"/>
                </a:lnTo>
                <a:lnTo>
                  <a:pt x="268702" y="251486"/>
                </a:lnTo>
                <a:lnTo>
                  <a:pt x="326945" y="210931"/>
                </a:lnTo>
                <a:lnTo>
                  <a:pt x="389812" y="173357"/>
                </a:lnTo>
                <a:lnTo>
                  <a:pt x="457017" y="138952"/>
                </a:lnTo>
                <a:lnTo>
                  <a:pt x="528271" y="107899"/>
                </a:lnTo>
                <a:lnTo>
                  <a:pt x="603288" y="80386"/>
                </a:lnTo>
                <a:lnTo>
                  <a:pt x="681781" y="56596"/>
                </a:lnTo>
                <a:lnTo>
                  <a:pt x="763463" y="36716"/>
                </a:lnTo>
                <a:lnTo>
                  <a:pt x="848045" y="20931"/>
                </a:lnTo>
                <a:lnTo>
                  <a:pt x="935242" y="9426"/>
                </a:lnTo>
                <a:lnTo>
                  <a:pt x="1024766" y="2387"/>
                </a:lnTo>
                <a:lnTo>
                  <a:pt x="1116330" y="0"/>
                </a:lnTo>
                <a:lnTo>
                  <a:pt x="1207893" y="2387"/>
                </a:lnTo>
                <a:lnTo>
                  <a:pt x="1297417" y="9426"/>
                </a:lnTo>
                <a:lnTo>
                  <a:pt x="1384614" y="20931"/>
                </a:lnTo>
                <a:lnTo>
                  <a:pt x="1469196" y="36716"/>
                </a:lnTo>
                <a:lnTo>
                  <a:pt x="1550878" y="56596"/>
                </a:lnTo>
                <a:lnTo>
                  <a:pt x="1629371" y="80386"/>
                </a:lnTo>
                <a:lnTo>
                  <a:pt x="1704388" y="107899"/>
                </a:lnTo>
                <a:lnTo>
                  <a:pt x="1775642" y="138952"/>
                </a:lnTo>
                <a:lnTo>
                  <a:pt x="1842847" y="173357"/>
                </a:lnTo>
                <a:lnTo>
                  <a:pt x="1905714" y="210931"/>
                </a:lnTo>
                <a:lnTo>
                  <a:pt x="1963957" y="251486"/>
                </a:lnTo>
                <a:lnTo>
                  <a:pt x="2017288" y="294839"/>
                </a:lnTo>
                <a:lnTo>
                  <a:pt x="2065420" y="340802"/>
                </a:lnTo>
                <a:lnTo>
                  <a:pt x="2108067" y="389192"/>
                </a:lnTo>
                <a:lnTo>
                  <a:pt x="2144940" y="439822"/>
                </a:lnTo>
                <a:lnTo>
                  <a:pt x="2175753" y="492508"/>
                </a:lnTo>
                <a:lnTo>
                  <a:pt x="2200219" y="547062"/>
                </a:lnTo>
                <a:lnTo>
                  <a:pt x="2218050" y="603301"/>
                </a:lnTo>
                <a:lnTo>
                  <a:pt x="2228959" y="661039"/>
                </a:lnTo>
                <a:lnTo>
                  <a:pt x="2232660" y="720089"/>
                </a:lnTo>
                <a:lnTo>
                  <a:pt x="2228959" y="779147"/>
                </a:lnTo>
                <a:lnTo>
                  <a:pt x="2218050" y="836890"/>
                </a:lnTo>
                <a:lnTo>
                  <a:pt x="2200219" y="893133"/>
                </a:lnTo>
                <a:lnTo>
                  <a:pt x="2175753" y="947691"/>
                </a:lnTo>
                <a:lnTo>
                  <a:pt x="2144940" y="1000378"/>
                </a:lnTo>
                <a:lnTo>
                  <a:pt x="2108067" y="1051009"/>
                </a:lnTo>
                <a:lnTo>
                  <a:pt x="2065420" y="1099399"/>
                </a:lnTo>
                <a:lnTo>
                  <a:pt x="2017288" y="1145362"/>
                </a:lnTo>
                <a:lnTo>
                  <a:pt x="1963957" y="1188714"/>
                </a:lnTo>
                <a:lnTo>
                  <a:pt x="1905714" y="1229267"/>
                </a:lnTo>
                <a:lnTo>
                  <a:pt x="1842847" y="1266839"/>
                </a:lnTo>
                <a:lnTo>
                  <a:pt x="1775642" y="1301242"/>
                </a:lnTo>
                <a:lnTo>
                  <a:pt x="1704388" y="1332292"/>
                </a:lnTo>
                <a:lnTo>
                  <a:pt x="1629371" y="1359803"/>
                </a:lnTo>
                <a:lnTo>
                  <a:pt x="1550878" y="1383590"/>
                </a:lnTo>
                <a:lnTo>
                  <a:pt x="1469196" y="1403468"/>
                </a:lnTo>
                <a:lnTo>
                  <a:pt x="1384614" y="1419251"/>
                </a:lnTo>
                <a:lnTo>
                  <a:pt x="1297417" y="1430755"/>
                </a:lnTo>
                <a:lnTo>
                  <a:pt x="1207893" y="1437792"/>
                </a:lnTo>
                <a:lnTo>
                  <a:pt x="1116330" y="1440179"/>
                </a:lnTo>
                <a:lnTo>
                  <a:pt x="1024766" y="1437792"/>
                </a:lnTo>
                <a:lnTo>
                  <a:pt x="935242" y="1430755"/>
                </a:lnTo>
                <a:lnTo>
                  <a:pt x="848045" y="1419251"/>
                </a:lnTo>
                <a:lnTo>
                  <a:pt x="763463" y="1403468"/>
                </a:lnTo>
                <a:lnTo>
                  <a:pt x="681781" y="1383590"/>
                </a:lnTo>
                <a:lnTo>
                  <a:pt x="603288" y="1359803"/>
                </a:lnTo>
                <a:lnTo>
                  <a:pt x="528271" y="1332292"/>
                </a:lnTo>
                <a:lnTo>
                  <a:pt x="457017" y="1301242"/>
                </a:lnTo>
                <a:lnTo>
                  <a:pt x="389812" y="1266839"/>
                </a:lnTo>
                <a:lnTo>
                  <a:pt x="326945" y="1229267"/>
                </a:lnTo>
                <a:lnTo>
                  <a:pt x="268702" y="1188714"/>
                </a:lnTo>
                <a:lnTo>
                  <a:pt x="215371" y="1145362"/>
                </a:lnTo>
                <a:lnTo>
                  <a:pt x="167239" y="1099399"/>
                </a:lnTo>
                <a:lnTo>
                  <a:pt x="124592" y="1051009"/>
                </a:lnTo>
                <a:lnTo>
                  <a:pt x="87719" y="1000378"/>
                </a:lnTo>
                <a:lnTo>
                  <a:pt x="56906" y="947691"/>
                </a:lnTo>
                <a:lnTo>
                  <a:pt x="32440" y="893133"/>
                </a:lnTo>
                <a:lnTo>
                  <a:pt x="14609" y="836890"/>
                </a:lnTo>
                <a:lnTo>
                  <a:pt x="3700" y="779147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710689" y="5433872"/>
            <a:ext cx="1043940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>
                <a:solidFill>
                  <a:srgbClr val="FFFFFF"/>
                </a:solidFill>
                <a:latin typeface="Microsoft JhengHei"/>
                <a:cs typeface="Microsoft JhengHei"/>
              </a:rPr>
              <a:t>学工管理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951220" y="1659635"/>
            <a:ext cx="2356104" cy="15636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6012941" y="1701545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59" h="1440179">
                <a:moveTo>
                  <a:pt x="1116330" y="0"/>
                </a:moveTo>
                <a:lnTo>
                  <a:pt x="1024766" y="2387"/>
                </a:lnTo>
                <a:lnTo>
                  <a:pt x="935242" y="9426"/>
                </a:lnTo>
                <a:lnTo>
                  <a:pt x="848045" y="20931"/>
                </a:lnTo>
                <a:lnTo>
                  <a:pt x="763463" y="36716"/>
                </a:lnTo>
                <a:lnTo>
                  <a:pt x="681781" y="56596"/>
                </a:lnTo>
                <a:lnTo>
                  <a:pt x="603288" y="80386"/>
                </a:lnTo>
                <a:lnTo>
                  <a:pt x="528271" y="107899"/>
                </a:lnTo>
                <a:lnTo>
                  <a:pt x="457017" y="138952"/>
                </a:lnTo>
                <a:lnTo>
                  <a:pt x="389812" y="173357"/>
                </a:lnTo>
                <a:lnTo>
                  <a:pt x="326945" y="210931"/>
                </a:lnTo>
                <a:lnTo>
                  <a:pt x="268702" y="251486"/>
                </a:lnTo>
                <a:lnTo>
                  <a:pt x="215371" y="294839"/>
                </a:lnTo>
                <a:lnTo>
                  <a:pt x="167239" y="340802"/>
                </a:lnTo>
                <a:lnTo>
                  <a:pt x="124592" y="389192"/>
                </a:lnTo>
                <a:lnTo>
                  <a:pt x="87719" y="439822"/>
                </a:lnTo>
                <a:lnTo>
                  <a:pt x="56906" y="492508"/>
                </a:lnTo>
                <a:lnTo>
                  <a:pt x="32440" y="547062"/>
                </a:lnTo>
                <a:lnTo>
                  <a:pt x="14609" y="603301"/>
                </a:lnTo>
                <a:lnTo>
                  <a:pt x="3700" y="661039"/>
                </a:lnTo>
                <a:lnTo>
                  <a:pt x="0" y="720089"/>
                </a:lnTo>
                <a:lnTo>
                  <a:pt x="3700" y="779140"/>
                </a:lnTo>
                <a:lnTo>
                  <a:pt x="14609" y="836878"/>
                </a:lnTo>
                <a:lnTo>
                  <a:pt x="32440" y="893117"/>
                </a:lnTo>
                <a:lnTo>
                  <a:pt x="56906" y="947671"/>
                </a:lnTo>
                <a:lnTo>
                  <a:pt x="87719" y="1000357"/>
                </a:lnTo>
                <a:lnTo>
                  <a:pt x="124592" y="1050987"/>
                </a:lnTo>
                <a:lnTo>
                  <a:pt x="167239" y="1099377"/>
                </a:lnTo>
                <a:lnTo>
                  <a:pt x="215371" y="1145340"/>
                </a:lnTo>
                <a:lnTo>
                  <a:pt x="268702" y="1188693"/>
                </a:lnTo>
                <a:lnTo>
                  <a:pt x="326945" y="1229248"/>
                </a:lnTo>
                <a:lnTo>
                  <a:pt x="389812" y="1266822"/>
                </a:lnTo>
                <a:lnTo>
                  <a:pt x="457017" y="1301227"/>
                </a:lnTo>
                <a:lnTo>
                  <a:pt x="528271" y="1332280"/>
                </a:lnTo>
                <a:lnTo>
                  <a:pt x="603288" y="1359793"/>
                </a:lnTo>
                <a:lnTo>
                  <a:pt x="681781" y="1383583"/>
                </a:lnTo>
                <a:lnTo>
                  <a:pt x="763463" y="1403463"/>
                </a:lnTo>
                <a:lnTo>
                  <a:pt x="848045" y="1419248"/>
                </a:lnTo>
                <a:lnTo>
                  <a:pt x="935242" y="1430753"/>
                </a:lnTo>
                <a:lnTo>
                  <a:pt x="1024766" y="1437792"/>
                </a:lnTo>
                <a:lnTo>
                  <a:pt x="1116330" y="1440179"/>
                </a:lnTo>
                <a:lnTo>
                  <a:pt x="1207893" y="1437792"/>
                </a:lnTo>
                <a:lnTo>
                  <a:pt x="1297417" y="1430753"/>
                </a:lnTo>
                <a:lnTo>
                  <a:pt x="1384614" y="1419248"/>
                </a:lnTo>
                <a:lnTo>
                  <a:pt x="1469196" y="1403463"/>
                </a:lnTo>
                <a:lnTo>
                  <a:pt x="1550878" y="1383583"/>
                </a:lnTo>
                <a:lnTo>
                  <a:pt x="1629371" y="1359793"/>
                </a:lnTo>
                <a:lnTo>
                  <a:pt x="1704388" y="1332280"/>
                </a:lnTo>
                <a:lnTo>
                  <a:pt x="1775642" y="1301227"/>
                </a:lnTo>
                <a:lnTo>
                  <a:pt x="1842847" y="1266822"/>
                </a:lnTo>
                <a:lnTo>
                  <a:pt x="1905714" y="1229248"/>
                </a:lnTo>
                <a:lnTo>
                  <a:pt x="1963957" y="1188693"/>
                </a:lnTo>
                <a:lnTo>
                  <a:pt x="2017288" y="1145340"/>
                </a:lnTo>
                <a:lnTo>
                  <a:pt x="2065420" y="1099377"/>
                </a:lnTo>
                <a:lnTo>
                  <a:pt x="2108067" y="1050987"/>
                </a:lnTo>
                <a:lnTo>
                  <a:pt x="2144940" y="1000357"/>
                </a:lnTo>
                <a:lnTo>
                  <a:pt x="2175753" y="947671"/>
                </a:lnTo>
                <a:lnTo>
                  <a:pt x="2200219" y="893117"/>
                </a:lnTo>
                <a:lnTo>
                  <a:pt x="2218050" y="836878"/>
                </a:lnTo>
                <a:lnTo>
                  <a:pt x="2228959" y="779140"/>
                </a:lnTo>
                <a:lnTo>
                  <a:pt x="2232660" y="720089"/>
                </a:lnTo>
                <a:lnTo>
                  <a:pt x="2228959" y="661039"/>
                </a:lnTo>
                <a:lnTo>
                  <a:pt x="2218050" y="603301"/>
                </a:lnTo>
                <a:lnTo>
                  <a:pt x="2200219" y="547062"/>
                </a:lnTo>
                <a:lnTo>
                  <a:pt x="2175753" y="492508"/>
                </a:lnTo>
                <a:lnTo>
                  <a:pt x="2144940" y="439822"/>
                </a:lnTo>
                <a:lnTo>
                  <a:pt x="2108067" y="389192"/>
                </a:lnTo>
                <a:lnTo>
                  <a:pt x="2065420" y="340802"/>
                </a:lnTo>
                <a:lnTo>
                  <a:pt x="2017288" y="294839"/>
                </a:lnTo>
                <a:lnTo>
                  <a:pt x="1963957" y="251486"/>
                </a:lnTo>
                <a:lnTo>
                  <a:pt x="1905714" y="210931"/>
                </a:lnTo>
                <a:lnTo>
                  <a:pt x="1842847" y="173357"/>
                </a:lnTo>
                <a:lnTo>
                  <a:pt x="1775642" y="138952"/>
                </a:lnTo>
                <a:lnTo>
                  <a:pt x="1704388" y="107899"/>
                </a:lnTo>
                <a:lnTo>
                  <a:pt x="1629371" y="80386"/>
                </a:lnTo>
                <a:lnTo>
                  <a:pt x="1550878" y="56596"/>
                </a:lnTo>
                <a:lnTo>
                  <a:pt x="1469196" y="36716"/>
                </a:lnTo>
                <a:lnTo>
                  <a:pt x="1384614" y="20931"/>
                </a:lnTo>
                <a:lnTo>
                  <a:pt x="1297417" y="9426"/>
                </a:lnTo>
                <a:lnTo>
                  <a:pt x="1207893" y="2387"/>
                </a:lnTo>
                <a:lnTo>
                  <a:pt x="1116330" y="0"/>
                </a:lnTo>
                <a:close/>
              </a:path>
            </a:pathLst>
          </a:custGeom>
          <a:solidFill>
            <a:srgbClr val="CC66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6012941" y="1701545"/>
            <a:ext cx="2232660" cy="1440179"/>
          </a:xfrm>
          <a:custGeom>
            <a:avLst/>
            <a:gdLst/>
            <a:ahLst/>
            <a:cxnLst/>
            <a:rect l="l" t="t" r="r" b="b"/>
            <a:pathLst>
              <a:path w="2232659" h="1440179">
                <a:moveTo>
                  <a:pt x="0" y="720089"/>
                </a:moveTo>
                <a:lnTo>
                  <a:pt x="3700" y="661039"/>
                </a:lnTo>
                <a:lnTo>
                  <a:pt x="14609" y="603301"/>
                </a:lnTo>
                <a:lnTo>
                  <a:pt x="32440" y="547062"/>
                </a:lnTo>
                <a:lnTo>
                  <a:pt x="56906" y="492508"/>
                </a:lnTo>
                <a:lnTo>
                  <a:pt x="87719" y="439822"/>
                </a:lnTo>
                <a:lnTo>
                  <a:pt x="124592" y="389192"/>
                </a:lnTo>
                <a:lnTo>
                  <a:pt x="167239" y="340802"/>
                </a:lnTo>
                <a:lnTo>
                  <a:pt x="215371" y="294839"/>
                </a:lnTo>
                <a:lnTo>
                  <a:pt x="268702" y="251486"/>
                </a:lnTo>
                <a:lnTo>
                  <a:pt x="326945" y="210931"/>
                </a:lnTo>
                <a:lnTo>
                  <a:pt x="389812" y="173357"/>
                </a:lnTo>
                <a:lnTo>
                  <a:pt x="457017" y="138952"/>
                </a:lnTo>
                <a:lnTo>
                  <a:pt x="528271" y="107899"/>
                </a:lnTo>
                <a:lnTo>
                  <a:pt x="603288" y="80386"/>
                </a:lnTo>
                <a:lnTo>
                  <a:pt x="681781" y="56596"/>
                </a:lnTo>
                <a:lnTo>
                  <a:pt x="763463" y="36716"/>
                </a:lnTo>
                <a:lnTo>
                  <a:pt x="848045" y="20931"/>
                </a:lnTo>
                <a:lnTo>
                  <a:pt x="935242" y="9426"/>
                </a:lnTo>
                <a:lnTo>
                  <a:pt x="1024766" y="2387"/>
                </a:lnTo>
                <a:lnTo>
                  <a:pt x="1116330" y="0"/>
                </a:lnTo>
                <a:lnTo>
                  <a:pt x="1207893" y="2387"/>
                </a:lnTo>
                <a:lnTo>
                  <a:pt x="1297417" y="9426"/>
                </a:lnTo>
                <a:lnTo>
                  <a:pt x="1384614" y="20931"/>
                </a:lnTo>
                <a:lnTo>
                  <a:pt x="1469196" y="36716"/>
                </a:lnTo>
                <a:lnTo>
                  <a:pt x="1550878" y="56596"/>
                </a:lnTo>
                <a:lnTo>
                  <a:pt x="1629371" y="80386"/>
                </a:lnTo>
                <a:lnTo>
                  <a:pt x="1704388" y="107899"/>
                </a:lnTo>
                <a:lnTo>
                  <a:pt x="1775642" y="138952"/>
                </a:lnTo>
                <a:lnTo>
                  <a:pt x="1842847" y="173357"/>
                </a:lnTo>
                <a:lnTo>
                  <a:pt x="1905714" y="210931"/>
                </a:lnTo>
                <a:lnTo>
                  <a:pt x="1963957" y="251486"/>
                </a:lnTo>
                <a:lnTo>
                  <a:pt x="2017288" y="294839"/>
                </a:lnTo>
                <a:lnTo>
                  <a:pt x="2065420" y="340802"/>
                </a:lnTo>
                <a:lnTo>
                  <a:pt x="2108067" y="389192"/>
                </a:lnTo>
                <a:lnTo>
                  <a:pt x="2144940" y="439822"/>
                </a:lnTo>
                <a:lnTo>
                  <a:pt x="2175753" y="492508"/>
                </a:lnTo>
                <a:lnTo>
                  <a:pt x="2200219" y="547062"/>
                </a:lnTo>
                <a:lnTo>
                  <a:pt x="2218050" y="603301"/>
                </a:lnTo>
                <a:lnTo>
                  <a:pt x="2228959" y="661039"/>
                </a:lnTo>
                <a:lnTo>
                  <a:pt x="2232660" y="720089"/>
                </a:lnTo>
                <a:lnTo>
                  <a:pt x="2228959" y="779140"/>
                </a:lnTo>
                <a:lnTo>
                  <a:pt x="2218050" y="836878"/>
                </a:lnTo>
                <a:lnTo>
                  <a:pt x="2200219" y="893117"/>
                </a:lnTo>
                <a:lnTo>
                  <a:pt x="2175753" y="947671"/>
                </a:lnTo>
                <a:lnTo>
                  <a:pt x="2144940" y="1000357"/>
                </a:lnTo>
                <a:lnTo>
                  <a:pt x="2108067" y="1050987"/>
                </a:lnTo>
                <a:lnTo>
                  <a:pt x="2065420" y="1099377"/>
                </a:lnTo>
                <a:lnTo>
                  <a:pt x="2017288" y="1145340"/>
                </a:lnTo>
                <a:lnTo>
                  <a:pt x="1963957" y="1188693"/>
                </a:lnTo>
                <a:lnTo>
                  <a:pt x="1905714" y="1229248"/>
                </a:lnTo>
                <a:lnTo>
                  <a:pt x="1842847" y="1266822"/>
                </a:lnTo>
                <a:lnTo>
                  <a:pt x="1775642" y="1301227"/>
                </a:lnTo>
                <a:lnTo>
                  <a:pt x="1704388" y="1332280"/>
                </a:lnTo>
                <a:lnTo>
                  <a:pt x="1629371" y="1359793"/>
                </a:lnTo>
                <a:lnTo>
                  <a:pt x="1550878" y="1383583"/>
                </a:lnTo>
                <a:lnTo>
                  <a:pt x="1469196" y="1403463"/>
                </a:lnTo>
                <a:lnTo>
                  <a:pt x="1384614" y="1419248"/>
                </a:lnTo>
                <a:lnTo>
                  <a:pt x="1297417" y="1430753"/>
                </a:lnTo>
                <a:lnTo>
                  <a:pt x="1207893" y="1437792"/>
                </a:lnTo>
                <a:lnTo>
                  <a:pt x="1116330" y="1440179"/>
                </a:lnTo>
                <a:lnTo>
                  <a:pt x="1024766" y="1437792"/>
                </a:lnTo>
                <a:lnTo>
                  <a:pt x="935242" y="1430753"/>
                </a:lnTo>
                <a:lnTo>
                  <a:pt x="848045" y="1419248"/>
                </a:lnTo>
                <a:lnTo>
                  <a:pt x="763463" y="1403463"/>
                </a:lnTo>
                <a:lnTo>
                  <a:pt x="681781" y="1383583"/>
                </a:lnTo>
                <a:lnTo>
                  <a:pt x="603288" y="1359793"/>
                </a:lnTo>
                <a:lnTo>
                  <a:pt x="528271" y="1332280"/>
                </a:lnTo>
                <a:lnTo>
                  <a:pt x="457017" y="1301227"/>
                </a:lnTo>
                <a:lnTo>
                  <a:pt x="389812" y="1266822"/>
                </a:lnTo>
                <a:lnTo>
                  <a:pt x="326945" y="1229248"/>
                </a:lnTo>
                <a:lnTo>
                  <a:pt x="268702" y="1188693"/>
                </a:lnTo>
                <a:lnTo>
                  <a:pt x="215371" y="1145340"/>
                </a:lnTo>
                <a:lnTo>
                  <a:pt x="167239" y="1099377"/>
                </a:lnTo>
                <a:lnTo>
                  <a:pt x="124592" y="1050987"/>
                </a:lnTo>
                <a:lnTo>
                  <a:pt x="87719" y="1000357"/>
                </a:lnTo>
                <a:lnTo>
                  <a:pt x="56906" y="947671"/>
                </a:lnTo>
                <a:lnTo>
                  <a:pt x="32440" y="893117"/>
                </a:lnTo>
                <a:lnTo>
                  <a:pt x="14609" y="836878"/>
                </a:lnTo>
                <a:lnTo>
                  <a:pt x="3700" y="779140"/>
                </a:lnTo>
                <a:lnTo>
                  <a:pt x="0" y="72008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6604761" y="2264917"/>
            <a:ext cx="105092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人事管理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931411" y="5788355"/>
            <a:ext cx="53784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445">
                <a:latin typeface="Microsoft JhengHei"/>
                <a:cs typeface="Microsoft JhengHei"/>
              </a:rPr>
              <a:t>……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068324"/>
            <a:ext cx="7274053" cy="7635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1124711"/>
            <a:ext cx="7199376" cy="632460"/>
          </a:xfrm>
          <a:custGeom>
            <a:avLst/>
            <a:gdLst/>
            <a:ahLst/>
            <a:cxnLst/>
            <a:rect l="l" t="t" r="r" b="b"/>
            <a:pathLst>
              <a:path w="7199376" h="632460">
                <a:moveTo>
                  <a:pt x="6883146" y="0"/>
                </a:moveTo>
                <a:lnTo>
                  <a:pt x="0" y="0"/>
                </a:lnTo>
                <a:lnTo>
                  <a:pt x="0" y="632460"/>
                </a:lnTo>
                <a:lnTo>
                  <a:pt x="6883146" y="632460"/>
                </a:lnTo>
                <a:lnTo>
                  <a:pt x="7199376" y="316229"/>
                </a:lnTo>
                <a:lnTo>
                  <a:pt x="68831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58267" y="1276350"/>
            <a:ext cx="6267450" cy="3175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295" b="1">
                <a:solidFill>
                  <a:srgbClr val="073D86"/>
                </a:solidFill>
                <a:latin typeface="Microsoft JhengHei"/>
                <a:cs typeface="Microsoft JhengHei"/>
              </a:rPr>
              <a:t>移动教务、移动办公、</a:t>
            </a:r>
            <a:r>
              <a:rPr dirty="0" smtClean="0" sz="2000" spc="0" b="1">
                <a:solidFill>
                  <a:srgbClr val="073D86"/>
                </a:solidFill>
                <a:latin typeface="Microsoft JhengHei"/>
                <a:cs typeface="Microsoft JhengHei"/>
              </a:rPr>
              <a:t>掌</a:t>
            </a:r>
            <a:r>
              <a:rPr dirty="0" smtClean="0" sz="2000" spc="-215" b="1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295" b="1">
                <a:solidFill>
                  <a:srgbClr val="073D86"/>
                </a:solidFill>
                <a:latin typeface="Microsoft JhengHei"/>
                <a:cs typeface="Microsoft JhengHei"/>
              </a:rPr>
              <a:t>上一</a:t>
            </a:r>
            <a:r>
              <a:rPr dirty="0" smtClean="0" sz="2000" spc="0" b="1">
                <a:solidFill>
                  <a:srgbClr val="073D86"/>
                </a:solidFill>
                <a:latin typeface="Microsoft JhengHei"/>
                <a:cs typeface="Microsoft JhengHei"/>
              </a:rPr>
              <a:t>卡</a:t>
            </a:r>
            <a:r>
              <a:rPr dirty="0" smtClean="0" sz="2000" spc="-215" b="1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295" b="1">
                <a:solidFill>
                  <a:srgbClr val="073D86"/>
                </a:solidFill>
                <a:latin typeface="Microsoft JhengHei"/>
                <a:cs typeface="Microsoft JhengHei"/>
              </a:rPr>
              <a:t>通、</a:t>
            </a:r>
            <a:r>
              <a:rPr dirty="0" smtClean="0" sz="2000" spc="0" b="1">
                <a:solidFill>
                  <a:srgbClr val="073D86"/>
                </a:solidFill>
                <a:latin typeface="Microsoft JhengHei"/>
                <a:cs typeface="Microsoft JhengHei"/>
              </a:rPr>
              <a:t>掌</a:t>
            </a:r>
            <a:r>
              <a:rPr dirty="0" smtClean="0" sz="2000" spc="-215" b="1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295" b="1">
                <a:solidFill>
                  <a:srgbClr val="073D86"/>
                </a:solidFill>
                <a:latin typeface="Microsoft JhengHei"/>
                <a:cs typeface="Microsoft JhengHei"/>
              </a:rPr>
              <a:t>上报</a:t>
            </a:r>
            <a:r>
              <a:rPr dirty="0" smtClean="0" sz="2000" spc="0" b="1">
                <a:solidFill>
                  <a:srgbClr val="073D86"/>
                </a:solidFill>
                <a:latin typeface="Microsoft JhengHei"/>
                <a:cs typeface="Microsoft JhengHei"/>
              </a:rPr>
              <a:t>到</a:t>
            </a:r>
            <a:r>
              <a:rPr dirty="0" smtClean="0" sz="2000" spc="-215" b="1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505" b="1">
                <a:solidFill>
                  <a:srgbClr val="073D86"/>
                </a:solidFill>
                <a:latin typeface="Microsoft JhengHei"/>
                <a:cs typeface="Microsoft JhengHei"/>
              </a:rPr>
              <a:t>…</a:t>
            </a:r>
            <a:r>
              <a:rPr dirty="0" smtClean="0" sz="2000" spc="60" b="1">
                <a:solidFill>
                  <a:srgbClr val="073D86"/>
                </a:solidFill>
                <a:latin typeface="Microsoft JhengHei"/>
                <a:cs typeface="Microsoft JhengHei"/>
              </a:rPr>
              <a:t>.</a:t>
            </a:r>
            <a:r>
              <a:rPr dirty="0" smtClean="0" sz="2000" spc="-200" b="1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1772411"/>
            <a:ext cx="2772155" cy="4620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260347" y="1772411"/>
            <a:ext cx="2785872" cy="46085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83540" y="320294"/>
            <a:ext cx="392557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软件</a:t>
            </a:r>
            <a:r>
              <a:rPr dirty="0" smtClean="0" sz="3600" spc="60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3600" spc="605">
                <a:solidFill>
                  <a:srgbClr val="FFFFFF"/>
                </a:solidFill>
                <a:latin typeface="Microsoft JhengHei"/>
                <a:cs typeface="Microsoft JhengHei"/>
              </a:rPr>
              <a:t>移动应用系统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7711" y="1772411"/>
            <a:ext cx="2642616" cy="46085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419855" y="1772411"/>
            <a:ext cx="2615183" cy="46085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572000" y="1772411"/>
            <a:ext cx="2615183" cy="46085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579364" y="1772411"/>
            <a:ext cx="2615183" cy="46085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528816" y="1772411"/>
            <a:ext cx="2615182" cy="4608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郑州大学信息化建设架构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037" y="1268730"/>
            <a:ext cx="7630667" cy="4969764"/>
          </a:xfrm>
          <a:custGeom>
            <a:avLst/>
            <a:gdLst/>
            <a:ahLst/>
            <a:cxnLst/>
            <a:rect l="l" t="t" r="r" b="b"/>
            <a:pathLst>
              <a:path w="7630667" h="4969764">
                <a:moveTo>
                  <a:pt x="0" y="4969764"/>
                </a:moveTo>
                <a:lnTo>
                  <a:pt x="7630667" y="4969764"/>
                </a:lnTo>
                <a:lnTo>
                  <a:pt x="7630667" y="0"/>
                </a:lnTo>
                <a:lnTo>
                  <a:pt x="0" y="0"/>
                </a:lnTo>
                <a:lnTo>
                  <a:pt x="0" y="4969764"/>
                </a:lnTo>
                <a:close/>
              </a:path>
            </a:pathLst>
          </a:custGeom>
          <a:ln w="19812">
            <a:solidFill>
              <a:srgbClr val="BCEBC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06958" y="1383030"/>
            <a:ext cx="307848" cy="4741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06958" y="1383030"/>
            <a:ext cx="307848" cy="4741164"/>
          </a:xfrm>
          <a:custGeom>
            <a:avLst/>
            <a:gdLst/>
            <a:ahLst/>
            <a:cxnLst/>
            <a:rect l="l" t="t" r="r" b="b"/>
            <a:pathLst>
              <a:path w="307848" h="4741164">
                <a:moveTo>
                  <a:pt x="0" y="4741164"/>
                </a:moveTo>
                <a:lnTo>
                  <a:pt x="307848" y="4741164"/>
                </a:lnTo>
                <a:lnTo>
                  <a:pt x="307848" y="0"/>
                </a:lnTo>
                <a:lnTo>
                  <a:pt x="0" y="0"/>
                </a:lnTo>
                <a:lnTo>
                  <a:pt x="0" y="4741164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59027" y="2692491"/>
            <a:ext cx="204470" cy="21278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99600"/>
              </a:lnSpc>
            </a:pP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络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信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息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安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全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保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障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体</a:t>
            </a:r>
            <a:r>
              <a:rPr dirty="0" smtClean="0" sz="1400">
                <a:solidFill>
                  <a:srgbClr val="1C4264"/>
                </a:solidFill>
                <a:latin typeface="Microsoft JhengHei"/>
                <a:cs typeface="Microsoft JhengHei"/>
              </a:rPr>
              <a:t> 系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85938" y="1383030"/>
            <a:ext cx="307848" cy="47411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885938" y="1383030"/>
            <a:ext cx="307848" cy="4741164"/>
          </a:xfrm>
          <a:custGeom>
            <a:avLst/>
            <a:gdLst/>
            <a:ahLst/>
            <a:cxnLst/>
            <a:rect l="l" t="t" r="r" b="b"/>
            <a:pathLst>
              <a:path w="307848" h="4741164">
                <a:moveTo>
                  <a:pt x="0" y="4741164"/>
                </a:moveTo>
                <a:lnTo>
                  <a:pt x="307848" y="4741164"/>
                </a:lnTo>
                <a:lnTo>
                  <a:pt x="307848" y="0"/>
                </a:lnTo>
                <a:lnTo>
                  <a:pt x="0" y="0"/>
                </a:lnTo>
                <a:lnTo>
                  <a:pt x="0" y="4741164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938896" y="2478918"/>
            <a:ext cx="204470" cy="25552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99700"/>
              </a:lnSpc>
            </a:pP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字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化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校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园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信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息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化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标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准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体</a:t>
            </a:r>
            <a:r>
              <a:rPr dirty="0" smtClean="0" sz="1400">
                <a:solidFill>
                  <a:srgbClr val="224955"/>
                </a:solidFill>
                <a:latin typeface="Microsoft JhengHei"/>
                <a:cs typeface="Microsoft JhengHei"/>
              </a:rPr>
              <a:t> 系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39011" y="1382267"/>
            <a:ext cx="6522720" cy="286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239011" y="1382267"/>
            <a:ext cx="6522720" cy="286512"/>
          </a:xfrm>
          <a:custGeom>
            <a:avLst/>
            <a:gdLst/>
            <a:ahLst/>
            <a:cxnLst/>
            <a:rect l="l" t="t" r="r" b="b"/>
            <a:pathLst>
              <a:path w="6522720" h="286512">
                <a:moveTo>
                  <a:pt x="0" y="286512"/>
                </a:moveTo>
                <a:lnTo>
                  <a:pt x="6522720" y="286512"/>
                </a:lnTo>
                <a:lnTo>
                  <a:pt x="6522720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1239011" y="5551932"/>
            <a:ext cx="6583680" cy="571500"/>
          </a:xfrm>
          <a:custGeom>
            <a:avLst/>
            <a:gdLst/>
            <a:ahLst/>
            <a:cxnLst/>
            <a:rect l="l" t="t" r="r" b="b"/>
            <a:pathLst>
              <a:path w="6583680" h="571500">
                <a:moveTo>
                  <a:pt x="6488430" y="0"/>
                </a:moveTo>
                <a:lnTo>
                  <a:pt x="86332" y="412"/>
                </a:lnTo>
                <a:lnTo>
                  <a:pt x="46339" y="13507"/>
                </a:lnTo>
                <a:lnTo>
                  <a:pt x="16449" y="41737"/>
                </a:lnTo>
                <a:lnTo>
                  <a:pt x="1110" y="80664"/>
                </a:lnTo>
                <a:lnTo>
                  <a:pt x="0" y="95250"/>
                </a:lnTo>
                <a:lnTo>
                  <a:pt x="412" y="485171"/>
                </a:lnTo>
                <a:lnTo>
                  <a:pt x="13513" y="525171"/>
                </a:lnTo>
                <a:lnTo>
                  <a:pt x="41748" y="555057"/>
                </a:lnTo>
                <a:lnTo>
                  <a:pt x="80670" y="570390"/>
                </a:lnTo>
                <a:lnTo>
                  <a:pt x="95250" y="571500"/>
                </a:lnTo>
                <a:lnTo>
                  <a:pt x="6497347" y="571087"/>
                </a:lnTo>
                <a:lnTo>
                  <a:pt x="6537340" y="557992"/>
                </a:lnTo>
                <a:lnTo>
                  <a:pt x="6567230" y="529762"/>
                </a:lnTo>
                <a:lnTo>
                  <a:pt x="6582569" y="490835"/>
                </a:lnTo>
                <a:lnTo>
                  <a:pt x="6583680" y="476250"/>
                </a:lnTo>
                <a:lnTo>
                  <a:pt x="6583267" y="86328"/>
                </a:lnTo>
                <a:lnTo>
                  <a:pt x="6570166" y="46328"/>
                </a:lnTo>
                <a:lnTo>
                  <a:pt x="6541931" y="16442"/>
                </a:lnTo>
                <a:lnTo>
                  <a:pt x="6503009" y="1109"/>
                </a:lnTo>
                <a:lnTo>
                  <a:pt x="6488430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239011" y="5551932"/>
            <a:ext cx="6583680" cy="571500"/>
          </a:xfrm>
          <a:custGeom>
            <a:avLst/>
            <a:gdLst/>
            <a:ahLst/>
            <a:cxnLst/>
            <a:rect l="l" t="t" r="r" b="b"/>
            <a:pathLst>
              <a:path w="6583680" h="571500">
                <a:moveTo>
                  <a:pt x="0" y="95250"/>
                </a:moveTo>
                <a:lnTo>
                  <a:pt x="9499" y="53743"/>
                </a:lnTo>
                <a:lnTo>
                  <a:pt x="35033" y="21455"/>
                </a:lnTo>
                <a:lnTo>
                  <a:pt x="72153" y="2821"/>
                </a:lnTo>
                <a:lnTo>
                  <a:pt x="6488430" y="0"/>
                </a:lnTo>
                <a:lnTo>
                  <a:pt x="6503009" y="1109"/>
                </a:lnTo>
                <a:lnTo>
                  <a:pt x="6541931" y="16442"/>
                </a:lnTo>
                <a:lnTo>
                  <a:pt x="6570166" y="46328"/>
                </a:lnTo>
                <a:lnTo>
                  <a:pt x="6583267" y="86328"/>
                </a:lnTo>
                <a:lnTo>
                  <a:pt x="6583680" y="476250"/>
                </a:lnTo>
                <a:lnTo>
                  <a:pt x="6582569" y="490835"/>
                </a:lnTo>
                <a:lnTo>
                  <a:pt x="6567230" y="529762"/>
                </a:lnTo>
                <a:lnTo>
                  <a:pt x="6537340" y="557992"/>
                </a:lnTo>
                <a:lnTo>
                  <a:pt x="6497347" y="571087"/>
                </a:lnTo>
                <a:lnTo>
                  <a:pt x="95250" y="571500"/>
                </a:lnTo>
                <a:lnTo>
                  <a:pt x="80670" y="570390"/>
                </a:lnTo>
                <a:lnTo>
                  <a:pt x="41748" y="555057"/>
                </a:lnTo>
                <a:lnTo>
                  <a:pt x="13513" y="525171"/>
                </a:lnTo>
                <a:lnTo>
                  <a:pt x="412" y="485171"/>
                </a:lnTo>
                <a:lnTo>
                  <a:pt x="0" y="95250"/>
                </a:lnTo>
                <a:close/>
              </a:path>
            </a:pathLst>
          </a:custGeom>
          <a:ln w="12192">
            <a:solidFill>
              <a:srgbClr val="9900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668779" y="5666232"/>
            <a:ext cx="1415795" cy="382524"/>
          </a:xfrm>
          <a:custGeom>
            <a:avLst/>
            <a:gdLst/>
            <a:ahLst/>
            <a:cxnLst/>
            <a:rect l="l" t="t" r="r" b="b"/>
            <a:pathLst>
              <a:path w="1415795" h="382524">
                <a:moveTo>
                  <a:pt x="1352042" y="0"/>
                </a:moveTo>
                <a:lnTo>
                  <a:pt x="62280" y="16"/>
                </a:lnTo>
                <a:lnTo>
                  <a:pt x="23284" y="14502"/>
                </a:lnTo>
                <a:lnTo>
                  <a:pt x="1639" y="49334"/>
                </a:lnTo>
                <a:lnTo>
                  <a:pt x="0" y="63754"/>
                </a:lnTo>
                <a:lnTo>
                  <a:pt x="16" y="320244"/>
                </a:lnTo>
                <a:lnTo>
                  <a:pt x="14510" y="359250"/>
                </a:lnTo>
                <a:lnTo>
                  <a:pt x="49342" y="380885"/>
                </a:lnTo>
                <a:lnTo>
                  <a:pt x="63753" y="382524"/>
                </a:lnTo>
                <a:lnTo>
                  <a:pt x="1353515" y="382507"/>
                </a:lnTo>
                <a:lnTo>
                  <a:pt x="1392511" y="368021"/>
                </a:lnTo>
                <a:lnTo>
                  <a:pt x="1414156" y="333189"/>
                </a:lnTo>
                <a:lnTo>
                  <a:pt x="1415795" y="318770"/>
                </a:lnTo>
                <a:lnTo>
                  <a:pt x="1415779" y="62279"/>
                </a:lnTo>
                <a:lnTo>
                  <a:pt x="1401285" y="23273"/>
                </a:lnTo>
                <a:lnTo>
                  <a:pt x="1366453" y="1638"/>
                </a:lnTo>
                <a:lnTo>
                  <a:pt x="1352042" y="0"/>
                </a:lnTo>
                <a:close/>
              </a:path>
            </a:pathLst>
          </a:custGeom>
          <a:solidFill>
            <a:srgbClr val="DEAE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668779" y="5666232"/>
            <a:ext cx="1415795" cy="382524"/>
          </a:xfrm>
          <a:custGeom>
            <a:avLst/>
            <a:gdLst/>
            <a:ahLst/>
            <a:cxnLst/>
            <a:rect l="l" t="t" r="r" b="b"/>
            <a:pathLst>
              <a:path w="1415795" h="382524">
                <a:moveTo>
                  <a:pt x="0" y="63754"/>
                </a:moveTo>
                <a:lnTo>
                  <a:pt x="13649" y="24341"/>
                </a:lnTo>
                <a:lnTo>
                  <a:pt x="47967" y="1972"/>
                </a:lnTo>
                <a:lnTo>
                  <a:pt x="1352042" y="0"/>
                </a:lnTo>
                <a:lnTo>
                  <a:pt x="1366453" y="1638"/>
                </a:lnTo>
                <a:lnTo>
                  <a:pt x="1401285" y="23273"/>
                </a:lnTo>
                <a:lnTo>
                  <a:pt x="1415779" y="62279"/>
                </a:lnTo>
                <a:lnTo>
                  <a:pt x="1415795" y="318770"/>
                </a:lnTo>
                <a:lnTo>
                  <a:pt x="1414156" y="333189"/>
                </a:lnTo>
                <a:lnTo>
                  <a:pt x="1392511" y="368021"/>
                </a:lnTo>
                <a:lnTo>
                  <a:pt x="1353515" y="382507"/>
                </a:lnTo>
                <a:lnTo>
                  <a:pt x="63753" y="382524"/>
                </a:lnTo>
                <a:lnTo>
                  <a:pt x="49342" y="380885"/>
                </a:lnTo>
                <a:lnTo>
                  <a:pt x="14510" y="359250"/>
                </a:lnTo>
                <a:lnTo>
                  <a:pt x="16" y="320244"/>
                </a:lnTo>
                <a:lnTo>
                  <a:pt x="0" y="63754"/>
                </a:lnTo>
                <a:close/>
              </a:path>
            </a:pathLst>
          </a:custGeom>
          <a:ln w="12192">
            <a:solidFill>
              <a:srgbClr val="6F2F9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26692" y="5681471"/>
            <a:ext cx="1315212" cy="403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827402" y="5749035"/>
            <a:ext cx="109664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基础</a:t>
            </a:r>
            <a:r>
              <a:rPr dirty="0" smtClean="0" sz="1400" spc="-15">
                <a:solidFill>
                  <a:srgbClr val="6600CC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施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06495" y="5666232"/>
            <a:ext cx="2029968" cy="382524"/>
          </a:xfrm>
          <a:custGeom>
            <a:avLst/>
            <a:gdLst/>
            <a:ahLst/>
            <a:cxnLst/>
            <a:rect l="l" t="t" r="r" b="b"/>
            <a:pathLst>
              <a:path w="2029968" h="382524">
                <a:moveTo>
                  <a:pt x="1966214" y="0"/>
                </a:moveTo>
                <a:lnTo>
                  <a:pt x="62280" y="16"/>
                </a:lnTo>
                <a:lnTo>
                  <a:pt x="23284" y="14502"/>
                </a:lnTo>
                <a:lnTo>
                  <a:pt x="1639" y="49334"/>
                </a:lnTo>
                <a:lnTo>
                  <a:pt x="0" y="63754"/>
                </a:lnTo>
                <a:lnTo>
                  <a:pt x="16" y="320244"/>
                </a:lnTo>
                <a:lnTo>
                  <a:pt x="14510" y="359250"/>
                </a:lnTo>
                <a:lnTo>
                  <a:pt x="49342" y="380885"/>
                </a:lnTo>
                <a:lnTo>
                  <a:pt x="63754" y="382524"/>
                </a:lnTo>
                <a:lnTo>
                  <a:pt x="1967687" y="382507"/>
                </a:lnTo>
                <a:lnTo>
                  <a:pt x="2006683" y="368021"/>
                </a:lnTo>
                <a:lnTo>
                  <a:pt x="2028328" y="333189"/>
                </a:lnTo>
                <a:lnTo>
                  <a:pt x="2029968" y="318770"/>
                </a:lnTo>
                <a:lnTo>
                  <a:pt x="2029951" y="62279"/>
                </a:lnTo>
                <a:lnTo>
                  <a:pt x="2015457" y="23273"/>
                </a:lnTo>
                <a:lnTo>
                  <a:pt x="1980625" y="1638"/>
                </a:lnTo>
                <a:lnTo>
                  <a:pt x="1966214" y="0"/>
                </a:lnTo>
                <a:close/>
              </a:path>
            </a:pathLst>
          </a:custGeom>
          <a:solidFill>
            <a:srgbClr val="DEAE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3206495" y="5666232"/>
            <a:ext cx="2029968" cy="382524"/>
          </a:xfrm>
          <a:custGeom>
            <a:avLst/>
            <a:gdLst/>
            <a:ahLst/>
            <a:cxnLst/>
            <a:rect l="l" t="t" r="r" b="b"/>
            <a:pathLst>
              <a:path w="2029968" h="382524">
                <a:moveTo>
                  <a:pt x="0" y="63754"/>
                </a:moveTo>
                <a:lnTo>
                  <a:pt x="13649" y="24341"/>
                </a:lnTo>
                <a:lnTo>
                  <a:pt x="47967" y="1972"/>
                </a:lnTo>
                <a:lnTo>
                  <a:pt x="1966214" y="0"/>
                </a:lnTo>
                <a:lnTo>
                  <a:pt x="1980625" y="1638"/>
                </a:lnTo>
                <a:lnTo>
                  <a:pt x="2015457" y="23273"/>
                </a:lnTo>
                <a:lnTo>
                  <a:pt x="2029951" y="62279"/>
                </a:lnTo>
                <a:lnTo>
                  <a:pt x="2029968" y="318770"/>
                </a:lnTo>
                <a:lnTo>
                  <a:pt x="2028328" y="333189"/>
                </a:lnTo>
                <a:lnTo>
                  <a:pt x="2006683" y="368021"/>
                </a:lnTo>
                <a:lnTo>
                  <a:pt x="1967687" y="382507"/>
                </a:lnTo>
                <a:lnTo>
                  <a:pt x="63754" y="382524"/>
                </a:lnTo>
                <a:lnTo>
                  <a:pt x="49342" y="380885"/>
                </a:lnTo>
                <a:lnTo>
                  <a:pt x="14510" y="359250"/>
                </a:lnTo>
                <a:lnTo>
                  <a:pt x="16" y="320244"/>
                </a:lnTo>
                <a:lnTo>
                  <a:pt x="0" y="63754"/>
                </a:lnTo>
                <a:close/>
              </a:path>
            </a:pathLst>
          </a:custGeom>
          <a:ln w="12192">
            <a:solidFill>
              <a:srgbClr val="6F2F9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395471" y="5681471"/>
            <a:ext cx="1670303" cy="403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497071" y="5749035"/>
            <a:ext cx="14535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器和</a:t>
            </a:r>
            <a:r>
              <a:rPr dirty="0" smtClean="0" sz="1400" spc="-15">
                <a:solidFill>
                  <a:srgbClr val="6600CC"/>
                </a:solidFill>
                <a:latin typeface="Microsoft JhengHei"/>
                <a:cs typeface="Microsoft JhengHei"/>
              </a:rPr>
              <a:t>存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储设施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61432" y="5666232"/>
            <a:ext cx="2275332" cy="382524"/>
          </a:xfrm>
          <a:custGeom>
            <a:avLst/>
            <a:gdLst/>
            <a:ahLst/>
            <a:cxnLst/>
            <a:rect l="l" t="t" r="r" b="b"/>
            <a:pathLst>
              <a:path w="2275332" h="382524">
                <a:moveTo>
                  <a:pt x="2211577" y="0"/>
                </a:moveTo>
                <a:lnTo>
                  <a:pt x="62280" y="16"/>
                </a:lnTo>
                <a:lnTo>
                  <a:pt x="23284" y="14502"/>
                </a:lnTo>
                <a:lnTo>
                  <a:pt x="1639" y="49334"/>
                </a:lnTo>
                <a:lnTo>
                  <a:pt x="0" y="63754"/>
                </a:lnTo>
                <a:lnTo>
                  <a:pt x="16" y="320244"/>
                </a:lnTo>
                <a:lnTo>
                  <a:pt x="14510" y="359250"/>
                </a:lnTo>
                <a:lnTo>
                  <a:pt x="49342" y="380885"/>
                </a:lnTo>
                <a:lnTo>
                  <a:pt x="63753" y="382524"/>
                </a:lnTo>
                <a:lnTo>
                  <a:pt x="2213051" y="382507"/>
                </a:lnTo>
                <a:lnTo>
                  <a:pt x="2252047" y="368021"/>
                </a:lnTo>
                <a:lnTo>
                  <a:pt x="2273692" y="333189"/>
                </a:lnTo>
                <a:lnTo>
                  <a:pt x="2275332" y="318770"/>
                </a:lnTo>
                <a:lnTo>
                  <a:pt x="2275315" y="62279"/>
                </a:lnTo>
                <a:lnTo>
                  <a:pt x="2260821" y="23273"/>
                </a:lnTo>
                <a:lnTo>
                  <a:pt x="2225989" y="1638"/>
                </a:lnTo>
                <a:lnTo>
                  <a:pt x="2211577" y="0"/>
                </a:lnTo>
                <a:close/>
              </a:path>
            </a:pathLst>
          </a:custGeom>
          <a:solidFill>
            <a:srgbClr val="DEAE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361432" y="5666232"/>
            <a:ext cx="2275332" cy="382524"/>
          </a:xfrm>
          <a:custGeom>
            <a:avLst/>
            <a:gdLst/>
            <a:ahLst/>
            <a:cxnLst/>
            <a:rect l="l" t="t" r="r" b="b"/>
            <a:pathLst>
              <a:path w="2275332" h="382524">
                <a:moveTo>
                  <a:pt x="0" y="63754"/>
                </a:moveTo>
                <a:lnTo>
                  <a:pt x="13649" y="24341"/>
                </a:lnTo>
                <a:lnTo>
                  <a:pt x="47967" y="1972"/>
                </a:lnTo>
                <a:lnTo>
                  <a:pt x="2211577" y="0"/>
                </a:lnTo>
                <a:lnTo>
                  <a:pt x="2225989" y="1638"/>
                </a:lnTo>
                <a:lnTo>
                  <a:pt x="2260821" y="23273"/>
                </a:lnTo>
                <a:lnTo>
                  <a:pt x="2275315" y="62279"/>
                </a:lnTo>
                <a:lnTo>
                  <a:pt x="2275332" y="318770"/>
                </a:lnTo>
                <a:lnTo>
                  <a:pt x="2273692" y="333189"/>
                </a:lnTo>
                <a:lnTo>
                  <a:pt x="2252047" y="368021"/>
                </a:lnTo>
                <a:lnTo>
                  <a:pt x="2213051" y="382507"/>
                </a:lnTo>
                <a:lnTo>
                  <a:pt x="63753" y="382524"/>
                </a:lnTo>
                <a:lnTo>
                  <a:pt x="49342" y="380885"/>
                </a:lnTo>
                <a:lnTo>
                  <a:pt x="14510" y="359250"/>
                </a:lnTo>
                <a:lnTo>
                  <a:pt x="16" y="320244"/>
                </a:lnTo>
                <a:lnTo>
                  <a:pt x="0" y="63754"/>
                </a:lnTo>
                <a:close/>
              </a:path>
            </a:pathLst>
          </a:custGeom>
          <a:ln w="12192">
            <a:solidFill>
              <a:srgbClr val="6F2F9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5672328" y="5681471"/>
            <a:ext cx="1670303" cy="403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5773673" y="5749035"/>
            <a:ext cx="14535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400" spc="10">
                <a:solidFill>
                  <a:srgbClr val="6600CC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软件</a:t>
            </a:r>
            <a:r>
              <a:rPr dirty="0" smtClean="0" sz="1400" spc="-15">
                <a:solidFill>
                  <a:srgbClr val="6600CC"/>
                </a:solidFill>
                <a:latin typeface="Microsoft JhengHei"/>
                <a:cs typeface="Microsoft JhengHei"/>
              </a:rPr>
              <a:t>基</a:t>
            </a:r>
            <a:r>
              <a:rPr dirty="0" smtClean="0" sz="1400" spc="0">
                <a:solidFill>
                  <a:srgbClr val="6600CC"/>
                </a:solidFill>
                <a:latin typeface="Microsoft JhengHei"/>
                <a:cs typeface="Microsoft JhengHei"/>
              </a:rPr>
              <a:t>础设施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39011" y="4067555"/>
            <a:ext cx="6583680" cy="1255776"/>
          </a:xfrm>
          <a:custGeom>
            <a:avLst/>
            <a:gdLst/>
            <a:ahLst/>
            <a:cxnLst/>
            <a:rect l="l" t="t" r="r" b="b"/>
            <a:pathLst>
              <a:path w="6583680" h="1255776">
                <a:moveTo>
                  <a:pt x="6374384" y="0"/>
                </a:moveTo>
                <a:lnTo>
                  <a:pt x="209296" y="0"/>
                </a:lnTo>
                <a:lnTo>
                  <a:pt x="192133" y="693"/>
                </a:lnTo>
                <a:lnTo>
                  <a:pt x="143150" y="10672"/>
                </a:lnTo>
                <a:lnTo>
                  <a:pt x="99057" y="31362"/>
                </a:lnTo>
                <a:lnTo>
                  <a:pt x="61309" y="61309"/>
                </a:lnTo>
                <a:lnTo>
                  <a:pt x="31362" y="99057"/>
                </a:lnTo>
                <a:lnTo>
                  <a:pt x="10672" y="143150"/>
                </a:lnTo>
                <a:lnTo>
                  <a:pt x="693" y="192133"/>
                </a:lnTo>
                <a:lnTo>
                  <a:pt x="0" y="209296"/>
                </a:lnTo>
                <a:lnTo>
                  <a:pt x="0" y="1046480"/>
                </a:lnTo>
                <a:lnTo>
                  <a:pt x="6083" y="1096769"/>
                </a:lnTo>
                <a:lnTo>
                  <a:pt x="23365" y="1142654"/>
                </a:lnTo>
                <a:lnTo>
                  <a:pt x="50388" y="1182679"/>
                </a:lnTo>
                <a:lnTo>
                  <a:pt x="85697" y="1215387"/>
                </a:lnTo>
                <a:lnTo>
                  <a:pt x="127837" y="1239325"/>
                </a:lnTo>
                <a:lnTo>
                  <a:pt x="175352" y="1253036"/>
                </a:lnTo>
                <a:lnTo>
                  <a:pt x="209296" y="1255776"/>
                </a:lnTo>
                <a:lnTo>
                  <a:pt x="6374384" y="1255776"/>
                </a:lnTo>
                <a:lnTo>
                  <a:pt x="6424673" y="1249692"/>
                </a:lnTo>
                <a:lnTo>
                  <a:pt x="6470558" y="1232410"/>
                </a:lnTo>
                <a:lnTo>
                  <a:pt x="6510583" y="1205387"/>
                </a:lnTo>
                <a:lnTo>
                  <a:pt x="6543291" y="1170078"/>
                </a:lnTo>
                <a:lnTo>
                  <a:pt x="6567229" y="1127938"/>
                </a:lnTo>
                <a:lnTo>
                  <a:pt x="6580940" y="1080423"/>
                </a:lnTo>
                <a:lnTo>
                  <a:pt x="6583680" y="1046480"/>
                </a:lnTo>
                <a:lnTo>
                  <a:pt x="6583680" y="209296"/>
                </a:lnTo>
                <a:lnTo>
                  <a:pt x="6577596" y="159006"/>
                </a:lnTo>
                <a:lnTo>
                  <a:pt x="6560314" y="113121"/>
                </a:lnTo>
                <a:lnTo>
                  <a:pt x="6533291" y="73096"/>
                </a:lnTo>
                <a:lnTo>
                  <a:pt x="6497982" y="40388"/>
                </a:lnTo>
                <a:lnTo>
                  <a:pt x="6455842" y="16450"/>
                </a:lnTo>
                <a:lnTo>
                  <a:pt x="6408327" y="2739"/>
                </a:lnTo>
                <a:lnTo>
                  <a:pt x="6374384" y="0"/>
                </a:lnTo>
                <a:close/>
              </a:path>
            </a:pathLst>
          </a:custGeom>
          <a:solidFill>
            <a:srgbClr val="B8D5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239011" y="4067555"/>
            <a:ext cx="6583680" cy="1255776"/>
          </a:xfrm>
          <a:custGeom>
            <a:avLst/>
            <a:gdLst/>
            <a:ahLst/>
            <a:cxnLst/>
            <a:rect l="l" t="t" r="r" b="b"/>
            <a:pathLst>
              <a:path w="6583680" h="1255776">
                <a:moveTo>
                  <a:pt x="0" y="209296"/>
                </a:moveTo>
                <a:lnTo>
                  <a:pt x="6083" y="159006"/>
                </a:lnTo>
                <a:lnTo>
                  <a:pt x="23365" y="113121"/>
                </a:lnTo>
                <a:lnTo>
                  <a:pt x="50388" y="73096"/>
                </a:lnTo>
                <a:lnTo>
                  <a:pt x="85697" y="40388"/>
                </a:lnTo>
                <a:lnTo>
                  <a:pt x="127837" y="16450"/>
                </a:lnTo>
                <a:lnTo>
                  <a:pt x="175352" y="2739"/>
                </a:lnTo>
                <a:lnTo>
                  <a:pt x="209296" y="0"/>
                </a:lnTo>
                <a:lnTo>
                  <a:pt x="6374384" y="0"/>
                </a:lnTo>
                <a:lnTo>
                  <a:pt x="6424673" y="6083"/>
                </a:lnTo>
                <a:lnTo>
                  <a:pt x="6470558" y="23365"/>
                </a:lnTo>
                <a:lnTo>
                  <a:pt x="6510583" y="50388"/>
                </a:lnTo>
                <a:lnTo>
                  <a:pt x="6543291" y="85697"/>
                </a:lnTo>
                <a:lnTo>
                  <a:pt x="6567229" y="127837"/>
                </a:lnTo>
                <a:lnTo>
                  <a:pt x="6580940" y="175352"/>
                </a:lnTo>
                <a:lnTo>
                  <a:pt x="6583680" y="209296"/>
                </a:lnTo>
                <a:lnTo>
                  <a:pt x="6583680" y="1046480"/>
                </a:lnTo>
                <a:lnTo>
                  <a:pt x="6577596" y="1096769"/>
                </a:lnTo>
                <a:lnTo>
                  <a:pt x="6560314" y="1142654"/>
                </a:lnTo>
                <a:lnTo>
                  <a:pt x="6533291" y="1182679"/>
                </a:lnTo>
                <a:lnTo>
                  <a:pt x="6497982" y="1215387"/>
                </a:lnTo>
                <a:lnTo>
                  <a:pt x="6455842" y="1239325"/>
                </a:lnTo>
                <a:lnTo>
                  <a:pt x="6408327" y="1253036"/>
                </a:lnTo>
                <a:lnTo>
                  <a:pt x="6374384" y="1255776"/>
                </a:lnTo>
                <a:lnTo>
                  <a:pt x="209296" y="1255776"/>
                </a:lnTo>
                <a:lnTo>
                  <a:pt x="159006" y="1249692"/>
                </a:lnTo>
                <a:lnTo>
                  <a:pt x="113121" y="1232410"/>
                </a:lnTo>
                <a:lnTo>
                  <a:pt x="73096" y="1205387"/>
                </a:lnTo>
                <a:lnTo>
                  <a:pt x="40388" y="1170078"/>
                </a:lnTo>
                <a:lnTo>
                  <a:pt x="16450" y="1127938"/>
                </a:lnTo>
                <a:lnTo>
                  <a:pt x="2739" y="1080423"/>
                </a:lnTo>
                <a:lnTo>
                  <a:pt x="0" y="1046480"/>
                </a:lnTo>
                <a:lnTo>
                  <a:pt x="0" y="209296"/>
                </a:lnTo>
                <a:close/>
              </a:path>
            </a:pathLst>
          </a:custGeom>
          <a:ln w="12192">
            <a:solidFill>
              <a:srgbClr val="0192D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4191000" y="5209032"/>
            <a:ext cx="739139" cy="39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191000" y="5209032"/>
            <a:ext cx="739139" cy="399288"/>
          </a:xfrm>
          <a:custGeom>
            <a:avLst/>
            <a:gdLst/>
            <a:ahLst/>
            <a:cxnLst/>
            <a:rect l="l" t="t" r="r" b="b"/>
            <a:pathLst>
              <a:path w="739139" h="399288">
                <a:moveTo>
                  <a:pt x="0" y="113919"/>
                </a:moveTo>
                <a:lnTo>
                  <a:pt x="369570" y="0"/>
                </a:lnTo>
                <a:lnTo>
                  <a:pt x="739139" y="113919"/>
                </a:lnTo>
                <a:lnTo>
                  <a:pt x="554354" y="113919"/>
                </a:lnTo>
                <a:lnTo>
                  <a:pt x="554354" y="285369"/>
                </a:lnTo>
                <a:lnTo>
                  <a:pt x="739139" y="285369"/>
                </a:lnTo>
                <a:lnTo>
                  <a:pt x="369570" y="399288"/>
                </a:lnTo>
                <a:lnTo>
                  <a:pt x="0" y="285369"/>
                </a:lnTo>
                <a:lnTo>
                  <a:pt x="184785" y="285369"/>
                </a:lnTo>
                <a:lnTo>
                  <a:pt x="184785" y="113919"/>
                </a:lnTo>
                <a:lnTo>
                  <a:pt x="0" y="113919"/>
                </a:lnTo>
                <a:close/>
              </a:path>
            </a:pathLst>
          </a:custGeom>
          <a:ln w="12191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421891" y="4579620"/>
            <a:ext cx="492252" cy="515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421891" y="4665471"/>
            <a:ext cx="492252" cy="85851"/>
          </a:xfrm>
          <a:custGeom>
            <a:avLst/>
            <a:gdLst/>
            <a:ahLst/>
            <a:cxnLst/>
            <a:rect l="l" t="t" r="r" b="b"/>
            <a:pathLst>
              <a:path w="492251" h="85851">
                <a:moveTo>
                  <a:pt x="492252" y="0"/>
                </a:moveTo>
                <a:lnTo>
                  <a:pt x="472904" y="33399"/>
                </a:lnTo>
                <a:lnTo>
                  <a:pt x="432991" y="55853"/>
                </a:lnTo>
                <a:lnTo>
                  <a:pt x="391466" y="69274"/>
                </a:lnTo>
                <a:lnTo>
                  <a:pt x="341911" y="79099"/>
                </a:lnTo>
                <a:lnTo>
                  <a:pt x="286038" y="84727"/>
                </a:lnTo>
                <a:lnTo>
                  <a:pt x="246126" y="85851"/>
                </a:lnTo>
                <a:lnTo>
                  <a:pt x="225945" y="85567"/>
                </a:lnTo>
                <a:lnTo>
                  <a:pt x="186992" y="83354"/>
                </a:lnTo>
                <a:lnTo>
                  <a:pt x="133035" y="76261"/>
                </a:lnTo>
                <a:lnTo>
                  <a:pt x="85966" y="65171"/>
                </a:lnTo>
                <a:lnTo>
                  <a:pt x="47500" y="50684"/>
                </a:lnTo>
                <a:lnTo>
                  <a:pt x="12551" y="27119"/>
                </a:lnTo>
                <a:lnTo>
                  <a:pt x="816" y="7035"/>
                </a:lnTo>
                <a:lnTo>
                  <a:pt x="0" y="0"/>
                </a:lnTo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1421891" y="4579620"/>
            <a:ext cx="492252" cy="515112"/>
          </a:xfrm>
          <a:custGeom>
            <a:avLst/>
            <a:gdLst/>
            <a:ahLst/>
            <a:cxnLst/>
            <a:rect l="l" t="t" r="r" b="b"/>
            <a:pathLst>
              <a:path w="492251" h="515112">
                <a:moveTo>
                  <a:pt x="0" y="85851"/>
                </a:moveTo>
                <a:lnTo>
                  <a:pt x="19347" y="52452"/>
                </a:lnTo>
                <a:lnTo>
                  <a:pt x="59260" y="29998"/>
                </a:lnTo>
                <a:lnTo>
                  <a:pt x="100785" y="16577"/>
                </a:lnTo>
                <a:lnTo>
                  <a:pt x="150340" y="6752"/>
                </a:lnTo>
                <a:lnTo>
                  <a:pt x="206213" y="1124"/>
                </a:lnTo>
                <a:lnTo>
                  <a:pt x="246126" y="0"/>
                </a:lnTo>
                <a:lnTo>
                  <a:pt x="266306" y="284"/>
                </a:lnTo>
                <a:lnTo>
                  <a:pt x="305259" y="2497"/>
                </a:lnTo>
                <a:lnTo>
                  <a:pt x="359216" y="9590"/>
                </a:lnTo>
                <a:lnTo>
                  <a:pt x="406285" y="20680"/>
                </a:lnTo>
                <a:lnTo>
                  <a:pt x="444751" y="35167"/>
                </a:lnTo>
                <a:lnTo>
                  <a:pt x="479700" y="58732"/>
                </a:lnTo>
                <a:lnTo>
                  <a:pt x="492252" y="85851"/>
                </a:lnTo>
                <a:lnTo>
                  <a:pt x="492252" y="429259"/>
                </a:lnTo>
                <a:lnTo>
                  <a:pt x="472904" y="462659"/>
                </a:lnTo>
                <a:lnTo>
                  <a:pt x="432991" y="485113"/>
                </a:lnTo>
                <a:lnTo>
                  <a:pt x="391466" y="498534"/>
                </a:lnTo>
                <a:lnTo>
                  <a:pt x="341911" y="508359"/>
                </a:lnTo>
                <a:lnTo>
                  <a:pt x="286038" y="513987"/>
                </a:lnTo>
                <a:lnTo>
                  <a:pt x="246126" y="515111"/>
                </a:lnTo>
                <a:lnTo>
                  <a:pt x="225945" y="514827"/>
                </a:lnTo>
                <a:lnTo>
                  <a:pt x="186992" y="512614"/>
                </a:lnTo>
                <a:lnTo>
                  <a:pt x="133035" y="505521"/>
                </a:lnTo>
                <a:lnTo>
                  <a:pt x="85966" y="494431"/>
                </a:lnTo>
                <a:lnTo>
                  <a:pt x="47500" y="479944"/>
                </a:lnTo>
                <a:lnTo>
                  <a:pt x="12551" y="456379"/>
                </a:lnTo>
                <a:lnTo>
                  <a:pt x="0" y="429259"/>
                </a:lnTo>
                <a:lnTo>
                  <a:pt x="0" y="85851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566163" y="4686046"/>
            <a:ext cx="20383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1620"/>
              </a:lnSpc>
            </a:pP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 据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161032" y="4123944"/>
            <a:ext cx="1107947" cy="228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2161032" y="4123944"/>
            <a:ext cx="1107947" cy="228600"/>
          </a:xfrm>
          <a:custGeom>
            <a:avLst/>
            <a:gdLst/>
            <a:ahLst/>
            <a:cxnLst/>
            <a:rect l="l" t="t" r="r" b="b"/>
            <a:pathLst>
              <a:path w="1107948" h="228600">
                <a:moveTo>
                  <a:pt x="0" y="38099"/>
                </a:moveTo>
                <a:lnTo>
                  <a:pt x="20947" y="4054"/>
                </a:lnTo>
                <a:lnTo>
                  <a:pt x="1069848" y="0"/>
                </a:lnTo>
                <a:lnTo>
                  <a:pt x="1083908" y="2666"/>
                </a:lnTo>
                <a:lnTo>
                  <a:pt x="1095596" y="9988"/>
                </a:lnTo>
                <a:lnTo>
                  <a:pt x="1103893" y="20947"/>
                </a:lnTo>
                <a:lnTo>
                  <a:pt x="1107783" y="34525"/>
                </a:lnTo>
                <a:lnTo>
                  <a:pt x="1107947" y="190499"/>
                </a:lnTo>
                <a:lnTo>
                  <a:pt x="1105281" y="204560"/>
                </a:lnTo>
                <a:lnTo>
                  <a:pt x="1097959" y="216248"/>
                </a:lnTo>
                <a:lnTo>
                  <a:pt x="1087000" y="224545"/>
                </a:lnTo>
                <a:lnTo>
                  <a:pt x="1073422" y="228435"/>
                </a:lnTo>
                <a:lnTo>
                  <a:pt x="38100" y="228599"/>
                </a:lnTo>
                <a:lnTo>
                  <a:pt x="24039" y="225933"/>
                </a:lnTo>
                <a:lnTo>
                  <a:pt x="12351" y="218611"/>
                </a:lnTo>
                <a:lnTo>
                  <a:pt x="4054" y="207652"/>
                </a:lnTo>
                <a:lnTo>
                  <a:pt x="164" y="194074"/>
                </a:lnTo>
                <a:lnTo>
                  <a:pt x="0" y="38099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2243327" y="4062984"/>
            <a:ext cx="960119" cy="403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2344292" y="4130294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solidFill>
                  <a:srgbClr val="001F40"/>
                </a:solidFill>
                <a:latin typeface="Microsoft JhengHei"/>
                <a:cs typeface="Microsoft JhengHei"/>
              </a:rPr>
              <a:t>接口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99310" y="4525517"/>
            <a:ext cx="1231391" cy="569976"/>
          </a:xfrm>
          <a:custGeom>
            <a:avLst/>
            <a:gdLst/>
            <a:ahLst/>
            <a:cxnLst/>
            <a:rect l="l" t="t" r="r" b="b"/>
            <a:pathLst>
              <a:path w="1231391" h="569976">
                <a:moveTo>
                  <a:pt x="1136395" y="0"/>
                </a:moveTo>
                <a:lnTo>
                  <a:pt x="86487" y="376"/>
                </a:lnTo>
                <a:lnTo>
                  <a:pt x="46432" y="13341"/>
                </a:lnTo>
                <a:lnTo>
                  <a:pt x="16485" y="41509"/>
                </a:lnTo>
                <a:lnTo>
                  <a:pt x="1113" y="80414"/>
                </a:lnTo>
                <a:lnTo>
                  <a:pt x="0" y="94995"/>
                </a:lnTo>
                <a:lnTo>
                  <a:pt x="376" y="483488"/>
                </a:lnTo>
                <a:lnTo>
                  <a:pt x="13341" y="523543"/>
                </a:lnTo>
                <a:lnTo>
                  <a:pt x="41509" y="553490"/>
                </a:lnTo>
                <a:lnTo>
                  <a:pt x="80414" y="568862"/>
                </a:lnTo>
                <a:lnTo>
                  <a:pt x="94995" y="569975"/>
                </a:lnTo>
                <a:lnTo>
                  <a:pt x="1144904" y="569599"/>
                </a:lnTo>
                <a:lnTo>
                  <a:pt x="1184959" y="556634"/>
                </a:lnTo>
                <a:lnTo>
                  <a:pt x="1214906" y="528466"/>
                </a:lnTo>
                <a:lnTo>
                  <a:pt x="1230278" y="489561"/>
                </a:lnTo>
                <a:lnTo>
                  <a:pt x="1231391" y="474979"/>
                </a:lnTo>
                <a:lnTo>
                  <a:pt x="1231015" y="86487"/>
                </a:lnTo>
                <a:lnTo>
                  <a:pt x="1218050" y="46432"/>
                </a:lnTo>
                <a:lnTo>
                  <a:pt x="1189882" y="16485"/>
                </a:lnTo>
                <a:lnTo>
                  <a:pt x="1150977" y="1113"/>
                </a:lnTo>
                <a:lnTo>
                  <a:pt x="1136395" y="0"/>
                </a:lnTo>
                <a:close/>
              </a:path>
            </a:pathLst>
          </a:custGeom>
          <a:solidFill>
            <a:srgbClr val="628FC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099310" y="4525517"/>
            <a:ext cx="1231391" cy="569976"/>
          </a:xfrm>
          <a:custGeom>
            <a:avLst/>
            <a:gdLst/>
            <a:ahLst/>
            <a:cxnLst/>
            <a:rect l="l" t="t" r="r" b="b"/>
            <a:pathLst>
              <a:path w="1231391" h="569976">
                <a:moveTo>
                  <a:pt x="0" y="94995"/>
                </a:moveTo>
                <a:lnTo>
                  <a:pt x="9521" y="53505"/>
                </a:lnTo>
                <a:lnTo>
                  <a:pt x="35106" y="21262"/>
                </a:lnTo>
                <a:lnTo>
                  <a:pt x="72288" y="2732"/>
                </a:lnTo>
                <a:lnTo>
                  <a:pt x="1136395" y="0"/>
                </a:lnTo>
                <a:lnTo>
                  <a:pt x="1150977" y="1113"/>
                </a:lnTo>
                <a:lnTo>
                  <a:pt x="1189882" y="16485"/>
                </a:lnTo>
                <a:lnTo>
                  <a:pt x="1218050" y="46432"/>
                </a:lnTo>
                <a:lnTo>
                  <a:pt x="1231015" y="86487"/>
                </a:lnTo>
                <a:lnTo>
                  <a:pt x="1231391" y="474979"/>
                </a:lnTo>
                <a:lnTo>
                  <a:pt x="1230278" y="489561"/>
                </a:lnTo>
                <a:lnTo>
                  <a:pt x="1214906" y="528466"/>
                </a:lnTo>
                <a:lnTo>
                  <a:pt x="1184959" y="556634"/>
                </a:lnTo>
                <a:lnTo>
                  <a:pt x="1144904" y="569599"/>
                </a:lnTo>
                <a:lnTo>
                  <a:pt x="94995" y="569975"/>
                </a:lnTo>
                <a:lnTo>
                  <a:pt x="80414" y="568862"/>
                </a:lnTo>
                <a:lnTo>
                  <a:pt x="41509" y="553490"/>
                </a:lnTo>
                <a:lnTo>
                  <a:pt x="13341" y="523543"/>
                </a:lnTo>
                <a:lnTo>
                  <a:pt x="376" y="483488"/>
                </a:lnTo>
                <a:lnTo>
                  <a:pt x="0" y="94995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2153411" y="4533900"/>
            <a:ext cx="1136903" cy="4038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2510027" y="4739640"/>
            <a:ext cx="423672" cy="4038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255011" y="4615307"/>
            <a:ext cx="92011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68935" marR="12700" indent="-356870">
              <a:lnSpc>
                <a:spcPts val="1620"/>
              </a:lnSpc>
            </a:pP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公</a:t>
            </a: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服务系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 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592323" y="4352544"/>
            <a:ext cx="243839" cy="1722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2592323" y="4352544"/>
            <a:ext cx="243839" cy="172212"/>
          </a:xfrm>
          <a:custGeom>
            <a:avLst/>
            <a:gdLst/>
            <a:ahLst/>
            <a:cxnLst/>
            <a:rect l="l" t="t" r="r" b="b"/>
            <a:pathLst>
              <a:path w="243839" h="172212">
                <a:moveTo>
                  <a:pt x="0" y="49148"/>
                </a:moveTo>
                <a:lnTo>
                  <a:pt x="121919" y="0"/>
                </a:lnTo>
                <a:lnTo>
                  <a:pt x="243839" y="49148"/>
                </a:lnTo>
                <a:lnTo>
                  <a:pt x="182880" y="49148"/>
                </a:lnTo>
                <a:lnTo>
                  <a:pt x="182880" y="123062"/>
                </a:lnTo>
                <a:lnTo>
                  <a:pt x="243839" y="123062"/>
                </a:lnTo>
                <a:lnTo>
                  <a:pt x="121919" y="172211"/>
                </a:lnTo>
                <a:lnTo>
                  <a:pt x="0" y="123062"/>
                </a:lnTo>
                <a:lnTo>
                  <a:pt x="60959" y="123062"/>
                </a:lnTo>
                <a:lnTo>
                  <a:pt x="60959" y="49148"/>
                </a:lnTo>
                <a:lnTo>
                  <a:pt x="0" y="49148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914144" y="4751832"/>
            <a:ext cx="184404" cy="1706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914144" y="4751832"/>
            <a:ext cx="184404" cy="170687"/>
          </a:xfrm>
          <a:custGeom>
            <a:avLst/>
            <a:gdLst/>
            <a:ahLst/>
            <a:cxnLst/>
            <a:rect l="l" t="t" r="r" b="b"/>
            <a:pathLst>
              <a:path w="184404" h="170687">
                <a:moveTo>
                  <a:pt x="0" y="85344"/>
                </a:moveTo>
                <a:lnTo>
                  <a:pt x="55244" y="0"/>
                </a:lnTo>
                <a:lnTo>
                  <a:pt x="55244" y="42672"/>
                </a:lnTo>
                <a:lnTo>
                  <a:pt x="129158" y="42672"/>
                </a:lnTo>
                <a:lnTo>
                  <a:pt x="129158" y="0"/>
                </a:lnTo>
                <a:lnTo>
                  <a:pt x="184404" y="85344"/>
                </a:lnTo>
                <a:lnTo>
                  <a:pt x="129158" y="170688"/>
                </a:lnTo>
                <a:lnTo>
                  <a:pt x="129158" y="128016"/>
                </a:lnTo>
                <a:lnTo>
                  <a:pt x="55244" y="128016"/>
                </a:lnTo>
                <a:lnTo>
                  <a:pt x="55244" y="170688"/>
                </a:lnTo>
                <a:lnTo>
                  <a:pt x="0" y="85344"/>
                </a:lnTo>
                <a:close/>
              </a:path>
            </a:pathLst>
          </a:custGeom>
          <a:ln w="12191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3514344" y="4579620"/>
            <a:ext cx="492251" cy="5151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514344" y="4665471"/>
            <a:ext cx="492251" cy="85851"/>
          </a:xfrm>
          <a:custGeom>
            <a:avLst/>
            <a:gdLst/>
            <a:ahLst/>
            <a:cxnLst/>
            <a:rect l="l" t="t" r="r" b="b"/>
            <a:pathLst>
              <a:path w="492251" h="85851">
                <a:moveTo>
                  <a:pt x="492251" y="0"/>
                </a:moveTo>
                <a:lnTo>
                  <a:pt x="472904" y="33399"/>
                </a:lnTo>
                <a:lnTo>
                  <a:pt x="432991" y="55853"/>
                </a:lnTo>
                <a:lnTo>
                  <a:pt x="391466" y="69274"/>
                </a:lnTo>
                <a:lnTo>
                  <a:pt x="341911" y="79099"/>
                </a:lnTo>
                <a:lnTo>
                  <a:pt x="286038" y="84727"/>
                </a:lnTo>
                <a:lnTo>
                  <a:pt x="246125" y="85851"/>
                </a:lnTo>
                <a:lnTo>
                  <a:pt x="225945" y="85567"/>
                </a:lnTo>
                <a:lnTo>
                  <a:pt x="186992" y="83354"/>
                </a:lnTo>
                <a:lnTo>
                  <a:pt x="133035" y="76261"/>
                </a:lnTo>
                <a:lnTo>
                  <a:pt x="85966" y="65171"/>
                </a:lnTo>
                <a:lnTo>
                  <a:pt x="47500" y="50684"/>
                </a:lnTo>
                <a:lnTo>
                  <a:pt x="12551" y="27119"/>
                </a:lnTo>
                <a:lnTo>
                  <a:pt x="816" y="7035"/>
                </a:lnTo>
                <a:lnTo>
                  <a:pt x="0" y="0"/>
                </a:lnTo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3514344" y="4579620"/>
            <a:ext cx="492251" cy="515112"/>
          </a:xfrm>
          <a:custGeom>
            <a:avLst/>
            <a:gdLst/>
            <a:ahLst/>
            <a:cxnLst/>
            <a:rect l="l" t="t" r="r" b="b"/>
            <a:pathLst>
              <a:path w="492251" h="515112">
                <a:moveTo>
                  <a:pt x="0" y="85851"/>
                </a:moveTo>
                <a:lnTo>
                  <a:pt x="19347" y="52452"/>
                </a:lnTo>
                <a:lnTo>
                  <a:pt x="59260" y="29998"/>
                </a:lnTo>
                <a:lnTo>
                  <a:pt x="100785" y="16577"/>
                </a:lnTo>
                <a:lnTo>
                  <a:pt x="150340" y="6752"/>
                </a:lnTo>
                <a:lnTo>
                  <a:pt x="206213" y="1124"/>
                </a:lnTo>
                <a:lnTo>
                  <a:pt x="246125" y="0"/>
                </a:lnTo>
                <a:lnTo>
                  <a:pt x="266306" y="284"/>
                </a:lnTo>
                <a:lnTo>
                  <a:pt x="305259" y="2497"/>
                </a:lnTo>
                <a:lnTo>
                  <a:pt x="359216" y="9590"/>
                </a:lnTo>
                <a:lnTo>
                  <a:pt x="406285" y="20680"/>
                </a:lnTo>
                <a:lnTo>
                  <a:pt x="444751" y="35167"/>
                </a:lnTo>
                <a:lnTo>
                  <a:pt x="479700" y="58732"/>
                </a:lnTo>
                <a:lnTo>
                  <a:pt x="492251" y="85851"/>
                </a:lnTo>
                <a:lnTo>
                  <a:pt x="492251" y="429259"/>
                </a:lnTo>
                <a:lnTo>
                  <a:pt x="472904" y="462659"/>
                </a:lnTo>
                <a:lnTo>
                  <a:pt x="432991" y="485113"/>
                </a:lnTo>
                <a:lnTo>
                  <a:pt x="391466" y="498534"/>
                </a:lnTo>
                <a:lnTo>
                  <a:pt x="341911" y="508359"/>
                </a:lnTo>
                <a:lnTo>
                  <a:pt x="286038" y="513987"/>
                </a:lnTo>
                <a:lnTo>
                  <a:pt x="246125" y="515111"/>
                </a:lnTo>
                <a:lnTo>
                  <a:pt x="225945" y="514827"/>
                </a:lnTo>
                <a:lnTo>
                  <a:pt x="186992" y="512614"/>
                </a:lnTo>
                <a:lnTo>
                  <a:pt x="133035" y="505521"/>
                </a:lnTo>
                <a:lnTo>
                  <a:pt x="85966" y="494431"/>
                </a:lnTo>
                <a:lnTo>
                  <a:pt x="47500" y="479944"/>
                </a:lnTo>
                <a:lnTo>
                  <a:pt x="12551" y="456379"/>
                </a:lnTo>
                <a:lnTo>
                  <a:pt x="0" y="429259"/>
                </a:lnTo>
                <a:lnTo>
                  <a:pt x="0" y="85851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3658615" y="4686046"/>
            <a:ext cx="20383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1620"/>
              </a:lnSpc>
            </a:pP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 据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255008" y="4123944"/>
            <a:ext cx="1106424" cy="228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4255008" y="4123944"/>
            <a:ext cx="1106424" cy="228600"/>
          </a:xfrm>
          <a:custGeom>
            <a:avLst/>
            <a:gdLst/>
            <a:ahLst/>
            <a:cxnLst/>
            <a:rect l="l" t="t" r="r" b="b"/>
            <a:pathLst>
              <a:path w="1106424" h="228600">
                <a:moveTo>
                  <a:pt x="0" y="38099"/>
                </a:moveTo>
                <a:lnTo>
                  <a:pt x="20947" y="4054"/>
                </a:lnTo>
                <a:lnTo>
                  <a:pt x="1068324" y="0"/>
                </a:lnTo>
                <a:lnTo>
                  <a:pt x="1082384" y="2666"/>
                </a:lnTo>
                <a:lnTo>
                  <a:pt x="1094072" y="9988"/>
                </a:lnTo>
                <a:lnTo>
                  <a:pt x="1102369" y="20947"/>
                </a:lnTo>
                <a:lnTo>
                  <a:pt x="1106259" y="34525"/>
                </a:lnTo>
                <a:lnTo>
                  <a:pt x="1106424" y="190499"/>
                </a:lnTo>
                <a:lnTo>
                  <a:pt x="1103757" y="204560"/>
                </a:lnTo>
                <a:lnTo>
                  <a:pt x="1096435" y="216248"/>
                </a:lnTo>
                <a:lnTo>
                  <a:pt x="1085476" y="224545"/>
                </a:lnTo>
                <a:lnTo>
                  <a:pt x="1071898" y="228435"/>
                </a:lnTo>
                <a:lnTo>
                  <a:pt x="38100" y="228599"/>
                </a:lnTo>
                <a:lnTo>
                  <a:pt x="24039" y="225933"/>
                </a:lnTo>
                <a:lnTo>
                  <a:pt x="12351" y="218611"/>
                </a:lnTo>
                <a:lnTo>
                  <a:pt x="4054" y="207652"/>
                </a:lnTo>
                <a:lnTo>
                  <a:pt x="164" y="194074"/>
                </a:lnTo>
                <a:lnTo>
                  <a:pt x="0" y="38099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4335779" y="4062984"/>
            <a:ext cx="960120" cy="403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4437126" y="4130294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solidFill>
                  <a:srgbClr val="001F40"/>
                </a:solidFill>
                <a:latin typeface="Microsoft JhengHei"/>
                <a:cs typeface="Microsoft JhengHei"/>
              </a:rPr>
              <a:t>接口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191761" y="4525517"/>
            <a:ext cx="1231391" cy="569976"/>
          </a:xfrm>
          <a:custGeom>
            <a:avLst/>
            <a:gdLst/>
            <a:ahLst/>
            <a:cxnLst/>
            <a:rect l="l" t="t" r="r" b="b"/>
            <a:pathLst>
              <a:path w="1231391" h="569976">
                <a:moveTo>
                  <a:pt x="1136396" y="0"/>
                </a:moveTo>
                <a:lnTo>
                  <a:pt x="86487" y="376"/>
                </a:lnTo>
                <a:lnTo>
                  <a:pt x="46432" y="13341"/>
                </a:lnTo>
                <a:lnTo>
                  <a:pt x="16485" y="41509"/>
                </a:lnTo>
                <a:lnTo>
                  <a:pt x="1113" y="80414"/>
                </a:lnTo>
                <a:lnTo>
                  <a:pt x="0" y="94995"/>
                </a:lnTo>
                <a:lnTo>
                  <a:pt x="376" y="483488"/>
                </a:lnTo>
                <a:lnTo>
                  <a:pt x="13341" y="523543"/>
                </a:lnTo>
                <a:lnTo>
                  <a:pt x="41509" y="553490"/>
                </a:lnTo>
                <a:lnTo>
                  <a:pt x="80414" y="568862"/>
                </a:lnTo>
                <a:lnTo>
                  <a:pt x="94996" y="569975"/>
                </a:lnTo>
                <a:lnTo>
                  <a:pt x="1144904" y="569599"/>
                </a:lnTo>
                <a:lnTo>
                  <a:pt x="1184959" y="556634"/>
                </a:lnTo>
                <a:lnTo>
                  <a:pt x="1214906" y="528466"/>
                </a:lnTo>
                <a:lnTo>
                  <a:pt x="1230278" y="489561"/>
                </a:lnTo>
                <a:lnTo>
                  <a:pt x="1231391" y="474979"/>
                </a:lnTo>
                <a:lnTo>
                  <a:pt x="1231015" y="86487"/>
                </a:lnTo>
                <a:lnTo>
                  <a:pt x="1218050" y="46432"/>
                </a:lnTo>
                <a:lnTo>
                  <a:pt x="1189882" y="16485"/>
                </a:lnTo>
                <a:lnTo>
                  <a:pt x="1150977" y="1113"/>
                </a:lnTo>
                <a:lnTo>
                  <a:pt x="1136396" y="0"/>
                </a:lnTo>
                <a:close/>
              </a:path>
            </a:pathLst>
          </a:custGeom>
          <a:solidFill>
            <a:srgbClr val="628FC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4191761" y="4525517"/>
            <a:ext cx="1231391" cy="569976"/>
          </a:xfrm>
          <a:custGeom>
            <a:avLst/>
            <a:gdLst/>
            <a:ahLst/>
            <a:cxnLst/>
            <a:rect l="l" t="t" r="r" b="b"/>
            <a:pathLst>
              <a:path w="1231391" h="569976">
                <a:moveTo>
                  <a:pt x="0" y="94995"/>
                </a:moveTo>
                <a:lnTo>
                  <a:pt x="9521" y="53505"/>
                </a:lnTo>
                <a:lnTo>
                  <a:pt x="35106" y="21262"/>
                </a:lnTo>
                <a:lnTo>
                  <a:pt x="72288" y="2732"/>
                </a:lnTo>
                <a:lnTo>
                  <a:pt x="1136396" y="0"/>
                </a:lnTo>
                <a:lnTo>
                  <a:pt x="1150977" y="1113"/>
                </a:lnTo>
                <a:lnTo>
                  <a:pt x="1189882" y="16485"/>
                </a:lnTo>
                <a:lnTo>
                  <a:pt x="1218050" y="46432"/>
                </a:lnTo>
                <a:lnTo>
                  <a:pt x="1231015" y="86487"/>
                </a:lnTo>
                <a:lnTo>
                  <a:pt x="1231391" y="474979"/>
                </a:lnTo>
                <a:lnTo>
                  <a:pt x="1230278" y="489561"/>
                </a:lnTo>
                <a:lnTo>
                  <a:pt x="1214906" y="528466"/>
                </a:lnTo>
                <a:lnTo>
                  <a:pt x="1184959" y="556634"/>
                </a:lnTo>
                <a:lnTo>
                  <a:pt x="1144904" y="569599"/>
                </a:lnTo>
                <a:lnTo>
                  <a:pt x="94996" y="569975"/>
                </a:lnTo>
                <a:lnTo>
                  <a:pt x="80414" y="568862"/>
                </a:lnTo>
                <a:lnTo>
                  <a:pt x="41509" y="553490"/>
                </a:lnTo>
                <a:lnTo>
                  <a:pt x="13341" y="523543"/>
                </a:lnTo>
                <a:lnTo>
                  <a:pt x="376" y="483488"/>
                </a:lnTo>
                <a:lnTo>
                  <a:pt x="0" y="94995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4245864" y="4533900"/>
            <a:ext cx="1136903" cy="4038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4602479" y="4739640"/>
            <a:ext cx="423672" cy="4038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4347717" y="4615307"/>
            <a:ext cx="92011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68935" marR="12700" indent="-356870">
              <a:lnSpc>
                <a:spcPts val="1620"/>
              </a:lnSpc>
            </a:pP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传</a:t>
            </a: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业务系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 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84776" y="4352544"/>
            <a:ext cx="245363" cy="1722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4684776" y="4352544"/>
            <a:ext cx="245363" cy="172212"/>
          </a:xfrm>
          <a:custGeom>
            <a:avLst/>
            <a:gdLst/>
            <a:ahLst/>
            <a:cxnLst/>
            <a:rect l="l" t="t" r="r" b="b"/>
            <a:pathLst>
              <a:path w="245363" h="172212">
                <a:moveTo>
                  <a:pt x="0" y="49148"/>
                </a:moveTo>
                <a:lnTo>
                  <a:pt x="122682" y="0"/>
                </a:lnTo>
                <a:lnTo>
                  <a:pt x="245363" y="49148"/>
                </a:lnTo>
                <a:lnTo>
                  <a:pt x="184023" y="49148"/>
                </a:lnTo>
                <a:lnTo>
                  <a:pt x="184023" y="123062"/>
                </a:lnTo>
                <a:lnTo>
                  <a:pt x="245363" y="123062"/>
                </a:lnTo>
                <a:lnTo>
                  <a:pt x="122682" y="172211"/>
                </a:lnTo>
                <a:lnTo>
                  <a:pt x="0" y="123062"/>
                </a:lnTo>
                <a:lnTo>
                  <a:pt x="61340" y="123062"/>
                </a:lnTo>
                <a:lnTo>
                  <a:pt x="61340" y="49148"/>
                </a:lnTo>
                <a:lnTo>
                  <a:pt x="0" y="49148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4006596" y="4751832"/>
            <a:ext cx="184403" cy="1706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4006596" y="4751832"/>
            <a:ext cx="184403" cy="170687"/>
          </a:xfrm>
          <a:custGeom>
            <a:avLst/>
            <a:gdLst/>
            <a:ahLst/>
            <a:cxnLst/>
            <a:rect l="l" t="t" r="r" b="b"/>
            <a:pathLst>
              <a:path w="184403" h="170687">
                <a:moveTo>
                  <a:pt x="0" y="85344"/>
                </a:moveTo>
                <a:lnTo>
                  <a:pt x="55244" y="0"/>
                </a:lnTo>
                <a:lnTo>
                  <a:pt x="55244" y="42672"/>
                </a:lnTo>
                <a:lnTo>
                  <a:pt x="129158" y="42672"/>
                </a:lnTo>
                <a:lnTo>
                  <a:pt x="129158" y="0"/>
                </a:lnTo>
                <a:lnTo>
                  <a:pt x="184403" y="85344"/>
                </a:lnTo>
                <a:lnTo>
                  <a:pt x="129158" y="170688"/>
                </a:lnTo>
                <a:lnTo>
                  <a:pt x="129158" y="128016"/>
                </a:lnTo>
                <a:lnTo>
                  <a:pt x="55244" y="128016"/>
                </a:lnTo>
                <a:lnTo>
                  <a:pt x="55244" y="170688"/>
                </a:lnTo>
                <a:lnTo>
                  <a:pt x="0" y="85344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5606796" y="4579620"/>
            <a:ext cx="492251" cy="5151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5606796" y="4665471"/>
            <a:ext cx="492251" cy="85851"/>
          </a:xfrm>
          <a:custGeom>
            <a:avLst/>
            <a:gdLst/>
            <a:ahLst/>
            <a:cxnLst/>
            <a:rect l="l" t="t" r="r" b="b"/>
            <a:pathLst>
              <a:path w="492251" h="85851">
                <a:moveTo>
                  <a:pt x="492251" y="0"/>
                </a:moveTo>
                <a:lnTo>
                  <a:pt x="472904" y="33399"/>
                </a:lnTo>
                <a:lnTo>
                  <a:pt x="432991" y="55853"/>
                </a:lnTo>
                <a:lnTo>
                  <a:pt x="391466" y="69274"/>
                </a:lnTo>
                <a:lnTo>
                  <a:pt x="341911" y="79099"/>
                </a:lnTo>
                <a:lnTo>
                  <a:pt x="286038" y="84727"/>
                </a:lnTo>
                <a:lnTo>
                  <a:pt x="246125" y="85851"/>
                </a:lnTo>
                <a:lnTo>
                  <a:pt x="225945" y="85567"/>
                </a:lnTo>
                <a:lnTo>
                  <a:pt x="186992" y="83354"/>
                </a:lnTo>
                <a:lnTo>
                  <a:pt x="133035" y="76261"/>
                </a:lnTo>
                <a:lnTo>
                  <a:pt x="85966" y="65171"/>
                </a:lnTo>
                <a:lnTo>
                  <a:pt x="47500" y="50684"/>
                </a:lnTo>
                <a:lnTo>
                  <a:pt x="12551" y="27119"/>
                </a:lnTo>
                <a:lnTo>
                  <a:pt x="816" y="7035"/>
                </a:lnTo>
                <a:lnTo>
                  <a:pt x="0" y="0"/>
                </a:lnTo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5606796" y="4579620"/>
            <a:ext cx="492251" cy="515112"/>
          </a:xfrm>
          <a:custGeom>
            <a:avLst/>
            <a:gdLst/>
            <a:ahLst/>
            <a:cxnLst/>
            <a:rect l="l" t="t" r="r" b="b"/>
            <a:pathLst>
              <a:path w="492251" h="515112">
                <a:moveTo>
                  <a:pt x="0" y="85851"/>
                </a:moveTo>
                <a:lnTo>
                  <a:pt x="19347" y="52452"/>
                </a:lnTo>
                <a:lnTo>
                  <a:pt x="59260" y="29998"/>
                </a:lnTo>
                <a:lnTo>
                  <a:pt x="100785" y="16577"/>
                </a:lnTo>
                <a:lnTo>
                  <a:pt x="150340" y="6752"/>
                </a:lnTo>
                <a:lnTo>
                  <a:pt x="206213" y="1124"/>
                </a:lnTo>
                <a:lnTo>
                  <a:pt x="246125" y="0"/>
                </a:lnTo>
                <a:lnTo>
                  <a:pt x="266306" y="284"/>
                </a:lnTo>
                <a:lnTo>
                  <a:pt x="305259" y="2497"/>
                </a:lnTo>
                <a:lnTo>
                  <a:pt x="359216" y="9590"/>
                </a:lnTo>
                <a:lnTo>
                  <a:pt x="406285" y="20680"/>
                </a:lnTo>
                <a:lnTo>
                  <a:pt x="444751" y="35167"/>
                </a:lnTo>
                <a:lnTo>
                  <a:pt x="479700" y="58732"/>
                </a:lnTo>
                <a:lnTo>
                  <a:pt x="492251" y="85851"/>
                </a:lnTo>
                <a:lnTo>
                  <a:pt x="492251" y="429259"/>
                </a:lnTo>
                <a:lnTo>
                  <a:pt x="472904" y="462659"/>
                </a:lnTo>
                <a:lnTo>
                  <a:pt x="432991" y="485113"/>
                </a:lnTo>
                <a:lnTo>
                  <a:pt x="391466" y="498534"/>
                </a:lnTo>
                <a:lnTo>
                  <a:pt x="341911" y="508359"/>
                </a:lnTo>
                <a:lnTo>
                  <a:pt x="286038" y="513987"/>
                </a:lnTo>
                <a:lnTo>
                  <a:pt x="246125" y="515111"/>
                </a:lnTo>
                <a:lnTo>
                  <a:pt x="225945" y="514827"/>
                </a:lnTo>
                <a:lnTo>
                  <a:pt x="186992" y="512614"/>
                </a:lnTo>
                <a:lnTo>
                  <a:pt x="133035" y="505521"/>
                </a:lnTo>
                <a:lnTo>
                  <a:pt x="85966" y="494431"/>
                </a:lnTo>
                <a:lnTo>
                  <a:pt x="47500" y="479944"/>
                </a:lnTo>
                <a:lnTo>
                  <a:pt x="12551" y="456379"/>
                </a:lnTo>
                <a:lnTo>
                  <a:pt x="0" y="429259"/>
                </a:lnTo>
                <a:lnTo>
                  <a:pt x="0" y="85851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5751321" y="4686046"/>
            <a:ext cx="20383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1620"/>
              </a:lnSpc>
            </a:pP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>
                <a:solidFill>
                  <a:srgbClr val="354E0F"/>
                </a:solidFill>
                <a:latin typeface="Microsoft JhengHei"/>
                <a:cs typeface="Microsoft JhengHei"/>
              </a:rPr>
              <a:t> 据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347459" y="4123944"/>
            <a:ext cx="1106423" cy="2286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6347459" y="4123944"/>
            <a:ext cx="1106423" cy="228600"/>
          </a:xfrm>
          <a:custGeom>
            <a:avLst/>
            <a:gdLst/>
            <a:ahLst/>
            <a:cxnLst/>
            <a:rect l="l" t="t" r="r" b="b"/>
            <a:pathLst>
              <a:path w="1106423" h="228600">
                <a:moveTo>
                  <a:pt x="0" y="38099"/>
                </a:moveTo>
                <a:lnTo>
                  <a:pt x="20947" y="4054"/>
                </a:lnTo>
                <a:lnTo>
                  <a:pt x="1068323" y="0"/>
                </a:lnTo>
                <a:lnTo>
                  <a:pt x="1082384" y="2666"/>
                </a:lnTo>
                <a:lnTo>
                  <a:pt x="1094072" y="9988"/>
                </a:lnTo>
                <a:lnTo>
                  <a:pt x="1102369" y="20947"/>
                </a:lnTo>
                <a:lnTo>
                  <a:pt x="1106259" y="34525"/>
                </a:lnTo>
                <a:lnTo>
                  <a:pt x="1106423" y="190499"/>
                </a:lnTo>
                <a:lnTo>
                  <a:pt x="1103757" y="204560"/>
                </a:lnTo>
                <a:lnTo>
                  <a:pt x="1096435" y="216248"/>
                </a:lnTo>
                <a:lnTo>
                  <a:pt x="1085476" y="224545"/>
                </a:lnTo>
                <a:lnTo>
                  <a:pt x="1071898" y="228435"/>
                </a:lnTo>
                <a:lnTo>
                  <a:pt x="38100" y="228599"/>
                </a:lnTo>
                <a:lnTo>
                  <a:pt x="24039" y="225933"/>
                </a:lnTo>
                <a:lnTo>
                  <a:pt x="12351" y="218611"/>
                </a:lnTo>
                <a:lnTo>
                  <a:pt x="4054" y="207652"/>
                </a:lnTo>
                <a:lnTo>
                  <a:pt x="164" y="194074"/>
                </a:lnTo>
                <a:lnTo>
                  <a:pt x="0" y="38099"/>
                </a:lnTo>
                <a:close/>
              </a:path>
            </a:pathLst>
          </a:custGeom>
          <a:ln w="12192">
            <a:solidFill>
              <a:srgbClr val="05436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6428232" y="4062984"/>
            <a:ext cx="960119" cy="40386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6529831" y="4130294"/>
            <a:ext cx="74168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1400" spc="10">
                <a:solidFill>
                  <a:srgbClr val="001F40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solidFill>
                  <a:srgbClr val="001F40"/>
                </a:solidFill>
                <a:latin typeface="Microsoft JhengHei"/>
                <a:cs typeface="Microsoft JhengHei"/>
              </a:rPr>
              <a:t>接口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284214" y="4525517"/>
            <a:ext cx="1232915" cy="569976"/>
          </a:xfrm>
          <a:custGeom>
            <a:avLst/>
            <a:gdLst/>
            <a:ahLst/>
            <a:cxnLst/>
            <a:rect l="l" t="t" r="r" b="b"/>
            <a:pathLst>
              <a:path w="1232915" h="569976">
                <a:moveTo>
                  <a:pt x="1137919" y="0"/>
                </a:moveTo>
                <a:lnTo>
                  <a:pt x="86487" y="376"/>
                </a:lnTo>
                <a:lnTo>
                  <a:pt x="46432" y="13341"/>
                </a:lnTo>
                <a:lnTo>
                  <a:pt x="16485" y="41509"/>
                </a:lnTo>
                <a:lnTo>
                  <a:pt x="1113" y="80414"/>
                </a:lnTo>
                <a:lnTo>
                  <a:pt x="0" y="94995"/>
                </a:lnTo>
                <a:lnTo>
                  <a:pt x="376" y="483488"/>
                </a:lnTo>
                <a:lnTo>
                  <a:pt x="13341" y="523543"/>
                </a:lnTo>
                <a:lnTo>
                  <a:pt x="41509" y="553490"/>
                </a:lnTo>
                <a:lnTo>
                  <a:pt x="80414" y="568862"/>
                </a:lnTo>
                <a:lnTo>
                  <a:pt x="94996" y="569975"/>
                </a:lnTo>
                <a:lnTo>
                  <a:pt x="1146428" y="569599"/>
                </a:lnTo>
                <a:lnTo>
                  <a:pt x="1186483" y="556634"/>
                </a:lnTo>
                <a:lnTo>
                  <a:pt x="1216430" y="528466"/>
                </a:lnTo>
                <a:lnTo>
                  <a:pt x="1231802" y="489561"/>
                </a:lnTo>
                <a:lnTo>
                  <a:pt x="1232915" y="474979"/>
                </a:lnTo>
                <a:lnTo>
                  <a:pt x="1232539" y="86487"/>
                </a:lnTo>
                <a:lnTo>
                  <a:pt x="1219574" y="46432"/>
                </a:lnTo>
                <a:lnTo>
                  <a:pt x="1191406" y="16485"/>
                </a:lnTo>
                <a:lnTo>
                  <a:pt x="1152501" y="1113"/>
                </a:lnTo>
                <a:lnTo>
                  <a:pt x="1137919" y="0"/>
                </a:lnTo>
                <a:close/>
              </a:path>
            </a:pathLst>
          </a:custGeom>
          <a:solidFill>
            <a:srgbClr val="628FC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6284214" y="4525517"/>
            <a:ext cx="1232915" cy="569976"/>
          </a:xfrm>
          <a:custGeom>
            <a:avLst/>
            <a:gdLst/>
            <a:ahLst/>
            <a:cxnLst/>
            <a:rect l="l" t="t" r="r" b="b"/>
            <a:pathLst>
              <a:path w="1232915" h="569976">
                <a:moveTo>
                  <a:pt x="0" y="94995"/>
                </a:moveTo>
                <a:lnTo>
                  <a:pt x="9521" y="53505"/>
                </a:lnTo>
                <a:lnTo>
                  <a:pt x="35106" y="21262"/>
                </a:lnTo>
                <a:lnTo>
                  <a:pt x="72288" y="2732"/>
                </a:lnTo>
                <a:lnTo>
                  <a:pt x="1137919" y="0"/>
                </a:lnTo>
                <a:lnTo>
                  <a:pt x="1152501" y="1113"/>
                </a:lnTo>
                <a:lnTo>
                  <a:pt x="1191406" y="16485"/>
                </a:lnTo>
                <a:lnTo>
                  <a:pt x="1219574" y="46432"/>
                </a:lnTo>
                <a:lnTo>
                  <a:pt x="1232539" y="86487"/>
                </a:lnTo>
                <a:lnTo>
                  <a:pt x="1232915" y="474979"/>
                </a:lnTo>
                <a:lnTo>
                  <a:pt x="1231802" y="489561"/>
                </a:lnTo>
                <a:lnTo>
                  <a:pt x="1216430" y="528466"/>
                </a:lnTo>
                <a:lnTo>
                  <a:pt x="1186483" y="556634"/>
                </a:lnTo>
                <a:lnTo>
                  <a:pt x="1146428" y="569599"/>
                </a:lnTo>
                <a:lnTo>
                  <a:pt x="94996" y="569975"/>
                </a:lnTo>
                <a:lnTo>
                  <a:pt x="80414" y="568862"/>
                </a:lnTo>
                <a:lnTo>
                  <a:pt x="41509" y="553490"/>
                </a:lnTo>
                <a:lnTo>
                  <a:pt x="13341" y="523543"/>
                </a:lnTo>
                <a:lnTo>
                  <a:pt x="376" y="483488"/>
                </a:lnTo>
                <a:lnTo>
                  <a:pt x="0" y="94995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6339840" y="4533900"/>
            <a:ext cx="1136904" cy="4038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6696456" y="4739640"/>
            <a:ext cx="423672" cy="40386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6441694" y="4615307"/>
            <a:ext cx="92011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69570" marR="12700" indent="-357505">
              <a:lnSpc>
                <a:spcPts val="1620"/>
              </a:lnSpc>
            </a:pP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新</a:t>
            </a: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业务系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 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777228" y="4352544"/>
            <a:ext cx="245364" cy="1722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6777228" y="4352544"/>
            <a:ext cx="245364" cy="172212"/>
          </a:xfrm>
          <a:custGeom>
            <a:avLst/>
            <a:gdLst/>
            <a:ahLst/>
            <a:cxnLst/>
            <a:rect l="l" t="t" r="r" b="b"/>
            <a:pathLst>
              <a:path w="245364" h="172212">
                <a:moveTo>
                  <a:pt x="0" y="49148"/>
                </a:moveTo>
                <a:lnTo>
                  <a:pt x="122681" y="0"/>
                </a:lnTo>
                <a:lnTo>
                  <a:pt x="245364" y="49148"/>
                </a:lnTo>
                <a:lnTo>
                  <a:pt x="184023" y="49148"/>
                </a:lnTo>
                <a:lnTo>
                  <a:pt x="184023" y="123062"/>
                </a:lnTo>
                <a:lnTo>
                  <a:pt x="245364" y="123062"/>
                </a:lnTo>
                <a:lnTo>
                  <a:pt x="122681" y="172211"/>
                </a:lnTo>
                <a:lnTo>
                  <a:pt x="0" y="123062"/>
                </a:lnTo>
                <a:lnTo>
                  <a:pt x="61341" y="123062"/>
                </a:lnTo>
                <a:lnTo>
                  <a:pt x="61341" y="49148"/>
                </a:lnTo>
                <a:lnTo>
                  <a:pt x="0" y="49148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6099047" y="4751832"/>
            <a:ext cx="184403" cy="1706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6099047" y="4751832"/>
            <a:ext cx="184403" cy="170687"/>
          </a:xfrm>
          <a:custGeom>
            <a:avLst/>
            <a:gdLst/>
            <a:ahLst/>
            <a:cxnLst/>
            <a:rect l="l" t="t" r="r" b="b"/>
            <a:pathLst>
              <a:path w="184403" h="170687">
                <a:moveTo>
                  <a:pt x="0" y="85344"/>
                </a:moveTo>
                <a:lnTo>
                  <a:pt x="55244" y="0"/>
                </a:lnTo>
                <a:lnTo>
                  <a:pt x="55244" y="42672"/>
                </a:lnTo>
                <a:lnTo>
                  <a:pt x="129159" y="42672"/>
                </a:lnTo>
                <a:lnTo>
                  <a:pt x="129159" y="0"/>
                </a:lnTo>
                <a:lnTo>
                  <a:pt x="184403" y="85344"/>
                </a:lnTo>
                <a:lnTo>
                  <a:pt x="129159" y="170688"/>
                </a:lnTo>
                <a:lnTo>
                  <a:pt x="129159" y="128016"/>
                </a:lnTo>
                <a:lnTo>
                  <a:pt x="55244" y="128016"/>
                </a:lnTo>
                <a:lnTo>
                  <a:pt x="55244" y="170688"/>
                </a:lnTo>
                <a:lnTo>
                  <a:pt x="0" y="85344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1239011" y="3438144"/>
            <a:ext cx="6583680" cy="400811"/>
          </a:xfrm>
          <a:custGeom>
            <a:avLst/>
            <a:gdLst/>
            <a:ahLst/>
            <a:cxnLst/>
            <a:rect l="l" t="t" r="r" b="b"/>
            <a:pathLst>
              <a:path w="6583680" h="400811">
                <a:moveTo>
                  <a:pt x="6516878" y="0"/>
                </a:moveTo>
                <a:lnTo>
                  <a:pt x="60351" y="306"/>
                </a:lnTo>
                <a:lnTo>
                  <a:pt x="22379" y="16887"/>
                </a:lnTo>
                <a:lnTo>
                  <a:pt x="1565" y="52338"/>
                </a:lnTo>
                <a:lnTo>
                  <a:pt x="0" y="66801"/>
                </a:lnTo>
                <a:lnTo>
                  <a:pt x="307" y="340450"/>
                </a:lnTo>
                <a:lnTo>
                  <a:pt x="16909" y="378406"/>
                </a:lnTo>
                <a:lnTo>
                  <a:pt x="52357" y="399243"/>
                </a:lnTo>
                <a:lnTo>
                  <a:pt x="66801" y="400811"/>
                </a:lnTo>
                <a:lnTo>
                  <a:pt x="6523318" y="400503"/>
                </a:lnTo>
                <a:lnTo>
                  <a:pt x="6561274" y="383880"/>
                </a:lnTo>
                <a:lnTo>
                  <a:pt x="6582111" y="348435"/>
                </a:lnTo>
                <a:lnTo>
                  <a:pt x="6583680" y="334009"/>
                </a:lnTo>
                <a:lnTo>
                  <a:pt x="6583371" y="60341"/>
                </a:lnTo>
                <a:lnTo>
                  <a:pt x="6566748" y="22354"/>
                </a:lnTo>
                <a:lnTo>
                  <a:pt x="6531303" y="1562"/>
                </a:lnTo>
                <a:lnTo>
                  <a:pt x="6516878" y="0"/>
                </a:lnTo>
                <a:close/>
              </a:path>
            </a:pathLst>
          </a:custGeom>
          <a:solidFill>
            <a:srgbClr val="B8D5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239011" y="3438144"/>
            <a:ext cx="6583680" cy="400811"/>
          </a:xfrm>
          <a:custGeom>
            <a:avLst/>
            <a:gdLst/>
            <a:ahLst/>
            <a:cxnLst/>
            <a:rect l="l" t="t" r="r" b="b"/>
            <a:pathLst>
              <a:path w="6583680" h="400811">
                <a:moveTo>
                  <a:pt x="0" y="66801"/>
                </a:moveTo>
                <a:lnTo>
                  <a:pt x="13089" y="27049"/>
                </a:lnTo>
                <a:lnTo>
                  <a:pt x="46344" y="3184"/>
                </a:lnTo>
                <a:lnTo>
                  <a:pt x="6516878" y="0"/>
                </a:lnTo>
                <a:lnTo>
                  <a:pt x="6531303" y="1562"/>
                </a:lnTo>
                <a:lnTo>
                  <a:pt x="6566748" y="22354"/>
                </a:lnTo>
                <a:lnTo>
                  <a:pt x="6583371" y="60341"/>
                </a:lnTo>
                <a:lnTo>
                  <a:pt x="6583680" y="334009"/>
                </a:lnTo>
                <a:lnTo>
                  <a:pt x="6582111" y="348435"/>
                </a:lnTo>
                <a:lnTo>
                  <a:pt x="6561274" y="383880"/>
                </a:lnTo>
                <a:lnTo>
                  <a:pt x="6523318" y="400503"/>
                </a:lnTo>
                <a:lnTo>
                  <a:pt x="66801" y="400811"/>
                </a:lnTo>
                <a:lnTo>
                  <a:pt x="52357" y="399243"/>
                </a:lnTo>
                <a:lnTo>
                  <a:pt x="16909" y="378406"/>
                </a:lnTo>
                <a:lnTo>
                  <a:pt x="307" y="340450"/>
                </a:lnTo>
                <a:lnTo>
                  <a:pt x="0" y="66801"/>
                </a:lnTo>
                <a:close/>
              </a:path>
            </a:pathLst>
          </a:custGeom>
          <a:ln w="12191">
            <a:solidFill>
              <a:srgbClr val="0192D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3716273" y="3530092"/>
            <a:ext cx="163004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00FF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400" spc="10">
                <a:solidFill>
                  <a:srgbClr val="0000FF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信息</a:t>
            </a:r>
            <a:r>
              <a:rPr dirty="0" smtClean="0" sz="1400" spc="-15">
                <a:solidFill>
                  <a:srgbClr val="0000FF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服务</a:t>
            </a:r>
            <a:r>
              <a:rPr dirty="0" smtClean="0" sz="1400" spc="-15">
                <a:solidFill>
                  <a:srgbClr val="0000FF"/>
                </a:solidFill>
                <a:latin typeface="Microsoft JhengHei"/>
                <a:cs typeface="Microsoft JhengHei"/>
              </a:rPr>
              <a:t>总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线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592323" y="3781044"/>
            <a:ext cx="307848" cy="3429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2592323" y="3781044"/>
            <a:ext cx="307848" cy="342900"/>
          </a:xfrm>
          <a:custGeom>
            <a:avLst/>
            <a:gdLst/>
            <a:ahLst/>
            <a:cxnLst/>
            <a:rect l="l" t="t" r="r" b="b"/>
            <a:pathLst>
              <a:path w="307848" h="342900">
                <a:moveTo>
                  <a:pt x="0" y="87883"/>
                </a:moveTo>
                <a:lnTo>
                  <a:pt x="153924" y="0"/>
                </a:lnTo>
                <a:lnTo>
                  <a:pt x="307848" y="87883"/>
                </a:lnTo>
                <a:lnTo>
                  <a:pt x="230886" y="87883"/>
                </a:lnTo>
                <a:lnTo>
                  <a:pt x="230886" y="255015"/>
                </a:lnTo>
                <a:lnTo>
                  <a:pt x="307848" y="255015"/>
                </a:lnTo>
                <a:lnTo>
                  <a:pt x="153924" y="342899"/>
                </a:lnTo>
                <a:lnTo>
                  <a:pt x="0" y="255015"/>
                </a:lnTo>
                <a:lnTo>
                  <a:pt x="76962" y="255015"/>
                </a:lnTo>
                <a:lnTo>
                  <a:pt x="76962" y="87883"/>
                </a:lnTo>
                <a:lnTo>
                  <a:pt x="0" y="87883"/>
                </a:lnTo>
                <a:close/>
              </a:path>
            </a:pathLst>
          </a:custGeom>
          <a:ln w="12191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4622291" y="3781044"/>
            <a:ext cx="307848" cy="3429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4622291" y="3781044"/>
            <a:ext cx="307848" cy="342900"/>
          </a:xfrm>
          <a:custGeom>
            <a:avLst/>
            <a:gdLst/>
            <a:ahLst/>
            <a:cxnLst/>
            <a:rect l="l" t="t" r="r" b="b"/>
            <a:pathLst>
              <a:path w="307848" h="342900">
                <a:moveTo>
                  <a:pt x="0" y="87883"/>
                </a:moveTo>
                <a:lnTo>
                  <a:pt x="153924" y="0"/>
                </a:lnTo>
                <a:lnTo>
                  <a:pt x="307848" y="87883"/>
                </a:lnTo>
                <a:lnTo>
                  <a:pt x="230886" y="87883"/>
                </a:lnTo>
                <a:lnTo>
                  <a:pt x="230886" y="255015"/>
                </a:lnTo>
                <a:lnTo>
                  <a:pt x="307848" y="255015"/>
                </a:lnTo>
                <a:lnTo>
                  <a:pt x="153924" y="342899"/>
                </a:lnTo>
                <a:lnTo>
                  <a:pt x="0" y="255015"/>
                </a:lnTo>
                <a:lnTo>
                  <a:pt x="76962" y="255015"/>
                </a:lnTo>
                <a:lnTo>
                  <a:pt x="76962" y="87883"/>
                </a:lnTo>
                <a:lnTo>
                  <a:pt x="0" y="87883"/>
                </a:lnTo>
                <a:close/>
              </a:path>
            </a:pathLst>
          </a:custGeom>
          <a:ln w="12191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6714743" y="3781044"/>
            <a:ext cx="307848" cy="3429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6714743" y="3781044"/>
            <a:ext cx="307848" cy="342900"/>
          </a:xfrm>
          <a:custGeom>
            <a:avLst/>
            <a:gdLst/>
            <a:ahLst/>
            <a:cxnLst/>
            <a:rect l="l" t="t" r="r" b="b"/>
            <a:pathLst>
              <a:path w="307848" h="342900">
                <a:moveTo>
                  <a:pt x="0" y="87883"/>
                </a:moveTo>
                <a:lnTo>
                  <a:pt x="153924" y="0"/>
                </a:lnTo>
                <a:lnTo>
                  <a:pt x="307848" y="87883"/>
                </a:lnTo>
                <a:lnTo>
                  <a:pt x="230885" y="87883"/>
                </a:lnTo>
                <a:lnTo>
                  <a:pt x="230885" y="255015"/>
                </a:lnTo>
                <a:lnTo>
                  <a:pt x="307848" y="255015"/>
                </a:lnTo>
                <a:lnTo>
                  <a:pt x="153924" y="342899"/>
                </a:lnTo>
                <a:lnTo>
                  <a:pt x="0" y="255015"/>
                </a:lnTo>
                <a:lnTo>
                  <a:pt x="76961" y="255015"/>
                </a:lnTo>
                <a:lnTo>
                  <a:pt x="76961" y="87883"/>
                </a:lnTo>
                <a:lnTo>
                  <a:pt x="0" y="87883"/>
                </a:lnTo>
                <a:close/>
              </a:path>
            </a:pathLst>
          </a:custGeom>
          <a:ln w="12191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6283452" y="2409444"/>
            <a:ext cx="1478279" cy="5715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6283452" y="2409444"/>
            <a:ext cx="1478279" cy="571500"/>
          </a:xfrm>
          <a:custGeom>
            <a:avLst/>
            <a:gdLst/>
            <a:ahLst/>
            <a:cxnLst/>
            <a:rect l="l" t="t" r="r" b="b"/>
            <a:pathLst>
              <a:path w="1478279" h="571500">
                <a:moveTo>
                  <a:pt x="0" y="95250"/>
                </a:moveTo>
                <a:lnTo>
                  <a:pt x="9499" y="53754"/>
                </a:lnTo>
                <a:lnTo>
                  <a:pt x="35033" y="21463"/>
                </a:lnTo>
                <a:lnTo>
                  <a:pt x="72153" y="2823"/>
                </a:lnTo>
                <a:lnTo>
                  <a:pt x="1383029" y="0"/>
                </a:lnTo>
                <a:lnTo>
                  <a:pt x="1397609" y="1110"/>
                </a:lnTo>
                <a:lnTo>
                  <a:pt x="1436531" y="16449"/>
                </a:lnTo>
                <a:lnTo>
                  <a:pt x="1464766" y="46339"/>
                </a:lnTo>
                <a:lnTo>
                  <a:pt x="1477867" y="86332"/>
                </a:lnTo>
                <a:lnTo>
                  <a:pt x="1478279" y="476250"/>
                </a:lnTo>
                <a:lnTo>
                  <a:pt x="1477169" y="490829"/>
                </a:lnTo>
                <a:lnTo>
                  <a:pt x="1461830" y="529751"/>
                </a:lnTo>
                <a:lnTo>
                  <a:pt x="1431940" y="557986"/>
                </a:lnTo>
                <a:lnTo>
                  <a:pt x="1391947" y="571087"/>
                </a:lnTo>
                <a:lnTo>
                  <a:pt x="95250" y="571500"/>
                </a:lnTo>
                <a:lnTo>
                  <a:pt x="80670" y="570389"/>
                </a:lnTo>
                <a:lnTo>
                  <a:pt x="41748" y="555050"/>
                </a:lnTo>
                <a:lnTo>
                  <a:pt x="13513" y="525160"/>
                </a:lnTo>
                <a:lnTo>
                  <a:pt x="412" y="485167"/>
                </a:lnTo>
                <a:lnTo>
                  <a:pt x="0" y="95250"/>
                </a:lnTo>
                <a:close/>
              </a:path>
            </a:pathLst>
          </a:custGeom>
          <a:ln w="12192">
            <a:solidFill>
              <a:srgbClr val="38279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6373367" y="2421635"/>
            <a:ext cx="1315212" cy="40386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6728459" y="2625851"/>
            <a:ext cx="603503" cy="40386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6839711" y="2980944"/>
            <a:ext cx="429768" cy="45720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6839711" y="2980944"/>
            <a:ext cx="429768" cy="457200"/>
          </a:xfrm>
          <a:custGeom>
            <a:avLst/>
            <a:gdLst/>
            <a:ahLst/>
            <a:cxnLst/>
            <a:rect l="l" t="t" r="r" b="b"/>
            <a:pathLst>
              <a:path w="429768" h="457200">
                <a:moveTo>
                  <a:pt x="0" y="122681"/>
                </a:moveTo>
                <a:lnTo>
                  <a:pt x="214884" y="0"/>
                </a:lnTo>
                <a:lnTo>
                  <a:pt x="429768" y="122681"/>
                </a:lnTo>
                <a:lnTo>
                  <a:pt x="322326" y="122681"/>
                </a:lnTo>
                <a:lnTo>
                  <a:pt x="322326" y="334517"/>
                </a:lnTo>
                <a:lnTo>
                  <a:pt x="429768" y="334517"/>
                </a:lnTo>
                <a:lnTo>
                  <a:pt x="214884" y="457200"/>
                </a:lnTo>
                <a:lnTo>
                  <a:pt x="0" y="334517"/>
                </a:lnTo>
                <a:lnTo>
                  <a:pt x="107442" y="334517"/>
                </a:lnTo>
                <a:lnTo>
                  <a:pt x="107442" y="122681"/>
                </a:lnTo>
                <a:lnTo>
                  <a:pt x="0" y="122681"/>
                </a:lnTo>
                <a:close/>
              </a:path>
            </a:pathLst>
          </a:custGeom>
          <a:ln w="12192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6839711" y="1953767"/>
            <a:ext cx="429768" cy="4556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6839711" y="1953767"/>
            <a:ext cx="429768" cy="455676"/>
          </a:xfrm>
          <a:custGeom>
            <a:avLst/>
            <a:gdLst/>
            <a:ahLst/>
            <a:cxnLst/>
            <a:rect l="l" t="t" r="r" b="b"/>
            <a:pathLst>
              <a:path w="429768" h="455676">
                <a:moveTo>
                  <a:pt x="0" y="122682"/>
                </a:moveTo>
                <a:lnTo>
                  <a:pt x="214884" y="0"/>
                </a:lnTo>
                <a:lnTo>
                  <a:pt x="429768" y="122682"/>
                </a:lnTo>
                <a:lnTo>
                  <a:pt x="322326" y="122682"/>
                </a:lnTo>
                <a:lnTo>
                  <a:pt x="322326" y="332994"/>
                </a:lnTo>
                <a:lnTo>
                  <a:pt x="429768" y="332994"/>
                </a:lnTo>
                <a:lnTo>
                  <a:pt x="214884" y="455676"/>
                </a:lnTo>
                <a:lnTo>
                  <a:pt x="0" y="332994"/>
                </a:lnTo>
                <a:lnTo>
                  <a:pt x="107442" y="332994"/>
                </a:lnTo>
                <a:lnTo>
                  <a:pt x="107442" y="122682"/>
                </a:lnTo>
                <a:lnTo>
                  <a:pt x="0" y="122682"/>
                </a:lnTo>
                <a:close/>
              </a:path>
            </a:pathLst>
          </a:custGeom>
          <a:ln w="12192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1239011" y="1668779"/>
            <a:ext cx="6522720" cy="28498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1239011" y="1668779"/>
            <a:ext cx="6522720" cy="284988"/>
          </a:xfrm>
          <a:custGeom>
            <a:avLst/>
            <a:gdLst/>
            <a:ahLst/>
            <a:cxnLst/>
            <a:rect l="l" t="t" r="r" b="b"/>
            <a:pathLst>
              <a:path w="6522720" h="284988">
                <a:moveTo>
                  <a:pt x="0" y="284988"/>
                </a:moveTo>
                <a:lnTo>
                  <a:pt x="6522720" y="284988"/>
                </a:lnTo>
                <a:lnTo>
                  <a:pt x="6522720" y="0"/>
                </a:lnTo>
                <a:lnTo>
                  <a:pt x="0" y="0"/>
                </a:lnTo>
                <a:lnTo>
                  <a:pt x="0" y="284988"/>
                </a:lnTo>
                <a:close/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 txBox="1"/>
          <p:nvPr/>
        </p:nvSpPr>
        <p:spPr>
          <a:xfrm>
            <a:off x="3773551" y="1416558"/>
            <a:ext cx="1453515" cy="501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6600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400" spc="10">
                <a:solidFill>
                  <a:srgbClr val="006600"/>
                </a:solidFill>
                <a:latin typeface="Microsoft JhengHei"/>
                <a:cs typeface="Microsoft JhengHei"/>
              </a:rPr>
              <a:t>园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网信</a:t>
            </a:r>
            <a:r>
              <a:rPr dirty="0" smtClean="0" sz="1400" spc="-15">
                <a:solidFill>
                  <a:srgbClr val="0066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化门户</a:t>
            </a:r>
            <a:endParaRPr sz="1400">
              <a:latin typeface="Microsoft JhengHei"/>
              <a:cs typeface="Microsoft JhengHei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/>
          </a:p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152B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400" spc="10">
                <a:solidFill>
                  <a:srgbClr val="00152B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400" spc="0">
                <a:solidFill>
                  <a:srgbClr val="00152B"/>
                </a:solidFill>
                <a:latin typeface="Microsoft JhengHei"/>
                <a:cs typeface="Microsoft JhengHei"/>
              </a:rPr>
              <a:t>身份</a:t>
            </a:r>
            <a:r>
              <a:rPr dirty="0" smtClean="0" sz="1400" spc="-15">
                <a:solidFill>
                  <a:srgbClr val="00152B"/>
                </a:solidFill>
                <a:latin typeface="Microsoft JhengHei"/>
                <a:cs typeface="Microsoft JhengHei"/>
              </a:rPr>
              <a:t>认</a:t>
            </a:r>
            <a:r>
              <a:rPr dirty="0" smtClean="0" sz="1400" spc="0">
                <a:solidFill>
                  <a:srgbClr val="00152B"/>
                </a:solidFill>
                <a:latin typeface="Microsoft JhengHei"/>
                <a:cs typeface="Microsoft JhengHei"/>
              </a:rPr>
              <a:t>证平台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475221" y="2501137"/>
            <a:ext cx="1096645" cy="4083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67665" marR="12700" indent="-355600">
              <a:lnSpc>
                <a:spcPts val="1620"/>
              </a:lnSpc>
            </a:pPr>
            <a:r>
              <a:rPr dirty="0" smtClean="0" sz="1400" spc="10">
                <a:solidFill>
                  <a:srgbClr val="0000FF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1400" spc="10">
                <a:solidFill>
                  <a:srgbClr val="0000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流程</a:t>
            </a:r>
            <a:r>
              <a:rPr dirty="0" smtClean="0" sz="1400" spc="-15">
                <a:solidFill>
                  <a:srgbClr val="0000FF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400" spc="0">
                <a:solidFill>
                  <a:srgbClr val="0000FF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400" spc="10">
                <a:solidFill>
                  <a:srgbClr val="0000FF"/>
                </a:solidFill>
                <a:latin typeface="Microsoft JhengHei"/>
                <a:cs typeface="Microsoft JhengHei"/>
              </a:rPr>
              <a:t>平台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1239011" y="2125979"/>
            <a:ext cx="4616196" cy="1141476"/>
          </a:xfrm>
          <a:custGeom>
            <a:avLst/>
            <a:gdLst/>
            <a:ahLst/>
            <a:cxnLst/>
            <a:rect l="l" t="t" r="r" b="b"/>
            <a:pathLst>
              <a:path w="4616196" h="1141476">
                <a:moveTo>
                  <a:pt x="4425950" y="0"/>
                </a:moveTo>
                <a:lnTo>
                  <a:pt x="190246" y="0"/>
                </a:lnTo>
                <a:lnTo>
                  <a:pt x="174648" y="630"/>
                </a:lnTo>
                <a:lnTo>
                  <a:pt x="130129" y="9702"/>
                </a:lnTo>
                <a:lnTo>
                  <a:pt x="90050" y="28513"/>
                </a:lnTo>
                <a:lnTo>
                  <a:pt x="55737" y="55737"/>
                </a:lnTo>
                <a:lnTo>
                  <a:pt x="28513" y="90050"/>
                </a:lnTo>
                <a:lnTo>
                  <a:pt x="9702" y="130129"/>
                </a:lnTo>
                <a:lnTo>
                  <a:pt x="630" y="174648"/>
                </a:lnTo>
                <a:lnTo>
                  <a:pt x="0" y="190246"/>
                </a:lnTo>
                <a:lnTo>
                  <a:pt x="0" y="951230"/>
                </a:lnTo>
                <a:lnTo>
                  <a:pt x="5531" y="996934"/>
                </a:lnTo>
                <a:lnTo>
                  <a:pt x="21242" y="1038640"/>
                </a:lnTo>
                <a:lnTo>
                  <a:pt x="45809" y="1075023"/>
                </a:lnTo>
                <a:lnTo>
                  <a:pt x="77906" y="1104757"/>
                </a:lnTo>
                <a:lnTo>
                  <a:pt x="116210" y="1126519"/>
                </a:lnTo>
                <a:lnTo>
                  <a:pt x="159397" y="1138984"/>
                </a:lnTo>
                <a:lnTo>
                  <a:pt x="190246" y="1141476"/>
                </a:lnTo>
                <a:lnTo>
                  <a:pt x="4425950" y="1141476"/>
                </a:lnTo>
                <a:lnTo>
                  <a:pt x="4471654" y="1135944"/>
                </a:lnTo>
                <a:lnTo>
                  <a:pt x="4513360" y="1120233"/>
                </a:lnTo>
                <a:lnTo>
                  <a:pt x="4549743" y="1095666"/>
                </a:lnTo>
                <a:lnTo>
                  <a:pt x="4579477" y="1063569"/>
                </a:lnTo>
                <a:lnTo>
                  <a:pt x="4601239" y="1025265"/>
                </a:lnTo>
                <a:lnTo>
                  <a:pt x="4613704" y="982078"/>
                </a:lnTo>
                <a:lnTo>
                  <a:pt x="4616196" y="951230"/>
                </a:lnTo>
                <a:lnTo>
                  <a:pt x="4616196" y="190246"/>
                </a:lnTo>
                <a:lnTo>
                  <a:pt x="4610664" y="144541"/>
                </a:lnTo>
                <a:lnTo>
                  <a:pt x="4594953" y="102835"/>
                </a:lnTo>
                <a:lnTo>
                  <a:pt x="4570386" y="66452"/>
                </a:lnTo>
                <a:lnTo>
                  <a:pt x="4538289" y="36718"/>
                </a:lnTo>
                <a:lnTo>
                  <a:pt x="4499985" y="14956"/>
                </a:lnTo>
                <a:lnTo>
                  <a:pt x="4456798" y="2491"/>
                </a:lnTo>
                <a:lnTo>
                  <a:pt x="4425950" y="0"/>
                </a:lnTo>
                <a:close/>
              </a:path>
            </a:pathLst>
          </a:custGeom>
          <a:solidFill>
            <a:srgbClr val="B8D5F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1239011" y="2125979"/>
            <a:ext cx="4616196" cy="1141476"/>
          </a:xfrm>
          <a:custGeom>
            <a:avLst/>
            <a:gdLst/>
            <a:ahLst/>
            <a:cxnLst/>
            <a:rect l="l" t="t" r="r" b="b"/>
            <a:pathLst>
              <a:path w="4616196" h="1141476">
                <a:moveTo>
                  <a:pt x="0" y="190246"/>
                </a:moveTo>
                <a:lnTo>
                  <a:pt x="5531" y="144541"/>
                </a:lnTo>
                <a:lnTo>
                  <a:pt x="21242" y="102835"/>
                </a:lnTo>
                <a:lnTo>
                  <a:pt x="45809" y="66452"/>
                </a:lnTo>
                <a:lnTo>
                  <a:pt x="77906" y="36718"/>
                </a:lnTo>
                <a:lnTo>
                  <a:pt x="116210" y="14956"/>
                </a:lnTo>
                <a:lnTo>
                  <a:pt x="159397" y="2491"/>
                </a:lnTo>
                <a:lnTo>
                  <a:pt x="190246" y="0"/>
                </a:lnTo>
                <a:lnTo>
                  <a:pt x="4425950" y="0"/>
                </a:lnTo>
                <a:lnTo>
                  <a:pt x="4471654" y="5531"/>
                </a:lnTo>
                <a:lnTo>
                  <a:pt x="4513360" y="21242"/>
                </a:lnTo>
                <a:lnTo>
                  <a:pt x="4549743" y="45809"/>
                </a:lnTo>
                <a:lnTo>
                  <a:pt x="4579477" y="77906"/>
                </a:lnTo>
                <a:lnTo>
                  <a:pt x="4601239" y="116210"/>
                </a:lnTo>
                <a:lnTo>
                  <a:pt x="4613704" y="159397"/>
                </a:lnTo>
                <a:lnTo>
                  <a:pt x="4616196" y="190246"/>
                </a:lnTo>
                <a:lnTo>
                  <a:pt x="4616196" y="951230"/>
                </a:lnTo>
                <a:lnTo>
                  <a:pt x="4610664" y="996934"/>
                </a:lnTo>
                <a:lnTo>
                  <a:pt x="4594953" y="1038640"/>
                </a:lnTo>
                <a:lnTo>
                  <a:pt x="4570386" y="1075023"/>
                </a:lnTo>
                <a:lnTo>
                  <a:pt x="4538289" y="1104757"/>
                </a:lnTo>
                <a:lnTo>
                  <a:pt x="4499985" y="1126519"/>
                </a:lnTo>
                <a:lnTo>
                  <a:pt x="4456798" y="1138984"/>
                </a:lnTo>
                <a:lnTo>
                  <a:pt x="4425950" y="1141476"/>
                </a:lnTo>
                <a:lnTo>
                  <a:pt x="190246" y="1141476"/>
                </a:lnTo>
                <a:lnTo>
                  <a:pt x="144541" y="1135944"/>
                </a:lnTo>
                <a:lnTo>
                  <a:pt x="102835" y="1120233"/>
                </a:lnTo>
                <a:lnTo>
                  <a:pt x="66452" y="1095666"/>
                </a:lnTo>
                <a:lnTo>
                  <a:pt x="36718" y="1063569"/>
                </a:lnTo>
                <a:lnTo>
                  <a:pt x="14956" y="1025265"/>
                </a:lnTo>
                <a:lnTo>
                  <a:pt x="2491" y="982078"/>
                </a:lnTo>
                <a:lnTo>
                  <a:pt x="0" y="951230"/>
                </a:lnTo>
                <a:lnTo>
                  <a:pt x="0" y="190246"/>
                </a:lnTo>
                <a:close/>
              </a:path>
            </a:pathLst>
          </a:custGeom>
          <a:ln w="12191">
            <a:solidFill>
              <a:srgbClr val="0192D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5855208" y="2523744"/>
            <a:ext cx="428243" cy="28651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5855208" y="2523744"/>
            <a:ext cx="428243" cy="286511"/>
          </a:xfrm>
          <a:custGeom>
            <a:avLst/>
            <a:gdLst/>
            <a:ahLst/>
            <a:cxnLst/>
            <a:rect l="l" t="t" r="r" b="b"/>
            <a:pathLst>
              <a:path w="428243" h="286511">
                <a:moveTo>
                  <a:pt x="0" y="143255"/>
                </a:moveTo>
                <a:lnTo>
                  <a:pt x="92709" y="0"/>
                </a:lnTo>
                <a:lnTo>
                  <a:pt x="92709" y="71627"/>
                </a:lnTo>
                <a:lnTo>
                  <a:pt x="335533" y="71627"/>
                </a:lnTo>
                <a:lnTo>
                  <a:pt x="335533" y="0"/>
                </a:lnTo>
                <a:lnTo>
                  <a:pt x="428243" y="143255"/>
                </a:lnTo>
                <a:lnTo>
                  <a:pt x="335533" y="286511"/>
                </a:lnTo>
                <a:lnTo>
                  <a:pt x="335533" y="214883"/>
                </a:lnTo>
                <a:lnTo>
                  <a:pt x="92709" y="214883"/>
                </a:lnTo>
                <a:lnTo>
                  <a:pt x="92709" y="286511"/>
                </a:lnTo>
                <a:lnTo>
                  <a:pt x="0" y="143255"/>
                </a:lnTo>
                <a:close/>
              </a:path>
            </a:pathLst>
          </a:custGeom>
          <a:ln w="12192">
            <a:solidFill>
              <a:srgbClr val="2861A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1790700" y="1897379"/>
            <a:ext cx="431292" cy="28498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1790700" y="1897379"/>
            <a:ext cx="431292" cy="284988"/>
          </a:xfrm>
          <a:custGeom>
            <a:avLst/>
            <a:gdLst/>
            <a:ahLst/>
            <a:cxnLst/>
            <a:rect l="l" t="t" r="r" b="b"/>
            <a:pathLst>
              <a:path w="431292" h="284988">
                <a:moveTo>
                  <a:pt x="0" y="81280"/>
                </a:moveTo>
                <a:lnTo>
                  <a:pt x="215645" y="0"/>
                </a:lnTo>
                <a:lnTo>
                  <a:pt x="431292" y="81280"/>
                </a:lnTo>
                <a:lnTo>
                  <a:pt x="323469" y="81280"/>
                </a:lnTo>
                <a:lnTo>
                  <a:pt x="323469" y="203708"/>
                </a:lnTo>
                <a:lnTo>
                  <a:pt x="431292" y="203708"/>
                </a:lnTo>
                <a:lnTo>
                  <a:pt x="215645" y="284988"/>
                </a:lnTo>
                <a:lnTo>
                  <a:pt x="0" y="203708"/>
                </a:lnTo>
                <a:lnTo>
                  <a:pt x="107823" y="203708"/>
                </a:lnTo>
                <a:lnTo>
                  <a:pt x="107823" y="81280"/>
                </a:lnTo>
                <a:lnTo>
                  <a:pt x="0" y="81280"/>
                </a:lnTo>
                <a:close/>
              </a:path>
            </a:pathLst>
          </a:custGeom>
          <a:ln w="12192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3206495" y="3153155"/>
            <a:ext cx="432816" cy="39928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3206495" y="3153155"/>
            <a:ext cx="432816" cy="399288"/>
          </a:xfrm>
          <a:custGeom>
            <a:avLst/>
            <a:gdLst/>
            <a:ahLst/>
            <a:cxnLst/>
            <a:rect l="l" t="t" r="r" b="b"/>
            <a:pathLst>
              <a:path w="432816" h="399288">
                <a:moveTo>
                  <a:pt x="0" y="113919"/>
                </a:moveTo>
                <a:lnTo>
                  <a:pt x="216407" y="0"/>
                </a:lnTo>
                <a:lnTo>
                  <a:pt x="432816" y="113919"/>
                </a:lnTo>
                <a:lnTo>
                  <a:pt x="324612" y="113919"/>
                </a:lnTo>
                <a:lnTo>
                  <a:pt x="324612" y="285369"/>
                </a:lnTo>
                <a:lnTo>
                  <a:pt x="432816" y="285369"/>
                </a:lnTo>
                <a:lnTo>
                  <a:pt x="216407" y="399288"/>
                </a:lnTo>
                <a:lnTo>
                  <a:pt x="0" y="285369"/>
                </a:lnTo>
                <a:lnTo>
                  <a:pt x="108204" y="285369"/>
                </a:lnTo>
                <a:lnTo>
                  <a:pt x="108204" y="113919"/>
                </a:lnTo>
                <a:lnTo>
                  <a:pt x="0" y="113919"/>
                </a:lnTo>
                <a:close/>
              </a:path>
            </a:pathLst>
          </a:custGeom>
          <a:ln w="12191">
            <a:solidFill>
              <a:srgbClr val="04A8A3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1363217" y="2926842"/>
            <a:ext cx="4306824" cy="208787"/>
          </a:xfrm>
          <a:custGeom>
            <a:avLst/>
            <a:gdLst/>
            <a:ahLst/>
            <a:cxnLst/>
            <a:rect l="l" t="t" r="r" b="b"/>
            <a:pathLst>
              <a:path w="4306824" h="208787">
                <a:moveTo>
                  <a:pt x="4272026" y="0"/>
                </a:moveTo>
                <a:lnTo>
                  <a:pt x="22490" y="2250"/>
                </a:lnTo>
                <a:lnTo>
                  <a:pt x="10825" y="9604"/>
                </a:lnTo>
                <a:lnTo>
                  <a:pt x="2913" y="20868"/>
                </a:lnTo>
                <a:lnTo>
                  <a:pt x="0" y="34798"/>
                </a:lnTo>
                <a:lnTo>
                  <a:pt x="2250" y="186297"/>
                </a:lnTo>
                <a:lnTo>
                  <a:pt x="9604" y="197962"/>
                </a:lnTo>
                <a:lnTo>
                  <a:pt x="20868" y="205874"/>
                </a:lnTo>
                <a:lnTo>
                  <a:pt x="34797" y="208787"/>
                </a:lnTo>
                <a:lnTo>
                  <a:pt x="4284333" y="206537"/>
                </a:lnTo>
                <a:lnTo>
                  <a:pt x="4295998" y="199183"/>
                </a:lnTo>
                <a:lnTo>
                  <a:pt x="4303910" y="187919"/>
                </a:lnTo>
                <a:lnTo>
                  <a:pt x="4306824" y="173990"/>
                </a:lnTo>
                <a:lnTo>
                  <a:pt x="4304573" y="22490"/>
                </a:lnTo>
                <a:lnTo>
                  <a:pt x="4297219" y="10825"/>
                </a:lnTo>
                <a:lnTo>
                  <a:pt x="4285955" y="2913"/>
                </a:lnTo>
                <a:lnTo>
                  <a:pt x="4272026" y="0"/>
                </a:lnTo>
                <a:close/>
              </a:path>
            </a:pathLst>
          </a:custGeom>
          <a:solidFill>
            <a:srgbClr val="628FC5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1363217" y="2926842"/>
            <a:ext cx="4306824" cy="208787"/>
          </a:xfrm>
          <a:custGeom>
            <a:avLst/>
            <a:gdLst/>
            <a:ahLst/>
            <a:cxnLst/>
            <a:rect l="l" t="t" r="r" b="b"/>
            <a:pathLst>
              <a:path w="4306824" h="208787">
                <a:moveTo>
                  <a:pt x="0" y="34798"/>
                </a:moveTo>
                <a:lnTo>
                  <a:pt x="2913" y="20868"/>
                </a:lnTo>
                <a:lnTo>
                  <a:pt x="10825" y="9604"/>
                </a:lnTo>
                <a:lnTo>
                  <a:pt x="22490" y="2250"/>
                </a:lnTo>
                <a:lnTo>
                  <a:pt x="4272026" y="0"/>
                </a:lnTo>
                <a:lnTo>
                  <a:pt x="4285955" y="2913"/>
                </a:lnTo>
                <a:lnTo>
                  <a:pt x="4297219" y="10825"/>
                </a:lnTo>
                <a:lnTo>
                  <a:pt x="4304573" y="22490"/>
                </a:lnTo>
                <a:lnTo>
                  <a:pt x="4306824" y="173990"/>
                </a:lnTo>
                <a:lnTo>
                  <a:pt x="4303910" y="187919"/>
                </a:lnTo>
                <a:lnTo>
                  <a:pt x="4295998" y="199183"/>
                </a:lnTo>
                <a:lnTo>
                  <a:pt x="4284333" y="206537"/>
                </a:lnTo>
                <a:lnTo>
                  <a:pt x="34797" y="208787"/>
                </a:lnTo>
                <a:lnTo>
                  <a:pt x="20868" y="205874"/>
                </a:lnTo>
                <a:lnTo>
                  <a:pt x="9604" y="197962"/>
                </a:lnTo>
                <a:lnTo>
                  <a:pt x="2250" y="186297"/>
                </a:lnTo>
                <a:lnTo>
                  <a:pt x="0" y="34798"/>
                </a:lnTo>
                <a:close/>
              </a:path>
            </a:pathLst>
          </a:custGeom>
          <a:ln w="25908">
            <a:solidFill>
              <a:srgbClr val="2085B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2866644" y="2854451"/>
            <a:ext cx="1315211" cy="40386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 txBox="1"/>
          <p:nvPr/>
        </p:nvSpPr>
        <p:spPr>
          <a:xfrm>
            <a:off x="2966973" y="2922015"/>
            <a:ext cx="109664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 spc="10">
                <a:solidFill>
                  <a:srgbClr val="FFFFFF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交换</a:t>
            </a:r>
            <a:r>
              <a:rPr dirty="0" smtClean="0" sz="1400" spc="-1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14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362455" y="2468879"/>
            <a:ext cx="982980" cy="39776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1362455" y="2535173"/>
            <a:ext cx="982980" cy="66293"/>
          </a:xfrm>
          <a:custGeom>
            <a:avLst/>
            <a:gdLst/>
            <a:ahLst/>
            <a:cxnLst/>
            <a:rect l="l" t="t" r="r" b="b"/>
            <a:pathLst>
              <a:path w="982980" h="66293">
                <a:moveTo>
                  <a:pt x="982980" y="0"/>
                </a:moveTo>
                <a:lnTo>
                  <a:pt x="944350" y="25788"/>
                </a:lnTo>
                <a:lnTo>
                  <a:pt x="888138" y="39136"/>
                </a:lnTo>
                <a:lnTo>
                  <a:pt x="839009" y="46862"/>
                </a:lnTo>
                <a:lnTo>
                  <a:pt x="781738" y="53492"/>
                </a:lnTo>
                <a:lnTo>
                  <a:pt x="717338" y="58887"/>
                </a:lnTo>
                <a:lnTo>
                  <a:pt x="646822" y="62910"/>
                </a:lnTo>
                <a:lnTo>
                  <a:pt x="571201" y="65425"/>
                </a:lnTo>
                <a:lnTo>
                  <a:pt x="531793" y="66073"/>
                </a:lnTo>
                <a:lnTo>
                  <a:pt x="491489" y="66293"/>
                </a:lnTo>
                <a:lnTo>
                  <a:pt x="451186" y="66073"/>
                </a:lnTo>
                <a:lnTo>
                  <a:pt x="411778" y="65425"/>
                </a:lnTo>
                <a:lnTo>
                  <a:pt x="373393" y="64365"/>
                </a:lnTo>
                <a:lnTo>
                  <a:pt x="300198" y="61079"/>
                </a:lnTo>
                <a:lnTo>
                  <a:pt x="232613" y="56352"/>
                </a:lnTo>
                <a:lnTo>
                  <a:pt x="171651" y="50323"/>
                </a:lnTo>
                <a:lnTo>
                  <a:pt x="118324" y="43128"/>
                </a:lnTo>
                <a:lnTo>
                  <a:pt x="73646" y="34904"/>
                </a:lnTo>
                <a:lnTo>
                  <a:pt x="25060" y="20939"/>
                </a:lnTo>
                <a:lnTo>
                  <a:pt x="1629" y="5432"/>
                </a:lnTo>
                <a:lnTo>
                  <a:pt x="0" y="0"/>
                </a:lnTo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1362455" y="2468879"/>
            <a:ext cx="982980" cy="397764"/>
          </a:xfrm>
          <a:custGeom>
            <a:avLst/>
            <a:gdLst/>
            <a:ahLst/>
            <a:cxnLst/>
            <a:rect l="l" t="t" r="r" b="b"/>
            <a:pathLst>
              <a:path w="982980" h="397764">
                <a:moveTo>
                  <a:pt x="0" y="66294"/>
                </a:moveTo>
                <a:lnTo>
                  <a:pt x="38629" y="40505"/>
                </a:lnTo>
                <a:lnTo>
                  <a:pt x="94841" y="27157"/>
                </a:lnTo>
                <a:lnTo>
                  <a:pt x="143970" y="19431"/>
                </a:lnTo>
                <a:lnTo>
                  <a:pt x="201241" y="12801"/>
                </a:lnTo>
                <a:lnTo>
                  <a:pt x="265641" y="7406"/>
                </a:lnTo>
                <a:lnTo>
                  <a:pt x="336157" y="3383"/>
                </a:lnTo>
                <a:lnTo>
                  <a:pt x="411778" y="868"/>
                </a:lnTo>
                <a:lnTo>
                  <a:pt x="451186" y="220"/>
                </a:lnTo>
                <a:lnTo>
                  <a:pt x="491489" y="0"/>
                </a:lnTo>
                <a:lnTo>
                  <a:pt x="531793" y="220"/>
                </a:lnTo>
                <a:lnTo>
                  <a:pt x="571201" y="868"/>
                </a:lnTo>
                <a:lnTo>
                  <a:pt x="609586" y="1928"/>
                </a:lnTo>
                <a:lnTo>
                  <a:pt x="682781" y="5214"/>
                </a:lnTo>
                <a:lnTo>
                  <a:pt x="750366" y="9941"/>
                </a:lnTo>
                <a:lnTo>
                  <a:pt x="811328" y="15970"/>
                </a:lnTo>
                <a:lnTo>
                  <a:pt x="864655" y="23165"/>
                </a:lnTo>
                <a:lnTo>
                  <a:pt x="909333" y="31389"/>
                </a:lnTo>
                <a:lnTo>
                  <a:pt x="957919" y="45354"/>
                </a:lnTo>
                <a:lnTo>
                  <a:pt x="982980" y="66294"/>
                </a:lnTo>
                <a:lnTo>
                  <a:pt x="982980" y="331470"/>
                </a:lnTo>
                <a:lnTo>
                  <a:pt x="944350" y="357258"/>
                </a:lnTo>
                <a:lnTo>
                  <a:pt x="888138" y="370606"/>
                </a:lnTo>
                <a:lnTo>
                  <a:pt x="839009" y="378333"/>
                </a:lnTo>
                <a:lnTo>
                  <a:pt x="781738" y="384962"/>
                </a:lnTo>
                <a:lnTo>
                  <a:pt x="717338" y="390357"/>
                </a:lnTo>
                <a:lnTo>
                  <a:pt x="646822" y="394380"/>
                </a:lnTo>
                <a:lnTo>
                  <a:pt x="571201" y="396895"/>
                </a:lnTo>
                <a:lnTo>
                  <a:pt x="531793" y="397543"/>
                </a:lnTo>
                <a:lnTo>
                  <a:pt x="491489" y="397764"/>
                </a:lnTo>
                <a:lnTo>
                  <a:pt x="451186" y="397543"/>
                </a:lnTo>
                <a:lnTo>
                  <a:pt x="411778" y="396895"/>
                </a:lnTo>
                <a:lnTo>
                  <a:pt x="373393" y="395835"/>
                </a:lnTo>
                <a:lnTo>
                  <a:pt x="300198" y="392549"/>
                </a:lnTo>
                <a:lnTo>
                  <a:pt x="232613" y="387822"/>
                </a:lnTo>
                <a:lnTo>
                  <a:pt x="171651" y="381793"/>
                </a:lnTo>
                <a:lnTo>
                  <a:pt x="118324" y="374598"/>
                </a:lnTo>
                <a:lnTo>
                  <a:pt x="73646" y="366374"/>
                </a:lnTo>
                <a:lnTo>
                  <a:pt x="25060" y="352409"/>
                </a:lnTo>
                <a:lnTo>
                  <a:pt x="0" y="331470"/>
                </a:lnTo>
                <a:lnTo>
                  <a:pt x="0" y="66294"/>
                </a:lnTo>
                <a:close/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 txBox="1"/>
          <p:nvPr/>
        </p:nvSpPr>
        <p:spPr>
          <a:xfrm>
            <a:off x="1482978" y="2592196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标准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529839" y="2468879"/>
            <a:ext cx="984504" cy="39776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2529839" y="2535173"/>
            <a:ext cx="984504" cy="66293"/>
          </a:xfrm>
          <a:custGeom>
            <a:avLst/>
            <a:gdLst/>
            <a:ahLst/>
            <a:cxnLst/>
            <a:rect l="l" t="t" r="r" b="b"/>
            <a:pathLst>
              <a:path w="984504" h="66293">
                <a:moveTo>
                  <a:pt x="984504" y="0"/>
                </a:moveTo>
                <a:lnTo>
                  <a:pt x="945826" y="25788"/>
                </a:lnTo>
                <a:lnTo>
                  <a:pt x="889540" y="39136"/>
                </a:lnTo>
                <a:lnTo>
                  <a:pt x="840343" y="46862"/>
                </a:lnTo>
                <a:lnTo>
                  <a:pt x="782988" y="53492"/>
                </a:lnTo>
                <a:lnTo>
                  <a:pt x="718489" y="58887"/>
                </a:lnTo>
                <a:lnTo>
                  <a:pt x="647858" y="62910"/>
                </a:lnTo>
                <a:lnTo>
                  <a:pt x="572108" y="65425"/>
                </a:lnTo>
                <a:lnTo>
                  <a:pt x="532630" y="66073"/>
                </a:lnTo>
                <a:lnTo>
                  <a:pt x="492252" y="66293"/>
                </a:lnTo>
                <a:lnTo>
                  <a:pt x="451873" y="66073"/>
                </a:lnTo>
                <a:lnTo>
                  <a:pt x="412395" y="65425"/>
                </a:lnTo>
                <a:lnTo>
                  <a:pt x="373943" y="64365"/>
                </a:lnTo>
                <a:lnTo>
                  <a:pt x="300626" y="61079"/>
                </a:lnTo>
                <a:lnTo>
                  <a:pt x="232935" y="56352"/>
                </a:lnTo>
                <a:lnTo>
                  <a:pt x="171881" y="50323"/>
                </a:lnTo>
                <a:lnTo>
                  <a:pt x="118479" y="43128"/>
                </a:lnTo>
                <a:lnTo>
                  <a:pt x="73740" y="34904"/>
                </a:lnTo>
                <a:lnTo>
                  <a:pt x="25091" y="20939"/>
                </a:lnTo>
                <a:lnTo>
                  <a:pt x="1631" y="5432"/>
                </a:lnTo>
                <a:lnTo>
                  <a:pt x="0" y="0"/>
                </a:lnTo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2529839" y="2468879"/>
            <a:ext cx="984504" cy="397764"/>
          </a:xfrm>
          <a:custGeom>
            <a:avLst/>
            <a:gdLst/>
            <a:ahLst/>
            <a:cxnLst/>
            <a:rect l="l" t="t" r="r" b="b"/>
            <a:pathLst>
              <a:path w="984504" h="397764">
                <a:moveTo>
                  <a:pt x="0" y="66294"/>
                </a:moveTo>
                <a:lnTo>
                  <a:pt x="38677" y="40505"/>
                </a:lnTo>
                <a:lnTo>
                  <a:pt x="94963" y="27157"/>
                </a:lnTo>
                <a:lnTo>
                  <a:pt x="144160" y="19431"/>
                </a:lnTo>
                <a:lnTo>
                  <a:pt x="201515" y="12801"/>
                </a:lnTo>
                <a:lnTo>
                  <a:pt x="266014" y="7406"/>
                </a:lnTo>
                <a:lnTo>
                  <a:pt x="336645" y="3383"/>
                </a:lnTo>
                <a:lnTo>
                  <a:pt x="412395" y="868"/>
                </a:lnTo>
                <a:lnTo>
                  <a:pt x="451873" y="220"/>
                </a:lnTo>
                <a:lnTo>
                  <a:pt x="492252" y="0"/>
                </a:lnTo>
                <a:lnTo>
                  <a:pt x="532630" y="220"/>
                </a:lnTo>
                <a:lnTo>
                  <a:pt x="572108" y="868"/>
                </a:lnTo>
                <a:lnTo>
                  <a:pt x="610560" y="1928"/>
                </a:lnTo>
                <a:lnTo>
                  <a:pt x="683877" y="5214"/>
                </a:lnTo>
                <a:lnTo>
                  <a:pt x="751568" y="9941"/>
                </a:lnTo>
                <a:lnTo>
                  <a:pt x="812622" y="15970"/>
                </a:lnTo>
                <a:lnTo>
                  <a:pt x="866024" y="23165"/>
                </a:lnTo>
                <a:lnTo>
                  <a:pt x="910763" y="31389"/>
                </a:lnTo>
                <a:lnTo>
                  <a:pt x="959412" y="45354"/>
                </a:lnTo>
                <a:lnTo>
                  <a:pt x="984504" y="66294"/>
                </a:lnTo>
                <a:lnTo>
                  <a:pt x="984504" y="331470"/>
                </a:lnTo>
                <a:lnTo>
                  <a:pt x="945826" y="357258"/>
                </a:lnTo>
                <a:lnTo>
                  <a:pt x="889540" y="370606"/>
                </a:lnTo>
                <a:lnTo>
                  <a:pt x="840343" y="378333"/>
                </a:lnTo>
                <a:lnTo>
                  <a:pt x="782988" y="384962"/>
                </a:lnTo>
                <a:lnTo>
                  <a:pt x="718489" y="390357"/>
                </a:lnTo>
                <a:lnTo>
                  <a:pt x="647858" y="394380"/>
                </a:lnTo>
                <a:lnTo>
                  <a:pt x="572108" y="396895"/>
                </a:lnTo>
                <a:lnTo>
                  <a:pt x="532630" y="397543"/>
                </a:lnTo>
                <a:lnTo>
                  <a:pt x="492252" y="397764"/>
                </a:lnTo>
                <a:lnTo>
                  <a:pt x="451873" y="397543"/>
                </a:lnTo>
                <a:lnTo>
                  <a:pt x="412395" y="396895"/>
                </a:lnTo>
                <a:lnTo>
                  <a:pt x="373943" y="395835"/>
                </a:lnTo>
                <a:lnTo>
                  <a:pt x="300626" y="392549"/>
                </a:lnTo>
                <a:lnTo>
                  <a:pt x="232935" y="387822"/>
                </a:lnTo>
                <a:lnTo>
                  <a:pt x="171881" y="381793"/>
                </a:lnTo>
                <a:lnTo>
                  <a:pt x="118479" y="374598"/>
                </a:lnTo>
                <a:lnTo>
                  <a:pt x="73740" y="366374"/>
                </a:lnTo>
                <a:lnTo>
                  <a:pt x="25091" y="352409"/>
                </a:lnTo>
                <a:lnTo>
                  <a:pt x="0" y="331470"/>
                </a:lnTo>
                <a:lnTo>
                  <a:pt x="0" y="66294"/>
                </a:lnTo>
                <a:close/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 txBox="1"/>
          <p:nvPr/>
        </p:nvSpPr>
        <p:spPr>
          <a:xfrm>
            <a:off x="2651505" y="2592196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享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数据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639311" y="2468879"/>
            <a:ext cx="982979" cy="39776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/>
          <p:nvPr/>
        </p:nvSpPr>
        <p:spPr>
          <a:xfrm>
            <a:off x="3639311" y="2535173"/>
            <a:ext cx="982979" cy="66293"/>
          </a:xfrm>
          <a:custGeom>
            <a:avLst/>
            <a:gdLst/>
            <a:ahLst/>
            <a:cxnLst/>
            <a:rect l="l" t="t" r="r" b="b"/>
            <a:pathLst>
              <a:path w="982979" h="66293">
                <a:moveTo>
                  <a:pt x="982979" y="0"/>
                </a:moveTo>
                <a:lnTo>
                  <a:pt x="944350" y="25788"/>
                </a:lnTo>
                <a:lnTo>
                  <a:pt x="888138" y="39136"/>
                </a:lnTo>
                <a:lnTo>
                  <a:pt x="839009" y="46862"/>
                </a:lnTo>
                <a:lnTo>
                  <a:pt x="781738" y="53492"/>
                </a:lnTo>
                <a:lnTo>
                  <a:pt x="717338" y="58887"/>
                </a:lnTo>
                <a:lnTo>
                  <a:pt x="646822" y="62910"/>
                </a:lnTo>
                <a:lnTo>
                  <a:pt x="571201" y="65425"/>
                </a:lnTo>
                <a:lnTo>
                  <a:pt x="531793" y="66073"/>
                </a:lnTo>
                <a:lnTo>
                  <a:pt x="491489" y="66293"/>
                </a:lnTo>
                <a:lnTo>
                  <a:pt x="451186" y="66073"/>
                </a:lnTo>
                <a:lnTo>
                  <a:pt x="411778" y="65425"/>
                </a:lnTo>
                <a:lnTo>
                  <a:pt x="373393" y="64365"/>
                </a:lnTo>
                <a:lnTo>
                  <a:pt x="300198" y="61079"/>
                </a:lnTo>
                <a:lnTo>
                  <a:pt x="232613" y="56352"/>
                </a:lnTo>
                <a:lnTo>
                  <a:pt x="171651" y="50323"/>
                </a:lnTo>
                <a:lnTo>
                  <a:pt x="118324" y="43128"/>
                </a:lnTo>
                <a:lnTo>
                  <a:pt x="73646" y="34904"/>
                </a:lnTo>
                <a:lnTo>
                  <a:pt x="25060" y="20939"/>
                </a:lnTo>
                <a:lnTo>
                  <a:pt x="1629" y="5432"/>
                </a:lnTo>
                <a:lnTo>
                  <a:pt x="0" y="0"/>
                </a:lnTo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4" name="object 124"/>
          <p:cNvSpPr/>
          <p:nvPr/>
        </p:nvSpPr>
        <p:spPr>
          <a:xfrm>
            <a:off x="3639311" y="2468879"/>
            <a:ext cx="982979" cy="397764"/>
          </a:xfrm>
          <a:custGeom>
            <a:avLst/>
            <a:gdLst/>
            <a:ahLst/>
            <a:cxnLst/>
            <a:rect l="l" t="t" r="r" b="b"/>
            <a:pathLst>
              <a:path w="982979" h="397764">
                <a:moveTo>
                  <a:pt x="0" y="66294"/>
                </a:moveTo>
                <a:lnTo>
                  <a:pt x="38629" y="40505"/>
                </a:lnTo>
                <a:lnTo>
                  <a:pt x="94841" y="27157"/>
                </a:lnTo>
                <a:lnTo>
                  <a:pt x="143970" y="19431"/>
                </a:lnTo>
                <a:lnTo>
                  <a:pt x="201241" y="12801"/>
                </a:lnTo>
                <a:lnTo>
                  <a:pt x="265641" y="7406"/>
                </a:lnTo>
                <a:lnTo>
                  <a:pt x="336157" y="3383"/>
                </a:lnTo>
                <a:lnTo>
                  <a:pt x="411778" y="868"/>
                </a:lnTo>
                <a:lnTo>
                  <a:pt x="451186" y="220"/>
                </a:lnTo>
                <a:lnTo>
                  <a:pt x="491489" y="0"/>
                </a:lnTo>
                <a:lnTo>
                  <a:pt x="531793" y="220"/>
                </a:lnTo>
                <a:lnTo>
                  <a:pt x="571201" y="868"/>
                </a:lnTo>
                <a:lnTo>
                  <a:pt x="609586" y="1928"/>
                </a:lnTo>
                <a:lnTo>
                  <a:pt x="682781" y="5214"/>
                </a:lnTo>
                <a:lnTo>
                  <a:pt x="750366" y="9941"/>
                </a:lnTo>
                <a:lnTo>
                  <a:pt x="811328" y="15970"/>
                </a:lnTo>
                <a:lnTo>
                  <a:pt x="864655" y="23165"/>
                </a:lnTo>
                <a:lnTo>
                  <a:pt x="909333" y="31389"/>
                </a:lnTo>
                <a:lnTo>
                  <a:pt x="957919" y="45354"/>
                </a:lnTo>
                <a:lnTo>
                  <a:pt x="982979" y="66294"/>
                </a:lnTo>
                <a:lnTo>
                  <a:pt x="982979" y="331470"/>
                </a:lnTo>
                <a:lnTo>
                  <a:pt x="944350" y="357258"/>
                </a:lnTo>
                <a:lnTo>
                  <a:pt x="888138" y="370606"/>
                </a:lnTo>
                <a:lnTo>
                  <a:pt x="839009" y="378333"/>
                </a:lnTo>
                <a:lnTo>
                  <a:pt x="781738" y="384962"/>
                </a:lnTo>
                <a:lnTo>
                  <a:pt x="717338" y="390357"/>
                </a:lnTo>
                <a:lnTo>
                  <a:pt x="646822" y="394380"/>
                </a:lnTo>
                <a:lnTo>
                  <a:pt x="571201" y="396895"/>
                </a:lnTo>
                <a:lnTo>
                  <a:pt x="531793" y="397543"/>
                </a:lnTo>
                <a:lnTo>
                  <a:pt x="491489" y="397764"/>
                </a:lnTo>
                <a:lnTo>
                  <a:pt x="451186" y="397543"/>
                </a:lnTo>
                <a:lnTo>
                  <a:pt x="411778" y="396895"/>
                </a:lnTo>
                <a:lnTo>
                  <a:pt x="373393" y="395835"/>
                </a:lnTo>
                <a:lnTo>
                  <a:pt x="300198" y="392549"/>
                </a:lnTo>
                <a:lnTo>
                  <a:pt x="232613" y="387822"/>
                </a:lnTo>
                <a:lnTo>
                  <a:pt x="171651" y="381793"/>
                </a:lnTo>
                <a:lnTo>
                  <a:pt x="118324" y="374598"/>
                </a:lnTo>
                <a:lnTo>
                  <a:pt x="73646" y="366374"/>
                </a:lnTo>
                <a:lnTo>
                  <a:pt x="25060" y="352409"/>
                </a:lnTo>
                <a:lnTo>
                  <a:pt x="0" y="331470"/>
                </a:lnTo>
                <a:lnTo>
                  <a:pt x="0" y="66294"/>
                </a:lnTo>
                <a:close/>
              </a:path>
            </a:pathLst>
          </a:custGeom>
          <a:ln w="12191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 txBox="1"/>
          <p:nvPr/>
        </p:nvSpPr>
        <p:spPr>
          <a:xfrm>
            <a:off x="3759834" y="2592196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历</a:t>
            </a: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史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数据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745735" y="2468879"/>
            <a:ext cx="984503" cy="39776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7" name="object 127"/>
          <p:cNvSpPr/>
          <p:nvPr/>
        </p:nvSpPr>
        <p:spPr>
          <a:xfrm>
            <a:off x="4745735" y="2535173"/>
            <a:ext cx="984503" cy="66293"/>
          </a:xfrm>
          <a:custGeom>
            <a:avLst/>
            <a:gdLst/>
            <a:ahLst/>
            <a:cxnLst/>
            <a:rect l="l" t="t" r="r" b="b"/>
            <a:pathLst>
              <a:path w="984503" h="66293">
                <a:moveTo>
                  <a:pt x="984503" y="0"/>
                </a:moveTo>
                <a:lnTo>
                  <a:pt x="945826" y="25788"/>
                </a:lnTo>
                <a:lnTo>
                  <a:pt x="889540" y="39136"/>
                </a:lnTo>
                <a:lnTo>
                  <a:pt x="840343" y="46862"/>
                </a:lnTo>
                <a:lnTo>
                  <a:pt x="782988" y="53492"/>
                </a:lnTo>
                <a:lnTo>
                  <a:pt x="718489" y="58887"/>
                </a:lnTo>
                <a:lnTo>
                  <a:pt x="647858" y="62910"/>
                </a:lnTo>
                <a:lnTo>
                  <a:pt x="572108" y="65425"/>
                </a:lnTo>
                <a:lnTo>
                  <a:pt x="532630" y="66073"/>
                </a:lnTo>
                <a:lnTo>
                  <a:pt x="492251" y="66293"/>
                </a:lnTo>
                <a:lnTo>
                  <a:pt x="451873" y="66073"/>
                </a:lnTo>
                <a:lnTo>
                  <a:pt x="412395" y="65425"/>
                </a:lnTo>
                <a:lnTo>
                  <a:pt x="373943" y="64365"/>
                </a:lnTo>
                <a:lnTo>
                  <a:pt x="300626" y="61079"/>
                </a:lnTo>
                <a:lnTo>
                  <a:pt x="232935" y="56352"/>
                </a:lnTo>
                <a:lnTo>
                  <a:pt x="171881" y="50323"/>
                </a:lnTo>
                <a:lnTo>
                  <a:pt x="118479" y="43128"/>
                </a:lnTo>
                <a:lnTo>
                  <a:pt x="73740" y="34904"/>
                </a:lnTo>
                <a:lnTo>
                  <a:pt x="25091" y="20939"/>
                </a:lnTo>
                <a:lnTo>
                  <a:pt x="1631" y="5432"/>
                </a:lnTo>
                <a:lnTo>
                  <a:pt x="0" y="0"/>
                </a:lnTo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8" name="object 128"/>
          <p:cNvSpPr/>
          <p:nvPr/>
        </p:nvSpPr>
        <p:spPr>
          <a:xfrm>
            <a:off x="4745735" y="2468879"/>
            <a:ext cx="984503" cy="397764"/>
          </a:xfrm>
          <a:custGeom>
            <a:avLst/>
            <a:gdLst/>
            <a:ahLst/>
            <a:cxnLst/>
            <a:rect l="l" t="t" r="r" b="b"/>
            <a:pathLst>
              <a:path w="984503" h="397764">
                <a:moveTo>
                  <a:pt x="0" y="66294"/>
                </a:moveTo>
                <a:lnTo>
                  <a:pt x="38677" y="40505"/>
                </a:lnTo>
                <a:lnTo>
                  <a:pt x="94963" y="27157"/>
                </a:lnTo>
                <a:lnTo>
                  <a:pt x="144160" y="19431"/>
                </a:lnTo>
                <a:lnTo>
                  <a:pt x="201515" y="12801"/>
                </a:lnTo>
                <a:lnTo>
                  <a:pt x="266014" y="7406"/>
                </a:lnTo>
                <a:lnTo>
                  <a:pt x="336645" y="3383"/>
                </a:lnTo>
                <a:lnTo>
                  <a:pt x="412395" y="868"/>
                </a:lnTo>
                <a:lnTo>
                  <a:pt x="451873" y="220"/>
                </a:lnTo>
                <a:lnTo>
                  <a:pt x="492251" y="0"/>
                </a:lnTo>
                <a:lnTo>
                  <a:pt x="532630" y="220"/>
                </a:lnTo>
                <a:lnTo>
                  <a:pt x="572108" y="868"/>
                </a:lnTo>
                <a:lnTo>
                  <a:pt x="610560" y="1928"/>
                </a:lnTo>
                <a:lnTo>
                  <a:pt x="683877" y="5214"/>
                </a:lnTo>
                <a:lnTo>
                  <a:pt x="751568" y="9941"/>
                </a:lnTo>
                <a:lnTo>
                  <a:pt x="812622" y="15970"/>
                </a:lnTo>
                <a:lnTo>
                  <a:pt x="866024" y="23165"/>
                </a:lnTo>
                <a:lnTo>
                  <a:pt x="910763" y="31389"/>
                </a:lnTo>
                <a:lnTo>
                  <a:pt x="959412" y="45354"/>
                </a:lnTo>
                <a:lnTo>
                  <a:pt x="984503" y="66294"/>
                </a:lnTo>
                <a:lnTo>
                  <a:pt x="984503" y="331470"/>
                </a:lnTo>
                <a:lnTo>
                  <a:pt x="945826" y="357258"/>
                </a:lnTo>
                <a:lnTo>
                  <a:pt x="889540" y="370606"/>
                </a:lnTo>
                <a:lnTo>
                  <a:pt x="840343" y="378333"/>
                </a:lnTo>
                <a:lnTo>
                  <a:pt x="782988" y="384962"/>
                </a:lnTo>
                <a:lnTo>
                  <a:pt x="718489" y="390357"/>
                </a:lnTo>
                <a:lnTo>
                  <a:pt x="647858" y="394380"/>
                </a:lnTo>
                <a:lnTo>
                  <a:pt x="572108" y="396895"/>
                </a:lnTo>
                <a:lnTo>
                  <a:pt x="532630" y="397543"/>
                </a:lnTo>
                <a:lnTo>
                  <a:pt x="492251" y="397764"/>
                </a:lnTo>
                <a:lnTo>
                  <a:pt x="451873" y="397543"/>
                </a:lnTo>
                <a:lnTo>
                  <a:pt x="412395" y="396895"/>
                </a:lnTo>
                <a:lnTo>
                  <a:pt x="373943" y="395835"/>
                </a:lnTo>
                <a:lnTo>
                  <a:pt x="300626" y="392549"/>
                </a:lnTo>
                <a:lnTo>
                  <a:pt x="232935" y="387822"/>
                </a:lnTo>
                <a:lnTo>
                  <a:pt x="171881" y="381793"/>
                </a:lnTo>
                <a:lnTo>
                  <a:pt x="118479" y="374598"/>
                </a:lnTo>
                <a:lnTo>
                  <a:pt x="73740" y="366374"/>
                </a:lnTo>
                <a:lnTo>
                  <a:pt x="25091" y="352409"/>
                </a:lnTo>
                <a:lnTo>
                  <a:pt x="0" y="331470"/>
                </a:lnTo>
                <a:lnTo>
                  <a:pt x="0" y="66294"/>
                </a:lnTo>
                <a:close/>
              </a:path>
            </a:pathLst>
          </a:custGeom>
          <a:ln w="12192">
            <a:solidFill>
              <a:srgbClr val="0A86D5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9" name="object 129"/>
          <p:cNvSpPr txBox="1"/>
          <p:nvPr/>
        </p:nvSpPr>
        <p:spPr>
          <a:xfrm>
            <a:off x="4868036" y="2592196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 spc="5">
                <a:solidFill>
                  <a:srgbClr val="0066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400" spc="0">
                <a:solidFill>
                  <a:srgbClr val="006600"/>
                </a:solidFill>
                <a:latin typeface="Microsoft JhengHei"/>
                <a:cs typeface="Microsoft JhengHei"/>
              </a:rPr>
              <a:t>仓库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362455" y="2200655"/>
            <a:ext cx="1264920" cy="208787"/>
          </a:xfrm>
          <a:custGeom>
            <a:avLst/>
            <a:gdLst/>
            <a:ahLst/>
            <a:cxnLst/>
            <a:rect l="l" t="t" r="r" b="b"/>
            <a:pathLst>
              <a:path w="1264920" h="208787">
                <a:moveTo>
                  <a:pt x="0" y="208787"/>
                </a:moveTo>
                <a:lnTo>
                  <a:pt x="1264920" y="208787"/>
                </a:lnTo>
                <a:lnTo>
                  <a:pt x="1264920" y="0"/>
                </a:lnTo>
                <a:lnTo>
                  <a:pt x="0" y="0"/>
                </a:lnTo>
                <a:lnTo>
                  <a:pt x="0" y="208787"/>
                </a:lnTo>
                <a:close/>
              </a:path>
            </a:pathLst>
          </a:custGeom>
          <a:solidFill>
            <a:srgbClr val="BCEBC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1" name="object 131"/>
          <p:cNvSpPr/>
          <p:nvPr/>
        </p:nvSpPr>
        <p:spPr>
          <a:xfrm>
            <a:off x="1362455" y="2200655"/>
            <a:ext cx="1264920" cy="208787"/>
          </a:xfrm>
          <a:custGeom>
            <a:avLst/>
            <a:gdLst/>
            <a:ahLst/>
            <a:cxnLst/>
            <a:rect l="l" t="t" r="r" b="b"/>
            <a:pathLst>
              <a:path w="1264920" h="208787">
                <a:moveTo>
                  <a:pt x="0" y="208787"/>
                </a:moveTo>
                <a:lnTo>
                  <a:pt x="1264920" y="208787"/>
                </a:lnTo>
                <a:lnTo>
                  <a:pt x="1264920" y="0"/>
                </a:lnTo>
                <a:lnTo>
                  <a:pt x="0" y="0"/>
                </a:lnTo>
                <a:lnTo>
                  <a:pt x="0" y="208787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1445767" y="2196338"/>
            <a:ext cx="109664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33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 spc="10">
                <a:solidFill>
                  <a:srgbClr val="0033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400" spc="0">
                <a:solidFill>
                  <a:srgbClr val="003300"/>
                </a:solidFill>
                <a:latin typeface="Microsoft JhengHei"/>
                <a:cs typeface="Microsoft JhengHei"/>
              </a:rPr>
              <a:t>访问</a:t>
            </a:r>
            <a:r>
              <a:rPr dirty="0" smtClean="0" sz="1400" spc="-15">
                <a:solidFill>
                  <a:srgbClr val="003300"/>
                </a:solidFill>
                <a:latin typeface="Microsoft JhengHei"/>
                <a:cs typeface="Microsoft JhengHei"/>
              </a:rPr>
              <a:t>控</a:t>
            </a:r>
            <a:r>
              <a:rPr dirty="0" smtClean="0" sz="1400" spc="0">
                <a:solidFill>
                  <a:srgbClr val="003300"/>
                </a:solidFill>
                <a:latin typeface="Microsoft JhengHei"/>
                <a:cs typeface="Microsoft JhengHei"/>
              </a:rPr>
              <a:t>制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653283" y="2200655"/>
            <a:ext cx="3076956" cy="208787"/>
          </a:xfrm>
          <a:custGeom>
            <a:avLst/>
            <a:gdLst/>
            <a:ahLst/>
            <a:cxnLst/>
            <a:rect l="l" t="t" r="r" b="b"/>
            <a:pathLst>
              <a:path w="3076955" h="208787">
                <a:moveTo>
                  <a:pt x="0" y="208787"/>
                </a:moveTo>
                <a:lnTo>
                  <a:pt x="3076956" y="208787"/>
                </a:lnTo>
                <a:lnTo>
                  <a:pt x="3076956" y="0"/>
                </a:lnTo>
                <a:lnTo>
                  <a:pt x="0" y="0"/>
                </a:lnTo>
                <a:lnTo>
                  <a:pt x="0" y="208787"/>
                </a:lnTo>
                <a:close/>
              </a:path>
            </a:pathLst>
          </a:custGeom>
          <a:solidFill>
            <a:srgbClr val="BCEBC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2653283" y="2200655"/>
            <a:ext cx="3076956" cy="208787"/>
          </a:xfrm>
          <a:custGeom>
            <a:avLst/>
            <a:gdLst/>
            <a:ahLst/>
            <a:cxnLst/>
            <a:rect l="l" t="t" r="r" b="b"/>
            <a:pathLst>
              <a:path w="3076955" h="208787">
                <a:moveTo>
                  <a:pt x="0" y="208787"/>
                </a:moveTo>
                <a:lnTo>
                  <a:pt x="3076956" y="208787"/>
                </a:lnTo>
                <a:lnTo>
                  <a:pt x="3076956" y="0"/>
                </a:lnTo>
                <a:lnTo>
                  <a:pt x="0" y="0"/>
                </a:lnTo>
                <a:lnTo>
                  <a:pt x="0" y="208787"/>
                </a:lnTo>
                <a:close/>
              </a:path>
            </a:pathLst>
          </a:custGeom>
          <a:ln w="12192">
            <a:solidFill>
              <a:srgbClr val="207436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 txBox="1"/>
          <p:nvPr/>
        </p:nvSpPr>
        <p:spPr>
          <a:xfrm>
            <a:off x="3820795" y="2196338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solidFill>
                  <a:srgbClr val="0033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400" spc="10">
                <a:solidFill>
                  <a:srgbClr val="0033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400" spc="0">
                <a:solidFill>
                  <a:srgbClr val="003300"/>
                </a:solidFill>
                <a:latin typeface="Microsoft JhengHei"/>
                <a:cs typeface="Microsoft JhengHei"/>
              </a:rPr>
              <a:t>操作</a:t>
            </a:r>
            <a:endParaRPr sz="1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2240279"/>
            <a:ext cx="7921752" cy="2377440"/>
          </a:xfrm>
          <a:custGeom>
            <a:avLst/>
            <a:gdLst/>
            <a:ahLst/>
            <a:cxnLst/>
            <a:rect l="l" t="t" r="r" b="b"/>
            <a:pathLst>
              <a:path w="7921752" h="2377440">
                <a:moveTo>
                  <a:pt x="7525511" y="0"/>
                </a:moveTo>
                <a:lnTo>
                  <a:pt x="396239" y="0"/>
                </a:lnTo>
                <a:lnTo>
                  <a:pt x="363742" y="1313"/>
                </a:lnTo>
                <a:lnTo>
                  <a:pt x="301020" y="11516"/>
                </a:lnTo>
                <a:lnTo>
                  <a:pt x="242007" y="31140"/>
                </a:lnTo>
                <a:lnTo>
                  <a:pt x="187519" y="59369"/>
                </a:lnTo>
                <a:lnTo>
                  <a:pt x="138372" y="95387"/>
                </a:lnTo>
                <a:lnTo>
                  <a:pt x="95383" y="138377"/>
                </a:lnTo>
                <a:lnTo>
                  <a:pt x="59366" y="187524"/>
                </a:lnTo>
                <a:lnTo>
                  <a:pt x="31139" y="242012"/>
                </a:lnTo>
                <a:lnTo>
                  <a:pt x="11515" y="301024"/>
                </a:lnTo>
                <a:lnTo>
                  <a:pt x="1313" y="363744"/>
                </a:lnTo>
                <a:lnTo>
                  <a:pt x="0" y="396240"/>
                </a:lnTo>
                <a:lnTo>
                  <a:pt x="0" y="1981200"/>
                </a:lnTo>
                <a:lnTo>
                  <a:pt x="5186" y="2045468"/>
                </a:lnTo>
                <a:lnTo>
                  <a:pt x="20200" y="2106436"/>
                </a:lnTo>
                <a:lnTo>
                  <a:pt x="44228" y="2163287"/>
                </a:lnTo>
                <a:lnTo>
                  <a:pt x="76452" y="2215207"/>
                </a:lnTo>
                <a:lnTo>
                  <a:pt x="116057" y="2261377"/>
                </a:lnTo>
                <a:lnTo>
                  <a:pt x="162227" y="2300983"/>
                </a:lnTo>
                <a:lnTo>
                  <a:pt x="214146" y="2333209"/>
                </a:lnTo>
                <a:lnTo>
                  <a:pt x="270998" y="2357237"/>
                </a:lnTo>
                <a:lnTo>
                  <a:pt x="331968" y="2372253"/>
                </a:lnTo>
                <a:lnTo>
                  <a:pt x="396239" y="2377440"/>
                </a:lnTo>
                <a:lnTo>
                  <a:pt x="7525511" y="2377440"/>
                </a:lnTo>
                <a:lnTo>
                  <a:pt x="7589780" y="2372253"/>
                </a:lnTo>
                <a:lnTo>
                  <a:pt x="7650748" y="2357237"/>
                </a:lnTo>
                <a:lnTo>
                  <a:pt x="7707599" y="2333209"/>
                </a:lnTo>
                <a:lnTo>
                  <a:pt x="7759519" y="2300983"/>
                </a:lnTo>
                <a:lnTo>
                  <a:pt x="7805689" y="2261377"/>
                </a:lnTo>
                <a:lnTo>
                  <a:pt x="7845295" y="2215207"/>
                </a:lnTo>
                <a:lnTo>
                  <a:pt x="7877521" y="2163287"/>
                </a:lnTo>
                <a:lnTo>
                  <a:pt x="7901549" y="2106436"/>
                </a:lnTo>
                <a:lnTo>
                  <a:pt x="7916565" y="2045468"/>
                </a:lnTo>
                <a:lnTo>
                  <a:pt x="7921752" y="1981200"/>
                </a:lnTo>
                <a:lnTo>
                  <a:pt x="7921752" y="396240"/>
                </a:lnTo>
                <a:lnTo>
                  <a:pt x="7916565" y="331971"/>
                </a:lnTo>
                <a:lnTo>
                  <a:pt x="7901549" y="271003"/>
                </a:lnTo>
                <a:lnTo>
                  <a:pt x="7877521" y="214152"/>
                </a:lnTo>
                <a:lnTo>
                  <a:pt x="7845295" y="162232"/>
                </a:lnTo>
                <a:lnTo>
                  <a:pt x="7805689" y="116062"/>
                </a:lnTo>
                <a:lnTo>
                  <a:pt x="7759519" y="76456"/>
                </a:lnTo>
                <a:lnTo>
                  <a:pt x="7707599" y="44230"/>
                </a:lnTo>
                <a:lnTo>
                  <a:pt x="7650748" y="20202"/>
                </a:lnTo>
                <a:lnTo>
                  <a:pt x="7589780" y="5186"/>
                </a:lnTo>
                <a:lnTo>
                  <a:pt x="7525511" y="0"/>
                </a:lnTo>
                <a:close/>
              </a:path>
            </a:pathLst>
          </a:custGeom>
          <a:solidFill>
            <a:srgbClr val="5BB9F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683508" y="3086100"/>
            <a:ext cx="1688591" cy="56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401" y="320294"/>
            <a:ext cx="66782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+”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助力高水平大学建设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1296" y="3220211"/>
            <a:ext cx="1818131" cy="1780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105275" y="4480686"/>
            <a:ext cx="1157986" cy="454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576929" y="3284982"/>
            <a:ext cx="595020" cy="12604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537203" y="2083307"/>
            <a:ext cx="1825752" cy="1746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602228" y="2148587"/>
            <a:ext cx="1156081" cy="4334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690490" y="2518410"/>
            <a:ext cx="606488" cy="12457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郑州大学应用系统建设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2603"/>
            <a:ext cx="3794759" cy="4364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036823" y="1125474"/>
            <a:ext cx="757936" cy="4104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135636" y="1168908"/>
            <a:ext cx="2886456" cy="39928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1046988"/>
            <a:ext cx="3715511" cy="42611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036823" y="1125474"/>
            <a:ext cx="678688" cy="41041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35813" y="1125474"/>
            <a:ext cx="3601212" cy="4104131"/>
          </a:xfrm>
          <a:custGeom>
            <a:avLst/>
            <a:gdLst/>
            <a:ahLst/>
            <a:cxnLst/>
            <a:rect l="l" t="t" r="r" b="b"/>
            <a:pathLst>
              <a:path w="3601212" h="4104131">
                <a:moveTo>
                  <a:pt x="3001010" y="0"/>
                </a:moveTo>
                <a:lnTo>
                  <a:pt x="600214" y="0"/>
                </a:lnTo>
                <a:lnTo>
                  <a:pt x="550988" y="1989"/>
                </a:lnTo>
                <a:lnTo>
                  <a:pt x="502858" y="7855"/>
                </a:lnTo>
                <a:lnTo>
                  <a:pt x="455978" y="17444"/>
                </a:lnTo>
                <a:lnTo>
                  <a:pt x="410503" y="30599"/>
                </a:lnTo>
                <a:lnTo>
                  <a:pt x="366586" y="47168"/>
                </a:lnTo>
                <a:lnTo>
                  <a:pt x="324384" y="66995"/>
                </a:lnTo>
                <a:lnTo>
                  <a:pt x="284050" y="89927"/>
                </a:lnTo>
                <a:lnTo>
                  <a:pt x="245738" y="115807"/>
                </a:lnTo>
                <a:lnTo>
                  <a:pt x="209604" y="144483"/>
                </a:lnTo>
                <a:lnTo>
                  <a:pt x="175801" y="175799"/>
                </a:lnTo>
                <a:lnTo>
                  <a:pt x="144484" y="209602"/>
                </a:lnTo>
                <a:lnTo>
                  <a:pt x="115808" y="245735"/>
                </a:lnTo>
                <a:lnTo>
                  <a:pt x="89927" y="284046"/>
                </a:lnTo>
                <a:lnTo>
                  <a:pt x="66996" y="324380"/>
                </a:lnTo>
                <a:lnTo>
                  <a:pt x="47168" y="366581"/>
                </a:lnTo>
                <a:lnTo>
                  <a:pt x="30599" y="410496"/>
                </a:lnTo>
                <a:lnTo>
                  <a:pt x="17444" y="455970"/>
                </a:lnTo>
                <a:lnTo>
                  <a:pt x="7855" y="502849"/>
                </a:lnTo>
                <a:lnTo>
                  <a:pt x="1989" y="550977"/>
                </a:lnTo>
                <a:lnTo>
                  <a:pt x="0" y="600201"/>
                </a:lnTo>
                <a:lnTo>
                  <a:pt x="0" y="3503929"/>
                </a:lnTo>
                <a:lnTo>
                  <a:pt x="1989" y="3553154"/>
                </a:lnTo>
                <a:lnTo>
                  <a:pt x="7855" y="3601282"/>
                </a:lnTo>
                <a:lnTo>
                  <a:pt x="17444" y="3648161"/>
                </a:lnTo>
                <a:lnTo>
                  <a:pt x="30599" y="3693635"/>
                </a:lnTo>
                <a:lnTo>
                  <a:pt x="47168" y="3737550"/>
                </a:lnTo>
                <a:lnTo>
                  <a:pt x="66996" y="3779751"/>
                </a:lnTo>
                <a:lnTo>
                  <a:pt x="89927" y="3820085"/>
                </a:lnTo>
                <a:lnTo>
                  <a:pt x="115808" y="3858396"/>
                </a:lnTo>
                <a:lnTo>
                  <a:pt x="144484" y="3894529"/>
                </a:lnTo>
                <a:lnTo>
                  <a:pt x="175801" y="3928332"/>
                </a:lnTo>
                <a:lnTo>
                  <a:pt x="209604" y="3959648"/>
                </a:lnTo>
                <a:lnTo>
                  <a:pt x="245738" y="3988324"/>
                </a:lnTo>
                <a:lnTo>
                  <a:pt x="284050" y="4014204"/>
                </a:lnTo>
                <a:lnTo>
                  <a:pt x="324384" y="4037136"/>
                </a:lnTo>
                <a:lnTo>
                  <a:pt x="366586" y="4056963"/>
                </a:lnTo>
                <a:lnTo>
                  <a:pt x="410503" y="4073532"/>
                </a:lnTo>
                <a:lnTo>
                  <a:pt x="455978" y="4086687"/>
                </a:lnTo>
                <a:lnTo>
                  <a:pt x="502858" y="4096276"/>
                </a:lnTo>
                <a:lnTo>
                  <a:pt x="550988" y="4102142"/>
                </a:lnTo>
                <a:lnTo>
                  <a:pt x="600214" y="4104131"/>
                </a:lnTo>
                <a:lnTo>
                  <a:pt x="3001010" y="4104131"/>
                </a:lnTo>
                <a:lnTo>
                  <a:pt x="3050234" y="4102142"/>
                </a:lnTo>
                <a:lnTo>
                  <a:pt x="3098362" y="4096276"/>
                </a:lnTo>
                <a:lnTo>
                  <a:pt x="3145241" y="4086687"/>
                </a:lnTo>
                <a:lnTo>
                  <a:pt x="3190715" y="4073532"/>
                </a:lnTo>
                <a:lnTo>
                  <a:pt x="3234630" y="4056963"/>
                </a:lnTo>
                <a:lnTo>
                  <a:pt x="3276831" y="4037136"/>
                </a:lnTo>
                <a:lnTo>
                  <a:pt x="3317165" y="4014204"/>
                </a:lnTo>
                <a:lnTo>
                  <a:pt x="3355476" y="3988324"/>
                </a:lnTo>
                <a:lnTo>
                  <a:pt x="3391609" y="3959648"/>
                </a:lnTo>
                <a:lnTo>
                  <a:pt x="3425412" y="3928332"/>
                </a:lnTo>
                <a:lnTo>
                  <a:pt x="3456728" y="3894529"/>
                </a:lnTo>
                <a:lnTo>
                  <a:pt x="3485404" y="3858396"/>
                </a:lnTo>
                <a:lnTo>
                  <a:pt x="3511284" y="3820085"/>
                </a:lnTo>
                <a:lnTo>
                  <a:pt x="3534216" y="3779751"/>
                </a:lnTo>
                <a:lnTo>
                  <a:pt x="3554043" y="3737550"/>
                </a:lnTo>
                <a:lnTo>
                  <a:pt x="3570612" y="3693635"/>
                </a:lnTo>
                <a:lnTo>
                  <a:pt x="3583767" y="3648161"/>
                </a:lnTo>
                <a:lnTo>
                  <a:pt x="3593356" y="3601282"/>
                </a:lnTo>
                <a:lnTo>
                  <a:pt x="3599222" y="3553154"/>
                </a:lnTo>
                <a:lnTo>
                  <a:pt x="3601212" y="3503929"/>
                </a:lnTo>
                <a:lnTo>
                  <a:pt x="3601212" y="600201"/>
                </a:lnTo>
                <a:lnTo>
                  <a:pt x="3599222" y="550977"/>
                </a:lnTo>
                <a:lnTo>
                  <a:pt x="3593356" y="502849"/>
                </a:lnTo>
                <a:lnTo>
                  <a:pt x="3583767" y="455970"/>
                </a:lnTo>
                <a:lnTo>
                  <a:pt x="3570612" y="410496"/>
                </a:lnTo>
                <a:lnTo>
                  <a:pt x="3554043" y="366581"/>
                </a:lnTo>
                <a:lnTo>
                  <a:pt x="3534216" y="324380"/>
                </a:lnTo>
                <a:lnTo>
                  <a:pt x="3511284" y="284046"/>
                </a:lnTo>
                <a:lnTo>
                  <a:pt x="3485404" y="245735"/>
                </a:lnTo>
                <a:lnTo>
                  <a:pt x="3456728" y="209602"/>
                </a:lnTo>
                <a:lnTo>
                  <a:pt x="3425412" y="175799"/>
                </a:lnTo>
                <a:lnTo>
                  <a:pt x="3391609" y="144483"/>
                </a:lnTo>
                <a:lnTo>
                  <a:pt x="3355476" y="115807"/>
                </a:lnTo>
                <a:lnTo>
                  <a:pt x="3317165" y="89927"/>
                </a:lnTo>
                <a:lnTo>
                  <a:pt x="3276831" y="66995"/>
                </a:lnTo>
                <a:lnTo>
                  <a:pt x="3234630" y="47168"/>
                </a:lnTo>
                <a:lnTo>
                  <a:pt x="3190715" y="30599"/>
                </a:lnTo>
                <a:lnTo>
                  <a:pt x="3145241" y="17444"/>
                </a:lnTo>
                <a:lnTo>
                  <a:pt x="3098362" y="7855"/>
                </a:lnTo>
                <a:lnTo>
                  <a:pt x="3050234" y="1989"/>
                </a:lnTo>
                <a:lnTo>
                  <a:pt x="3001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5813" y="1125474"/>
            <a:ext cx="3601212" cy="4104131"/>
          </a:xfrm>
          <a:custGeom>
            <a:avLst/>
            <a:gdLst/>
            <a:ahLst/>
            <a:cxnLst/>
            <a:rect l="l" t="t" r="r" b="b"/>
            <a:pathLst>
              <a:path w="3601212" h="4104131">
                <a:moveTo>
                  <a:pt x="0" y="600201"/>
                </a:moveTo>
                <a:lnTo>
                  <a:pt x="1989" y="550977"/>
                </a:lnTo>
                <a:lnTo>
                  <a:pt x="7855" y="502849"/>
                </a:lnTo>
                <a:lnTo>
                  <a:pt x="17444" y="455970"/>
                </a:lnTo>
                <a:lnTo>
                  <a:pt x="30599" y="410496"/>
                </a:lnTo>
                <a:lnTo>
                  <a:pt x="47168" y="366581"/>
                </a:lnTo>
                <a:lnTo>
                  <a:pt x="66996" y="324380"/>
                </a:lnTo>
                <a:lnTo>
                  <a:pt x="89927" y="284046"/>
                </a:lnTo>
                <a:lnTo>
                  <a:pt x="115808" y="245735"/>
                </a:lnTo>
                <a:lnTo>
                  <a:pt x="144484" y="209602"/>
                </a:lnTo>
                <a:lnTo>
                  <a:pt x="175801" y="175799"/>
                </a:lnTo>
                <a:lnTo>
                  <a:pt x="209604" y="144483"/>
                </a:lnTo>
                <a:lnTo>
                  <a:pt x="245738" y="115807"/>
                </a:lnTo>
                <a:lnTo>
                  <a:pt x="284050" y="89927"/>
                </a:lnTo>
                <a:lnTo>
                  <a:pt x="324384" y="66995"/>
                </a:lnTo>
                <a:lnTo>
                  <a:pt x="366586" y="47168"/>
                </a:lnTo>
                <a:lnTo>
                  <a:pt x="410503" y="30599"/>
                </a:lnTo>
                <a:lnTo>
                  <a:pt x="455978" y="17444"/>
                </a:lnTo>
                <a:lnTo>
                  <a:pt x="502858" y="7855"/>
                </a:lnTo>
                <a:lnTo>
                  <a:pt x="550988" y="1989"/>
                </a:lnTo>
                <a:lnTo>
                  <a:pt x="600214" y="0"/>
                </a:lnTo>
                <a:lnTo>
                  <a:pt x="3001010" y="0"/>
                </a:lnTo>
                <a:lnTo>
                  <a:pt x="3050234" y="1989"/>
                </a:lnTo>
                <a:lnTo>
                  <a:pt x="3098362" y="7855"/>
                </a:lnTo>
                <a:lnTo>
                  <a:pt x="3145241" y="17444"/>
                </a:lnTo>
                <a:lnTo>
                  <a:pt x="3190715" y="30599"/>
                </a:lnTo>
                <a:lnTo>
                  <a:pt x="3234630" y="47168"/>
                </a:lnTo>
                <a:lnTo>
                  <a:pt x="3276831" y="66995"/>
                </a:lnTo>
                <a:lnTo>
                  <a:pt x="3317165" y="89927"/>
                </a:lnTo>
                <a:lnTo>
                  <a:pt x="3355476" y="115807"/>
                </a:lnTo>
                <a:lnTo>
                  <a:pt x="3391609" y="144483"/>
                </a:lnTo>
                <a:lnTo>
                  <a:pt x="3425412" y="175799"/>
                </a:lnTo>
                <a:lnTo>
                  <a:pt x="3456728" y="209602"/>
                </a:lnTo>
                <a:lnTo>
                  <a:pt x="3485404" y="245735"/>
                </a:lnTo>
                <a:lnTo>
                  <a:pt x="3511284" y="284046"/>
                </a:lnTo>
                <a:lnTo>
                  <a:pt x="3534216" y="324380"/>
                </a:lnTo>
                <a:lnTo>
                  <a:pt x="3554043" y="366581"/>
                </a:lnTo>
                <a:lnTo>
                  <a:pt x="3570612" y="410496"/>
                </a:lnTo>
                <a:lnTo>
                  <a:pt x="3583767" y="455970"/>
                </a:lnTo>
                <a:lnTo>
                  <a:pt x="3593356" y="502849"/>
                </a:lnTo>
                <a:lnTo>
                  <a:pt x="3599222" y="550977"/>
                </a:lnTo>
                <a:lnTo>
                  <a:pt x="3601212" y="600201"/>
                </a:lnTo>
                <a:lnTo>
                  <a:pt x="3601212" y="3503929"/>
                </a:lnTo>
                <a:lnTo>
                  <a:pt x="3599222" y="3553154"/>
                </a:lnTo>
                <a:lnTo>
                  <a:pt x="3593356" y="3601282"/>
                </a:lnTo>
                <a:lnTo>
                  <a:pt x="3583767" y="3648161"/>
                </a:lnTo>
                <a:lnTo>
                  <a:pt x="3570612" y="3693635"/>
                </a:lnTo>
                <a:lnTo>
                  <a:pt x="3554043" y="3737550"/>
                </a:lnTo>
                <a:lnTo>
                  <a:pt x="3534216" y="3779751"/>
                </a:lnTo>
                <a:lnTo>
                  <a:pt x="3511284" y="3820085"/>
                </a:lnTo>
                <a:lnTo>
                  <a:pt x="3485404" y="3858396"/>
                </a:lnTo>
                <a:lnTo>
                  <a:pt x="3456728" y="3894529"/>
                </a:lnTo>
                <a:lnTo>
                  <a:pt x="3425412" y="3928332"/>
                </a:lnTo>
                <a:lnTo>
                  <a:pt x="3391609" y="3959648"/>
                </a:lnTo>
                <a:lnTo>
                  <a:pt x="3355476" y="3988324"/>
                </a:lnTo>
                <a:lnTo>
                  <a:pt x="3317165" y="4014204"/>
                </a:lnTo>
                <a:lnTo>
                  <a:pt x="3276831" y="4037136"/>
                </a:lnTo>
                <a:lnTo>
                  <a:pt x="3234630" y="4056963"/>
                </a:lnTo>
                <a:lnTo>
                  <a:pt x="3190715" y="4073532"/>
                </a:lnTo>
                <a:lnTo>
                  <a:pt x="3145241" y="4086687"/>
                </a:lnTo>
                <a:lnTo>
                  <a:pt x="3098362" y="4096276"/>
                </a:lnTo>
                <a:lnTo>
                  <a:pt x="3050234" y="4102142"/>
                </a:lnTo>
                <a:lnTo>
                  <a:pt x="3001010" y="4104131"/>
                </a:lnTo>
                <a:lnTo>
                  <a:pt x="600214" y="4104131"/>
                </a:lnTo>
                <a:lnTo>
                  <a:pt x="550988" y="4102142"/>
                </a:lnTo>
                <a:lnTo>
                  <a:pt x="502858" y="4096276"/>
                </a:lnTo>
                <a:lnTo>
                  <a:pt x="455978" y="4086687"/>
                </a:lnTo>
                <a:lnTo>
                  <a:pt x="410503" y="4073532"/>
                </a:lnTo>
                <a:lnTo>
                  <a:pt x="366586" y="4056963"/>
                </a:lnTo>
                <a:lnTo>
                  <a:pt x="324384" y="4037136"/>
                </a:lnTo>
                <a:lnTo>
                  <a:pt x="284050" y="4014204"/>
                </a:lnTo>
                <a:lnTo>
                  <a:pt x="245738" y="3988324"/>
                </a:lnTo>
                <a:lnTo>
                  <a:pt x="209604" y="3959648"/>
                </a:lnTo>
                <a:lnTo>
                  <a:pt x="175801" y="3928332"/>
                </a:lnTo>
                <a:lnTo>
                  <a:pt x="144484" y="3894529"/>
                </a:lnTo>
                <a:lnTo>
                  <a:pt x="115808" y="3858396"/>
                </a:lnTo>
                <a:lnTo>
                  <a:pt x="89927" y="3820085"/>
                </a:lnTo>
                <a:lnTo>
                  <a:pt x="66996" y="3779751"/>
                </a:lnTo>
                <a:lnTo>
                  <a:pt x="47168" y="3737550"/>
                </a:lnTo>
                <a:lnTo>
                  <a:pt x="30599" y="3693635"/>
                </a:lnTo>
                <a:lnTo>
                  <a:pt x="17444" y="3648161"/>
                </a:lnTo>
                <a:lnTo>
                  <a:pt x="7855" y="3601282"/>
                </a:lnTo>
                <a:lnTo>
                  <a:pt x="1989" y="3553154"/>
                </a:lnTo>
                <a:lnTo>
                  <a:pt x="0" y="3503929"/>
                </a:lnTo>
                <a:lnTo>
                  <a:pt x="0" y="600201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89966" y="1280414"/>
            <a:ext cx="2515870" cy="366902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协同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办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公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校长信箱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学籍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享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校园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卡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支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撑平台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本科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研究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网上排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课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排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考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就业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指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导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学术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搜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递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固定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资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产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外语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习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财务信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89220" y="2174748"/>
            <a:ext cx="3954779" cy="43647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402579" y="2351532"/>
            <a:ext cx="3648455" cy="39928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5213603" y="2199131"/>
            <a:ext cx="3930396" cy="42611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292090" y="2277617"/>
            <a:ext cx="3817619" cy="4104132"/>
          </a:xfrm>
          <a:custGeom>
            <a:avLst/>
            <a:gdLst/>
            <a:ahLst/>
            <a:cxnLst/>
            <a:rect l="l" t="t" r="r" b="b"/>
            <a:pathLst>
              <a:path w="3817619" h="4104132">
                <a:moveTo>
                  <a:pt x="3181350" y="0"/>
                </a:moveTo>
                <a:lnTo>
                  <a:pt x="636270" y="0"/>
                </a:lnTo>
                <a:lnTo>
                  <a:pt x="584085" y="2109"/>
                </a:lnTo>
                <a:lnTo>
                  <a:pt x="533062" y="8327"/>
                </a:lnTo>
                <a:lnTo>
                  <a:pt x="483364" y="18491"/>
                </a:lnTo>
                <a:lnTo>
                  <a:pt x="435156" y="32436"/>
                </a:lnTo>
                <a:lnTo>
                  <a:pt x="388602" y="50000"/>
                </a:lnTo>
                <a:lnTo>
                  <a:pt x="343864" y="71018"/>
                </a:lnTo>
                <a:lnTo>
                  <a:pt x="301107" y="95326"/>
                </a:lnTo>
                <a:lnTo>
                  <a:pt x="260494" y="122761"/>
                </a:lnTo>
                <a:lnTo>
                  <a:pt x="222189" y="153159"/>
                </a:lnTo>
                <a:lnTo>
                  <a:pt x="186356" y="186356"/>
                </a:lnTo>
                <a:lnTo>
                  <a:pt x="153159" y="222189"/>
                </a:lnTo>
                <a:lnTo>
                  <a:pt x="122761" y="260494"/>
                </a:lnTo>
                <a:lnTo>
                  <a:pt x="95326" y="301107"/>
                </a:lnTo>
                <a:lnTo>
                  <a:pt x="71018" y="343864"/>
                </a:lnTo>
                <a:lnTo>
                  <a:pt x="50000" y="388602"/>
                </a:lnTo>
                <a:lnTo>
                  <a:pt x="32436" y="435156"/>
                </a:lnTo>
                <a:lnTo>
                  <a:pt x="18491" y="483364"/>
                </a:lnTo>
                <a:lnTo>
                  <a:pt x="8327" y="533062"/>
                </a:lnTo>
                <a:lnTo>
                  <a:pt x="2109" y="584085"/>
                </a:lnTo>
                <a:lnTo>
                  <a:pt x="0" y="636270"/>
                </a:lnTo>
                <a:lnTo>
                  <a:pt x="0" y="3467849"/>
                </a:lnTo>
                <a:lnTo>
                  <a:pt x="2109" y="3520034"/>
                </a:lnTo>
                <a:lnTo>
                  <a:pt x="8327" y="3571057"/>
                </a:lnTo>
                <a:lnTo>
                  <a:pt x="18491" y="3620755"/>
                </a:lnTo>
                <a:lnTo>
                  <a:pt x="32436" y="3668963"/>
                </a:lnTo>
                <a:lnTo>
                  <a:pt x="50000" y="3715519"/>
                </a:lnTo>
                <a:lnTo>
                  <a:pt x="71018" y="3760257"/>
                </a:lnTo>
                <a:lnTo>
                  <a:pt x="95326" y="3803015"/>
                </a:lnTo>
                <a:lnTo>
                  <a:pt x="122761" y="3843629"/>
                </a:lnTo>
                <a:lnTo>
                  <a:pt x="153159" y="3881935"/>
                </a:lnTo>
                <a:lnTo>
                  <a:pt x="186356" y="3917769"/>
                </a:lnTo>
                <a:lnTo>
                  <a:pt x="222189" y="3950967"/>
                </a:lnTo>
                <a:lnTo>
                  <a:pt x="260494" y="3981366"/>
                </a:lnTo>
                <a:lnTo>
                  <a:pt x="301107" y="4008802"/>
                </a:lnTo>
                <a:lnTo>
                  <a:pt x="343864" y="4033111"/>
                </a:lnTo>
                <a:lnTo>
                  <a:pt x="388602" y="4054129"/>
                </a:lnTo>
                <a:lnTo>
                  <a:pt x="435156" y="4071693"/>
                </a:lnTo>
                <a:lnTo>
                  <a:pt x="483364" y="4085639"/>
                </a:lnTo>
                <a:lnTo>
                  <a:pt x="533062" y="4095804"/>
                </a:lnTo>
                <a:lnTo>
                  <a:pt x="584085" y="4102022"/>
                </a:lnTo>
                <a:lnTo>
                  <a:pt x="636270" y="4104132"/>
                </a:lnTo>
                <a:lnTo>
                  <a:pt x="3181350" y="4104132"/>
                </a:lnTo>
                <a:lnTo>
                  <a:pt x="3233534" y="4102022"/>
                </a:lnTo>
                <a:lnTo>
                  <a:pt x="3284557" y="4095804"/>
                </a:lnTo>
                <a:lnTo>
                  <a:pt x="3334255" y="4085639"/>
                </a:lnTo>
                <a:lnTo>
                  <a:pt x="3382463" y="4071693"/>
                </a:lnTo>
                <a:lnTo>
                  <a:pt x="3429017" y="4054129"/>
                </a:lnTo>
                <a:lnTo>
                  <a:pt x="3473755" y="4033111"/>
                </a:lnTo>
                <a:lnTo>
                  <a:pt x="3516512" y="4008802"/>
                </a:lnTo>
                <a:lnTo>
                  <a:pt x="3557125" y="3981366"/>
                </a:lnTo>
                <a:lnTo>
                  <a:pt x="3595430" y="3950967"/>
                </a:lnTo>
                <a:lnTo>
                  <a:pt x="3631263" y="3917769"/>
                </a:lnTo>
                <a:lnTo>
                  <a:pt x="3664460" y="3881935"/>
                </a:lnTo>
                <a:lnTo>
                  <a:pt x="3694858" y="3843629"/>
                </a:lnTo>
                <a:lnTo>
                  <a:pt x="3722293" y="3803015"/>
                </a:lnTo>
                <a:lnTo>
                  <a:pt x="3746601" y="3760257"/>
                </a:lnTo>
                <a:lnTo>
                  <a:pt x="3767619" y="3715519"/>
                </a:lnTo>
                <a:lnTo>
                  <a:pt x="3785183" y="3668963"/>
                </a:lnTo>
                <a:lnTo>
                  <a:pt x="3799128" y="3620755"/>
                </a:lnTo>
                <a:lnTo>
                  <a:pt x="3809292" y="3571057"/>
                </a:lnTo>
                <a:lnTo>
                  <a:pt x="3815510" y="3520034"/>
                </a:lnTo>
                <a:lnTo>
                  <a:pt x="3817619" y="3467849"/>
                </a:lnTo>
                <a:lnTo>
                  <a:pt x="3817619" y="636270"/>
                </a:lnTo>
                <a:lnTo>
                  <a:pt x="3815510" y="584085"/>
                </a:lnTo>
                <a:lnTo>
                  <a:pt x="3809292" y="533062"/>
                </a:lnTo>
                <a:lnTo>
                  <a:pt x="3799128" y="483364"/>
                </a:lnTo>
                <a:lnTo>
                  <a:pt x="3785183" y="435156"/>
                </a:lnTo>
                <a:lnTo>
                  <a:pt x="3767619" y="388602"/>
                </a:lnTo>
                <a:lnTo>
                  <a:pt x="3746601" y="343864"/>
                </a:lnTo>
                <a:lnTo>
                  <a:pt x="3722293" y="301107"/>
                </a:lnTo>
                <a:lnTo>
                  <a:pt x="3694858" y="260494"/>
                </a:lnTo>
                <a:lnTo>
                  <a:pt x="3664460" y="222189"/>
                </a:lnTo>
                <a:lnTo>
                  <a:pt x="3631263" y="186356"/>
                </a:lnTo>
                <a:lnTo>
                  <a:pt x="3595430" y="153159"/>
                </a:lnTo>
                <a:lnTo>
                  <a:pt x="3557125" y="122761"/>
                </a:lnTo>
                <a:lnTo>
                  <a:pt x="3516512" y="95326"/>
                </a:lnTo>
                <a:lnTo>
                  <a:pt x="3473755" y="71018"/>
                </a:lnTo>
                <a:lnTo>
                  <a:pt x="3429017" y="50000"/>
                </a:lnTo>
                <a:lnTo>
                  <a:pt x="3382463" y="32436"/>
                </a:lnTo>
                <a:lnTo>
                  <a:pt x="3334255" y="18491"/>
                </a:lnTo>
                <a:lnTo>
                  <a:pt x="3284557" y="8327"/>
                </a:lnTo>
                <a:lnTo>
                  <a:pt x="3233534" y="2109"/>
                </a:lnTo>
                <a:lnTo>
                  <a:pt x="3181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5292090" y="2277617"/>
            <a:ext cx="3817619" cy="4104132"/>
          </a:xfrm>
          <a:custGeom>
            <a:avLst/>
            <a:gdLst/>
            <a:ahLst/>
            <a:cxnLst/>
            <a:rect l="l" t="t" r="r" b="b"/>
            <a:pathLst>
              <a:path w="3817619" h="4104132">
                <a:moveTo>
                  <a:pt x="0" y="636270"/>
                </a:moveTo>
                <a:lnTo>
                  <a:pt x="2109" y="584085"/>
                </a:lnTo>
                <a:lnTo>
                  <a:pt x="8327" y="533062"/>
                </a:lnTo>
                <a:lnTo>
                  <a:pt x="18491" y="483364"/>
                </a:lnTo>
                <a:lnTo>
                  <a:pt x="32436" y="435156"/>
                </a:lnTo>
                <a:lnTo>
                  <a:pt x="50000" y="388602"/>
                </a:lnTo>
                <a:lnTo>
                  <a:pt x="71018" y="343864"/>
                </a:lnTo>
                <a:lnTo>
                  <a:pt x="95326" y="301107"/>
                </a:lnTo>
                <a:lnTo>
                  <a:pt x="122761" y="260494"/>
                </a:lnTo>
                <a:lnTo>
                  <a:pt x="153159" y="222189"/>
                </a:lnTo>
                <a:lnTo>
                  <a:pt x="186356" y="186356"/>
                </a:lnTo>
                <a:lnTo>
                  <a:pt x="222189" y="153159"/>
                </a:lnTo>
                <a:lnTo>
                  <a:pt x="260494" y="122761"/>
                </a:lnTo>
                <a:lnTo>
                  <a:pt x="301107" y="95326"/>
                </a:lnTo>
                <a:lnTo>
                  <a:pt x="343864" y="71018"/>
                </a:lnTo>
                <a:lnTo>
                  <a:pt x="388602" y="50000"/>
                </a:lnTo>
                <a:lnTo>
                  <a:pt x="435156" y="32436"/>
                </a:lnTo>
                <a:lnTo>
                  <a:pt x="483364" y="18491"/>
                </a:lnTo>
                <a:lnTo>
                  <a:pt x="533062" y="8327"/>
                </a:lnTo>
                <a:lnTo>
                  <a:pt x="584085" y="2109"/>
                </a:lnTo>
                <a:lnTo>
                  <a:pt x="636270" y="0"/>
                </a:lnTo>
                <a:lnTo>
                  <a:pt x="3181350" y="0"/>
                </a:lnTo>
                <a:lnTo>
                  <a:pt x="3233534" y="2109"/>
                </a:lnTo>
                <a:lnTo>
                  <a:pt x="3284557" y="8327"/>
                </a:lnTo>
                <a:lnTo>
                  <a:pt x="3334255" y="18491"/>
                </a:lnTo>
                <a:lnTo>
                  <a:pt x="3382463" y="32436"/>
                </a:lnTo>
                <a:lnTo>
                  <a:pt x="3429017" y="50000"/>
                </a:lnTo>
                <a:lnTo>
                  <a:pt x="3473755" y="71018"/>
                </a:lnTo>
                <a:lnTo>
                  <a:pt x="3516512" y="95326"/>
                </a:lnTo>
                <a:lnTo>
                  <a:pt x="3557125" y="122761"/>
                </a:lnTo>
                <a:lnTo>
                  <a:pt x="3595430" y="153159"/>
                </a:lnTo>
                <a:lnTo>
                  <a:pt x="3631263" y="186356"/>
                </a:lnTo>
                <a:lnTo>
                  <a:pt x="3664460" y="222189"/>
                </a:lnTo>
                <a:lnTo>
                  <a:pt x="3694858" y="260494"/>
                </a:lnTo>
                <a:lnTo>
                  <a:pt x="3722293" y="301107"/>
                </a:lnTo>
                <a:lnTo>
                  <a:pt x="3746601" y="343864"/>
                </a:lnTo>
                <a:lnTo>
                  <a:pt x="3767619" y="388602"/>
                </a:lnTo>
                <a:lnTo>
                  <a:pt x="3785183" y="435156"/>
                </a:lnTo>
                <a:lnTo>
                  <a:pt x="3799128" y="483364"/>
                </a:lnTo>
                <a:lnTo>
                  <a:pt x="3809292" y="533062"/>
                </a:lnTo>
                <a:lnTo>
                  <a:pt x="3815510" y="584085"/>
                </a:lnTo>
                <a:lnTo>
                  <a:pt x="3817619" y="636270"/>
                </a:lnTo>
                <a:lnTo>
                  <a:pt x="3817619" y="3467849"/>
                </a:lnTo>
                <a:lnTo>
                  <a:pt x="3815510" y="3520034"/>
                </a:lnTo>
                <a:lnTo>
                  <a:pt x="3809292" y="3571057"/>
                </a:lnTo>
                <a:lnTo>
                  <a:pt x="3799128" y="3620755"/>
                </a:lnTo>
                <a:lnTo>
                  <a:pt x="3785183" y="3668963"/>
                </a:lnTo>
                <a:lnTo>
                  <a:pt x="3767619" y="3715519"/>
                </a:lnTo>
                <a:lnTo>
                  <a:pt x="3746601" y="3760257"/>
                </a:lnTo>
                <a:lnTo>
                  <a:pt x="3722293" y="3803015"/>
                </a:lnTo>
                <a:lnTo>
                  <a:pt x="3694858" y="3843629"/>
                </a:lnTo>
                <a:lnTo>
                  <a:pt x="3664460" y="3881935"/>
                </a:lnTo>
                <a:lnTo>
                  <a:pt x="3631263" y="3917769"/>
                </a:lnTo>
                <a:lnTo>
                  <a:pt x="3595430" y="3950967"/>
                </a:lnTo>
                <a:lnTo>
                  <a:pt x="3557125" y="3981366"/>
                </a:lnTo>
                <a:lnTo>
                  <a:pt x="3516512" y="4008802"/>
                </a:lnTo>
                <a:lnTo>
                  <a:pt x="3473755" y="4033111"/>
                </a:lnTo>
                <a:lnTo>
                  <a:pt x="3429017" y="4054129"/>
                </a:lnTo>
                <a:lnTo>
                  <a:pt x="3382463" y="4071693"/>
                </a:lnTo>
                <a:lnTo>
                  <a:pt x="3334255" y="4085639"/>
                </a:lnTo>
                <a:lnTo>
                  <a:pt x="3284557" y="4095804"/>
                </a:lnTo>
                <a:lnTo>
                  <a:pt x="3233534" y="4102022"/>
                </a:lnTo>
                <a:lnTo>
                  <a:pt x="3181350" y="4104132"/>
                </a:lnTo>
                <a:lnTo>
                  <a:pt x="636270" y="4104132"/>
                </a:lnTo>
                <a:lnTo>
                  <a:pt x="584085" y="4102022"/>
                </a:lnTo>
                <a:lnTo>
                  <a:pt x="533062" y="4095804"/>
                </a:lnTo>
                <a:lnTo>
                  <a:pt x="483364" y="4085639"/>
                </a:lnTo>
                <a:lnTo>
                  <a:pt x="435156" y="4071693"/>
                </a:lnTo>
                <a:lnTo>
                  <a:pt x="388602" y="4054129"/>
                </a:lnTo>
                <a:lnTo>
                  <a:pt x="343864" y="4033111"/>
                </a:lnTo>
                <a:lnTo>
                  <a:pt x="301107" y="4008802"/>
                </a:lnTo>
                <a:lnTo>
                  <a:pt x="260494" y="3981366"/>
                </a:lnTo>
                <a:lnTo>
                  <a:pt x="222189" y="3950967"/>
                </a:lnTo>
                <a:lnTo>
                  <a:pt x="186356" y="3917769"/>
                </a:lnTo>
                <a:lnTo>
                  <a:pt x="153159" y="3881935"/>
                </a:lnTo>
                <a:lnTo>
                  <a:pt x="122761" y="3843629"/>
                </a:lnTo>
                <a:lnTo>
                  <a:pt x="95326" y="3803015"/>
                </a:lnTo>
                <a:lnTo>
                  <a:pt x="71018" y="3760257"/>
                </a:lnTo>
                <a:lnTo>
                  <a:pt x="50000" y="3715519"/>
                </a:lnTo>
                <a:lnTo>
                  <a:pt x="32436" y="3668963"/>
                </a:lnTo>
                <a:lnTo>
                  <a:pt x="18491" y="3620755"/>
                </a:lnTo>
                <a:lnTo>
                  <a:pt x="8327" y="3571057"/>
                </a:lnTo>
                <a:lnTo>
                  <a:pt x="2109" y="3520034"/>
                </a:lnTo>
                <a:lnTo>
                  <a:pt x="0" y="3467849"/>
                </a:lnTo>
                <a:lnTo>
                  <a:pt x="0" y="636270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558154" y="2463291"/>
            <a:ext cx="3276600" cy="366902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自然科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信息管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教职工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理系统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专科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2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系统）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成人教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管理系统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图书信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档案管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学报医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版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稿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件采编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学生</a:t>
            </a:r>
            <a:r>
              <a:rPr dirty="0" smtClean="0" sz="2000" spc="-10">
                <a:solidFill>
                  <a:srgbClr val="073D86"/>
                </a:solidFill>
                <a:latin typeface="Microsoft JhengHei"/>
                <a:cs typeface="Microsoft JhengHei"/>
              </a:rPr>
              <a:t>宿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舍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2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电子邮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件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教材供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应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网上教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评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远程教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支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撑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平台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2633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024127" y="3739896"/>
            <a:ext cx="8069580" cy="1527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3739896"/>
            <a:ext cx="96012" cy="40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761488" y="6373367"/>
            <a:ext cx="6368796" cy="466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554480" y="6528816"/>
            <a:ext cx="941832" cy="224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65759" y="6345935"/>
            <a:ext cx="278892" cy="4434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82296" y="3536441"/>
            <a:ext cx="9025128" cy="0"/>
          </a:xfrm>
          <a:custGeom>
            <a:avLst/>
            <a:gdLst/>
            <a:ahLst/>
            <a:cxnLst/>
            <a:rect l="l" t="t" r="r" b="b"/>
            <a:pathLst>
              <a:path w="9025128" h="0">
                <a:moveTo>
                  <a:pt x="0" y="0"/>
                </a:moveTo>
                <a:lnTo>
                  <a:pt x="9025128" y="0"/>
                </a:lnTo>
              </a:path>
            </a:pathLst>
          </a:custGeom>
          <a:ln w="13716">
            <a:solidFill>
              <a:srgbClr val="9C9C9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984747" y="3776471"/>
            <a:ext cx="2825496" cy="0"/>
          </a:xfrm>
          <a:custGeom>
            <a:avLst/>
            <a:gdLst/>
            <a:ahLst/>
            <a:cxnLst/>
            <a:rect l="l" t="t" r="r" b="b"/>
            <a:pathLst>
              <a:path w="2825496" h="0">
                <a:moveTo>
                  <a:pt x="0" y="0"/>
                </a:moveTo>
                <a:lnTo>
                  <a:pt x="2825496" y="0"/>
                </a:lnTo>
              </a:path>
            </a:pathLst>
          </a:custGeom>
          <a:ln w="3175">
            <a:solidFill>
              <a:srgbClr val="CFCFC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00584" y="3776471"/>
            <a:ext cx="3643883" cy="0"/>
          </a:xfrm>
          <a:custGeom>
            <a:avLst/>
            <a:gdLst/>
            <a:ahLst/>
            <a:cxnLst/>
            <a:rect l="l" t="t" r="r" b="b"/>
            <a:pathLst>
              <a:path w="3643883" h="0">
                <a:moveTo>
                  <a:pt x="0" y="0"/>
                </a:moveTo>
                <a:lnTo>
                  <a:pt x="3643883" y="0"/>
                </a:lnTo>
              </a:path>
            </a:pathLst>
          </a:custGeom>
          <a:ln w="3175">
            <a:solidFill>
              <a:srgbClr val="CFCFC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2296" y="6165341"/>
            <a:ext cx="9025128" cy="0"/>
          </a:xfrm>
          <a:custGeom>
            <a:avLst/>
            <a:gdLst/>
            <a:ahLst/>
            <a:cxnLst/>
            <a:rect l="l" t="t" r="r" b="b"/>
            <a:pathLst>
              <a:path w="9025128" h="0">
                <a:moveTo>
                  <a:pt x="0" y="0"/>
                </a:moveTo>
                <a:lnTo>
                  <a:pt x="9025128" y="0"/>
                </a:lnTo>
              </a:path>
            </a:pathLst>
          </a:custGeom>
          <a:ln w="13716">
            <a:solidFill>
              <a:srgbClr val="9C9C9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6391655"/>
            <a:ext cx="2784348" cy="0"/>
          </a:xfrm>
          <a:custGeom>
            <a:avLst/>
            <a:gdLst/>
            <a:ahLst/>
            <a:cxnLst/>
            <a:rect l="l" t="t" r="r" b="b"/>
            <a:pathLst>
              <a:path w="2784348" h="0">
                <a:moveTo>
                  <a:pt x="0" y="0"/>
                </a:moveTo>
                <a:lnTo>
                  <a:pt x="2784348" y="0"/>
                </a:lnTo>
              </a:path>
            </a:pathLst>
          </a:custGeom>
          <a:ln w="18288">
            <a:solidFill>
              <a:srgbClr val="2FB3F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910076" y="1166114"/>
            <a:ext cx="193675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-145">
                <a:solidFill>
                  <a:srgbClr val="1A1618"/>
                </a:solidFill>
                <a:latin typeface="宋体"/>
                <a:cs typeface="宋体"/>
              </a:rPr>
              <a:t>12::</a:t>
            </a:r>
            <a:r>
              <a:rPr dirty="0" smtClean="0" sz="900" spc="-130">
                <a:solidFill>
                  <a:srgbClr val="1A1618"/>
                </a:solidFill>
                <a:latin typeface="宋体"/>
                <a:cs typeface="宋体"/>
              </a:rPr>
              <a:t>9</a:t>
            </a:r>
            <a:r>
              <a:rPr dirty="0" smtClean="0" sz="900" spc="-30">
                <a:solidFill>
                  <a:srgbClr val="333133"/>
                </a:solidFill>
                <a:latin typeface="宋体"/>
                <a:cs typeface="宋体"/>
              </a:rPr>
              <a:t>乎</a:t>
            </a:r>
            <a:r>
              <a:rPr dirty="0" smtClean="0" sz="900" spc="-15">
                <a:solidFill>
                  <a:srgbClr val="333133"/>
                </a:solidFill>
                <a:latin typeface="宋体"/>
                <a:cs typeface="宋体"/>
              </a:rPr>
              <a:t>变</a:t>
            </a:r>
            <a:r>
              <a:rPr dirty="0" smtClean="0" sz="1100" spc="175">
                <a:solidFill>
                  <a:srgbClr val="333133"/>
                </a:solidFill>
                <a:latin typeface="Times New Roman"/>
                <a:cs typeface="Times New Roman"/>
              </a:rPr>
              <a:t>I</a:t>
            </a:r>
            <a:r>
              <a:rPr dirty="0" smtClean="0" sz="1100" spc="355">
                <a:solidFill>
                  <a:srgbClr val="333133"/>
                </a:solidFill>
                <a:latin typeface="Times New Roman"/>
                <a:cs typeface="Times New Roman"/>
              </a:rPr>
              <a:t>Z</a:t>
            </a:r>
            <a:r>
              <a:rPr dirty="0" smtClean="0" sz="900" spc="-10">
                <a:solidFill>
                  <a:srgbClr val="333133"/>
                </a:solidFill>
                <a:latin typeface="宋体"/>
                <a:cs typeface="宋体"/>
              </a:rPr>
              <a:t>.R</a:t>
            </a:r>
            <a:r>
              <a:rPr dirty="0" smtClean="0" sz="900" spc="-60">
                <a:solidFill>
                  <a:srgbClr val="333133"/>
                </a:solidFill>
                <a:latin typeface="宋体"/>
                <a:cs typeface="宋体"/>
              </a:rPr>
              <a:t>斤</a:t>
            </a:r>
            <a:r>
              <a:rPr dirty="0" smtClean="0" sz="900" spc="680">
                <a:solidFill>
                  <a:srgbClr val="1A1618"/>
                </a:solidFill>
                <a:latin typeface="宋体"/>
                <a:cs typeface="宋体"/>
              </a:rPr>
              <a:t>育</a:t>
            </a:r>
            <a:r>
              <a:rPr dirty="0" smtClean="0" sz="900" spc="750">
                <a:solidFill>
                  <a:srgbClr val="333133"/>
                </a:solidFill>
                <a:latin typeface="宋体"/>
                <a:cs typeface="宋体"/>
              </a:rPr>
              <a:t>认</a:t>
            </a:r>
            <a:r>
              <a:rPr dirty="0" smtClean="0" sz="1100" spc="120">
                <a:solidFill>
                  <a:srgbClr val="333133"/>
                </a:solidFill>
                <a:latin typeface="Times New Roman"/>
                <a:cs typeface="Times New Roman"/>
              </a:rPr>
              <a:t>t</a:t>
            </a:r>
            <a:r>
              <a:rPr dirty="0" smtClean="0" sz="1000" spc="-390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1150" spc="-60">
                <a:solidFill>
                  <a:srgbClr val="333133"/>
                </a:solidFill>
                <a:latin typeface="Arial"/>
                <a:cs typeface="Arial"/>
              </a:rPr>
              <a:t>E</a:t>
            </a:r>
            <a:r>
              <a:rPr dirty="0" smtClean="0" sz="950" spc="760">
                <a:solidFill>
                  <a:srgbClr val="080807"/>
                </a:solidFill>
                <a:latin typeface="宋体"/>
                <a:cs typeface="宋体"/>
              </a:rPr>
              <a:t>用户</a:t>
            </a:r>
            <a:endParaRPr sz="950">
              <a:latin typeface="宋体"/>
              <a:cs typeface="宋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2808" y="1497584"/>
            <a:ext cx="371475" cy="5181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6034">
              <a:lnSpc>
                <a:spcPct val="100000"/>
              </a:lnSpc>
            </a:pPr>
            <a:r>
              <a:rPr dirty="0" smtClean="0" sz="700" spc="425">
                <a:solidFill>
                  <a:srgbClr val="333133"/>
                </a:solidFill>
                <a:latin typeface="Times New Roman"/>
                <a:cs typeface="Times New Roman"/>
              </a:rPr>
              <a:t>20</a:t>
            </a:r>
            <a:r>
              <a:rPr dirty="0" smtClean="0" sz="700" spc="425">
                <a:solidFill>
                  <a:srgbClr val="333133"/>
                </a:solidFill>
                <a:latin typeface="Times New Roman"/>
                <a:cs typeface="Times New Roman"/>
              </a:rPr>
              <a:t>  </a:t>
            </a:r>
            <a:r>
              <a:rPr dirty="0" smtClean="0" sz="700" spc="254">
                <a:solidFill>
                  <a:srgbClr val="333133"/>
                </a:solidFill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ts val="700"/>
              </a:lnSpc>
              <a:spcBef>
                <a:spcPts val="7"/>
              </a:spcBef>
            </a:pPr>
            <a:endParaRPr sz="700"/>
          </a:p>
          <a:p>
            <a:pPr marL="12700">
              <a:lnSpc>
                <a:spcPct val="100000"/>
              </a:lnSpc>
            </a:pPr>
            <a:r>
              <a:rPr dirty="0" smtClean="0" sz="700" spc="545">
                <a:solidFill>
                  <a:srgbClr val="333133"/>
                </a:solidFill>
                <a:latin typeface="Times New Roman"/>
                <a:cs typeface="Times New Roman"/>
              </a:rPr>
              <a:t>15</a:t>
            </a:r>
            <a:r>
              <a:rPr dirty="0" smtClean="0" sz="700" spc="45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355">
                <a:solidFill>
                  <a:srgbClr val="333133"/>
                </a:solidFill>
                <a:latin typeface="Arial"/>
                <a:cs typeface="Arial"/>
              </a:rPr>
              <a:t>k</a:t>
            </a:r>
            <a:endParaRPr sz="700">
              <a:latin typeface="Arial"/>
              <a:cs typeface="Arial"/>
            </a:endParaRPr>
          </a:p>
          <a:p>
            <a:pPr>
              <a:lnSpc>
                <a:spcPts val="650"/>
              </a:lnSpc>
              <a:spcBef>
                <a:spcPts val="43"/>
              </a:spcBef>
            </a:pPr>
            <a:endParaRPr sz="650"/>
          </a:p>
          <a:p>
            <a:pPr marL="26034">
              <a:lnSpc>
                <a:spcPct val="100000"/>
              </a:lnSpc>
            </a:pPr>
            <a:r>
              <a:rPr dirty="0" smtClean="0" sz="700" spc="509">
                <a:solidFill>
                  <a:srgbClr val="333133"/>
                </a:solidFill>
                <a:latin typeface="Times New Roman"/>
                <a:cs typeface="Times New Roman"/>
              </a:rPr>
              <a:t>10</a:t>
            </a:r>
            <a:r>
              <a:rPr dirty="0" smtClean="0" sz="700" spc="509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50" spc="229">
                <a:solidFill>
                  <a:srgbClr val="333133"/>
                </a:solidFill>
                <a:latin typeface="Times New Roman"/>
                <a:cs typeface="Times New Roman"/>
              </a:rPr>
              <a:t>k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9222" y="1639823"/>
            <a:ext cx="242570" cy="443865"/>
          </a:xfrm>
          <a:prstGeom prst="rect">
            <a:avLst/>
          </a:prstGeom>
        </p:spPr>
        <p:txBody>
          <a:bodyPr wrap="square" lIns="0" tIns="0" rIns="0" bIns="0" rtlCol="0" vert="eaVert">
            <a:noAutofit/>
          </a:bodyPr>
          <a:lstStyle/>
          <a:p>
            <a:pPr marL="12700">
              <a:lnSpc>
                <a:spcPct val="95000"/>
              </a:lnSpc>
            </a:pPr>
            <a:r>
              <a:rPr dirty="0" smtClean="0" baseline="5208" sz="2400" spc="-1027">
                <a:solidFill>
                  <a:srgbClr val="333133"/>
                </a:solidFill>
                <a:latin typeface="宋体"/>
                <a:cs typeface="宋体"/>
              </a:rPr>
              <a:t>E</a:t>
            </a:r>
            <a:r>
              <a:rPr dirty="0" smtClean="0" baseline="1736" sz="2400" spc="-1455">
                <a:solidFill>
                  <a:srgbClr val="333133"/>
                </a:solidFill>
                <a:latin typeface="宋体"/>
                <a:cs typeface="宋体"/>
              </a:rPr>
              <a:t>E</a:t>
            </a:r>
            <a:r>
              <a:rPr dirty="0" smtClean="0" baseline="3472" sz="2400" spc="-1357">
                <a:solidFill>
                  <a:srgbClr val="333133"/>
                </a:solidFill>
                <a:latin typeface="宋体"/>
                <a:cs typeface="宋体"/>
              </a:rPr>
              <a:t>P</a:t>
            </a:r>
            <a:r>
              <a:rPr dirty="0" smtClean="0" baseline="4629" sz="900" spc="-232">
                <a:solidFill>
                  <a:srgbClr val="333133"/>
                </a:solidFill>
                <a:latin typeface="宋体"/>
                <a:cs typeface="宋体"/>
              </a:rPr>
              <a:t>〈</a:t>
            </a:r>
            <a:r>
              <a:rPr dirty="0" smtClean="0" sz="600" spc="0">
                <a:solidFill>
                  <a:srgbClr val="333133"/>
                </a:solidFill>
                <a:latin typeface="宋体"/>
                <a:cs typeface="宋体"/>
              </a:rPr>
              <a:t>俨</a:t>
            </a:r>
            <a:endParaRPr sz="60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963" y="2096515"/>
            <a:ext cx="25400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30">
                <a:solidFill>
                  <a:srgbClr val="333133"/>
                </a:solidFill>
                <a:latin typeface="Times New Roman"/>
                <a:cs typeface="Times New Roman"/>
              </a:rPr>
              <a:t>5</a:t>
            </a:r>
            <a:r>
              <a:rPr dirty="0" smtClean="0" sz="700" spc="43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5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254">
                <a:solidFill>
                  <a:srgbClr val="333133"/>
                </a:solidFill>
                <a:latin typeface="Times New Roman"/>
                <a:cs typeface="Times New Roman"/>
              </a:rPr>
              <a:t>k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07171" y="2375408"/>
            <a:ext cx="44894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90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315">
                <a:solidFill>
                  <a:srgbClr val="333133"/>
                </a:solidFill>
                <a:latin typeface="Times New Roman"/>
                <a:cs typeface="Times New Roman"/>
              </a:rPr>
              <a:t>6</a:t>
            </a:r>
            <a:r>
              <a:rPr dirty="0" smtClean="0" sz="700" spc="160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8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76235" y="2375408"/>
            <a:ext cx="457834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50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400">
                <a:solidFill>
                  <a:srgbClr val="333133"/>
                </a:solidFill>
                <a:latin typeface="Times New Roman"/>
                <a:cs typeface="Times New Roman"/>
              </a:rPr>
              <a:t>4</a:t>
            </a:r>
            <a:r>
              <a:rPr dirty="0" smtClean="0" sz="700" spc="160">
                <a:solidFill>
                  <a:srgbClr val="5D5D5D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4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97811" y="2375408"/>
            <a:ext cx="636905" cy="2559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30">
                <a:solidFill>
                  <a:srgbClr val="494949"/>
                </a:solidFill>
                <a:latin typeface="Times New Roman"/>
                <a:cs typeface="Times New Roman"/>
              </a:rPr>
              <a:t>20:00</a:t>
            </a:r>
            <a:endParaRPr sz="700">
              <a:latin typeface="Times New Roman"/>
              <a:cs typeface="Times New Roman"/>
            </a:endParaRPr>
          </a:p>
          <a:p>
            <a:pPr marL="281940">
              <a:lnSpc>
                <a:spcPct val="100000"/>
              </a:lnSpc>
              <a:spcBef>
                <a:spcPts val="275"/>
              </a:spcBef>
            </a:pPr>
            <a:r>
              <a:rPr dirty="0" smtClean="0" sz="700" spc="-90">
                <a:solidFill>
                  <a:srgbClr val="5D5D5D"/>
                </a:solidFill>
                <a:latin typeface="宋体"/>
                <a:cs typeface="宋体"/>
              </a:rPr>
              <a:t>主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坦言可</a:t>
            </a:r>
            <a:endParaRPr sz="700">
              <a:latin typeface="宋体"/>
              <a:cs typeface="宋体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19604" y="2375408"/>
            <a:ext cx="46228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09">
                <a:solidFill>
                  <a:srgbClr val="494949"/>
                </a:solidFill>
                <a:latin typeface="Times New Roman"/>
                <a:cs typeface="Times New Roman"/>
              </a:rPr>
              <a:t>22</a:t>
            </a:r>
            <a:r>
              <a:rPr dirty="0" smtClean="0" sz="700" spc="-4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160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68827" y="2375408"/>
            <a:ext cx="170180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629285" algn="l"/>
                <a:tab pos="1264920" algn="l"/>
              </a:tabLst>
            </a:pPr>
            <a:r>
              <a:rPr dirty="0" smtClean="0" sz="700" spc="310">
                <a:solidFill>
                  <a:srgbClr val="333133"/>
                </a:solidFill>
                <a:latin typeface="Times New Roman"/>
                <a:cs typeface="Times New Roman"/>
              </a:rPr>
              <a:t>00:00</a:t>
            </a:r>
            <a:r>
              <a:rPr dirty="0" smtClean="0" sz="700" spc="310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02</a:t>
            </a:r>
            <a:r>
              <a:rPr dirty="0" smtClean="0" sz="700" spc="-55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160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415">
                <a:solidFill>
                  <a:srgbClr val="333133"/>
                </a:solidFill>
                <a:latin typeface="Times New Roman"/>
                <a:cs typeface="Times New Roman"/>
              </a:rPr>
              <a:t>0</a:t>
            </a:r>
            <a:r>
              <a:rPr dirty="0" smtClean="0" sz="700" spc="390">
                <a:solidFill>
                  <a:srgbClr val="333133"/>
                </a:solidFill>
                <a:latin typeface="Times New Roman"/>
                <a:cs typeface="Times New Roman"/>
              </a:rPr>
              <a:t>4</a:t>
            </a:r>
            <a:r>
              <a:rPr dirty="0" smtClean="0" sz="700" spc="160">
                <a:solidFill>
                  <a:srgbClr val="5D5D5D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8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70779" y="2375408"/>
            <a:ext cx="42862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10">
                <a:solidFill>
                  <a:srgbClr val="333133"/>
                </a:solidFill>
                <a:latin typeface="Times New Roman"/>
                <a:cs typeface="Times New Roman"/>
              </a:rPr>
              <a:t>06:00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74284" y="2375408"/>
            <a:ext cx="44386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55">
                <a:solidFill>
                  <a:srgbClr val="333133"/>
                </a:solidFill>
                <a:latin typeface="Times New Roman"/>
                <a:cs typeface="Times New Roman"/>
              </a:rPr>
              <a:t>08</a:t>
            </a:r>
            <a:r>
              <a:rPr dirty="0" smtClean="0" sz="700" spc="-8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160">
                <a:solidFill>
                  <a:srgbClr val="5D5D5D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05220" y="2375408"/>
            <a:ext cx="448309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09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325">
                <a:solidFill>
                  <a:srgbClr val="333133"/>
                </a:solidFill>
                <a:latin typeface="Times New Roman"/>
                <a:cs typeface="Times New Roman"/>
              </a:rPr>
              <a:t>0</a:t>
            </a:r>
            <a:r>
              <a:rPr dirty="0" smtClean="0" sz="700" spc="160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6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89852" y="2375408"/>
            <a:ext cx="614045" cy="3663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58750">
              <a:lnSpc>
                <a:spcPct val="100000"/>
              </a:lnSpc>
            </a:pPr>
            <a:r>
              <a:rPr dirty="0" smtClean="0" sz="650" spc="55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650" spc="-17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340">
                <a:solidFill>
                  <a:srgbClr val="333133"/>
                </a:solidFill>
                <a:latin typeface="Times New Roman"/>
                <a:cs typeface="Times New Roman"/>
              </a:rPr>
              <a:t>2</a:t>
            </a:r>
            <a:r>
              <a:rPr dirty="0" smtClean="0" sz="700" spc="-4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125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700" spc="380">
                <a:solidFill>
                  <a:srgbClr val="333133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mtClean="0" sz="700" spc="475">
                <a:solidFill>
                  <a:srgbClr val="333133"/>
                </a:solidFill>
                <a:latin typeface="Times New Roman"/>
                <a:cs typeface="Times New Roman"/>
              </a:rPr>
              <a:t>1084</a:t>
            </a:r>
            <a:endParaRPr sz="700">
              <a:latin typeface="Times New Roman"/>
              <a:cs typeface="Times New Roman"/>
            </a:endParaRPr>
          </a:p>
          <a:p>
            <a:pPr marL="71755">
              <a:lnSpc>
                <a:spcPts val="830"/>
              </a:lnSpc>
            </a:pPr>
            <a:r>
              <a:rPr dirty="0" smtClean="0" sz="700" spc="425">
                <a:solidFill>
                  <a:srgbClr val="333133"/>
                </a:solidFill>
                <a:latin typeface="Times New Roman"/>
                <a:cs typeface="Times New Roman"/>
              </a:rPr>
              <a:t>5109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67076" y="2517140"/>
            <a:ext cx="431165" cy="6584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95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310">
                <a:solidFill>
                  <a:srgbClr val="333133"/>
                </a:solidFill>
                <a:latin typeface="Times New Roman"/>
                <a:cs typeface="Times New Roman"/>
              </a:rPr>
              <a:t>2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1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340">
                <a:solidFill>
                  <a:srgbClr val="333133"/>
                </a:solidFill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830"/>
              </a:lnSpc>
            </a:pPr>
            <a:r>
              <a:rPr dirty="0" smtClean="0" sz="700" spc="445">
                <a:solidFill>
                  <a:srgbClr val="333133"/>
                </a:solidFill>
                <a:latin typeface="Times New Roman"/>
                <a:cs typeface="Times New Roman"/>
              </a:rPr>
              <a:t>6424</a:t>
            </a:r>
            <a:endParaRPr sz="700">
              <a:latin typeface="Times New Roman"/>
              <a:cs typeface="Times New Roman"/>
            </a:endParaRPr>
          </a:p>
          <a:p>
            <a:pPr marL="40005">
              <a:lnSpc>
                <a:spcPts val="830"/>
              </a:lnSpc>
            </a:pPr>
            <a:r>
              <a:rPr dirty="0" smtClean="0" sz="700" spc="509">
                <a:solidFill>
                  <a:srgbClr val="333133"/>
                </a:solidFill>
                <a:latin typeface="Times New Roman"/>
                <a:cs typeface="Times New Roman"/>
              </a:rPr>
              <a:t>7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4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490">
                <a:solidFill>
                  <a:srgbClr val="333133"/>
                </a:solidFill>
                <a:latin typeface="Times New Roman"/>
                <a:cs typeface="Times New Roman"/>
              </a:rPr>
              <a:t>8</a:t>
            </a:r>
            <a:endParaRPr sz="700">
              <a:latin typeface="Times New Roman"/>
              <a:cs typeface="Times New Roman"/>
            </a:endParaRPr>
          </a:p>
          <a:p>
            <a:pPr marL="58419">
              <a:lnSpc>
                <a:spcPct val="100000"/>
              </a:lnSpc>
              <a:spcBef>
                <a:spcPts val="20"/>
              </a:spcBef>
            </a:pPr>
            <a:r>
              <a:rPr dirty="0" smtClean="0" sz="700" spc="430">
                <a:solidFill>
                  <a:srgbClr val="333133"/>
                </a:solidFill>
                <a:latin typeface="Times New Roman"/>
                <a:cs typeface="Times New Roman"/>
              </a:rPr>
              <a:t>299</a:t>
            </a:r>
            <a:endParaRPr sz="700">
              <a:latin typeface="Times New Roman"/>
              <a:cs typeface="Times New Roman"/>
            </a:endParaRPr>
          </a:p>
          <a:p>
            <a:pPr marL="58419">
              <a:lnSpc>
                <a:spcPct val="100000"/>
              </a:lnSpc>
              <a:spcBef>
                <a:spcPts val="25"/>
              </a:spcBef>
            </a:pPr>
            <a:r>
              <a:rPr dirty="0" smtClean="0" sz="700" spc="475">
                <a:solidFill>
                  <a:srgbClr val="494949"/>
                </a:solidFill>
                <a:latin typeface="Times New Roman"/>
                <a:cs typeface="Times New Roman"/>
              </a:rPr>
              <a:t>471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mtClean="0" sz="700" spc="495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310">
                <a:solidFill>
                  <a:srgbClr val="333133"/>
                </a:solidFill>
                <a:latin typeface="Times New Roman"/>
                <a:cs typeface="Times New Roman"/>
              </a:rPr>
              <a:t>2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1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8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98011" y="2485390"/>
            <a:ext cx="1814195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337945" algn="l"/>
              </a:tabLst>
            </a:pPr>
            <a:r>
              <a:rPr dirty="0" smtClean="0" sz="700">
                <a:solidFill>
                  <a:srgbClr val="333133"/>
                </a:solidFill>
                <a:latin typeface="宋体"/>
                <a:cs typeface="宋体"/>
              </a:rPr>
              <a:t>聋费</a:t>
            </a:r>
            <a:r>
              <a:rPr dirty="0" smtClean="0" sz="700" spc="-50">
                <a:solidFill>
                  <a:srgbClr val="333133"/>
                </a:solidFill>
                <a:latin typeface="宋体"/>
                <a:cs typeface="宋体"/>
              </a:rPr>
              <a:t>并</a:t>
            </a:r>
            <a:r>
              <a:rPr dirty="0" smtClean="0" sz="700" spc="1150">
                <a:solidFill>
                  <a:srgbClr val="333133"/>
                </a:solidFill>
                <a:latin typeface="Times New Roman"/>
                <a:cs typeface="Times New Roman"/>
              </a:rPr>
              <a:t>ζ21</a:t>
            </a:r>
            <a:r>
              <a:rPr dirty="0" smtClean="0" sz="700" spc="990">
                <a:solidFill>
                  <a:srgbClr val="333133"/>
                </a:solidFill>
                <a:latin typeface="Times New Roman"/>
                <a:cs typeface="Times New Roman"/>
              </a:rPr>
              <a:t>4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	</a:t>
            </a:r>
            <a:r>
              <a:rPr dirty="0" smtClean="0" sz="700" spc="20">
                <a:solidFill>
                  <a:srgbClr val="494949"/>
                </a:solidFill>
                <a:latin typeface="宋体"/>
                <a:cs typeface="宋体"/>
              </a:rPr>
              <a:t>黄</a:t>
            </a:r>
            <a:r>
              <a:rPr dirty="0" smtClean="0" sz="700" spc="-130">
                <a:solidFill>
                  <a:srgbClr val="494949"/>
                </a:solidFill>
                <a:latin typeface="宋体"/>
                <a:cs typeface="宋体"/>
              </a:rPr>
              <a:t>景</a:t>
            </a:r>
            <a:r>
              <a:rPr dirty="0" smtClean="0" sz="950" spc="-30">
                <a:solidFill>
                  <a:srgbClr val="494949"/>
                </a:solidFill>
                <a:latin typeface="Times New Roman"/>
                <a:cs typeface="Times New Roman"/>
              </a:rPr>
              <a:t>"</a:t>
            </a:r>
            <a:r>
              <a:rPr dirty="0" smtClean="0" sz="950" spc="130">
                <a:solidFill>
                  <a:srgbClr val="080807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215">
                <a:solidFill>
                  <a:srgbClr val="5D5D5D"/>
                </a:solidFill>
                <a:latin typeface="宋体"/>
                <a:cs typeface="宋体"/>
              </a:rPr>
              <a:t>飞:</a:t>
            </a:r>
            <a:endParaRPr sz="700">
              <a:latin typeface="宋体"/>
              <a:cs typeface="宋体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37123" y="2517140"/>
            <a:ext cx="413384" cy="22415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0005">
              <a:lnSpc>
                <a:spcPct val="100000"/>
              </a:lnSpc>
            </a:pP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486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830"/>
              </a:lnSpc>
            </a:pPr>
            <a:r>
              <a:rPr dirty="0" smtClean="0" sz="700" spc="409">
                <a:solidFill>
                  <a:srgbClr val="494949"/>
                </a:solidFill>
                <a:latin typeface="Times New Roman"/>
                <a:cs typeface="Times New Roman"/>
              </a:rPr>
              <a:t>2260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90335" y="2517140"/>
            <a:ext cx="413384" cy="2197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56515">
              <a:lnSpc>
                <a:spcPct val="100000"/>
              </a:lnSpc>
            </a:pPr>
            <a:r>
              <a:rPr dirty="0" smtClean="0" sz="700" spc="-50">
                <a:solidFill>
                  <a:srgbClr val="5D5D5D"/>
                </a:solidFill>
                <a:latin typeface="宋体"/>
                <a:cs typeface="宋体"/>
              </a:rPr>
              <a:t>王在主匀</a:t>
            </a:r>
            <a:endParaRPr sz="700">
              <a:latin typeface="宋体"/>
              <a:cs typeface="宋体"/>
            </a:endParaRPr>
          </a:p>
          <a:p>
            <a:pPr algn="ctr" marL="63500">
              <a:lnSpc>
                <a:spcPts val="830"/>
              </a:lnSpc>
            </a:pPr>
            <a:r>
              <a:rPr dirty="0" smtClean="0" sz="700" spc="-65">
                <a:solidFill>
                  <a:srgbClr val="494949"/>
                </a:solidFill>
                <a:latin typeface="宋体"/>
                <a:cs typeface="宋体"/>
              </a:rPr>
              <a:t>王在士写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67560" y="2620375"/>
            <a:ext cx="381000" cy="5505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101800"/>
              </a:lnSpc>
            </a:pP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圣</a:t>
            </a:r>
            <a:r>
              <a:rPr dirty="0" smtClean="0" sz="700" spc="25">
                <a:solidFill>
                  <a:srgbClr val="333133"/>
                </a:solidFill>
                <a:latin typeface="宋体"/>
                <a:cs typeface="宋体"/>
              </a:rPr>
              <a:t>旨盲百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-90">
                <a:solidFill>
                  <a:srgbClr val="5D5D5D"/>
                </a:solidFill>
                <a:latin typeface="宋体"/>
                <a:cs typeface="宋体"/>
              </a:rPr>
              <a:t>主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当盲百</a:t>
            </a: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20">
                <a:solidFill>
                  <a:srgbClr val="5D5D5D"/>
                </a:solidFill>
                <a:latin typeface="宋体"/>
                <a:cs typeface="宋体"/>
              </a:rPr>
              <a:t>三坦</a:t>
            </a:r>
            <a:r>
              <a:rPr dirty="0" smtClean="0" sz="700" spc="-55">
                <a:solidFill>
                  <a:srgbClr val="5D5D5D"/>
                </a:solidFill>
                <a:latin typeface="宋体"/>
                <a:cs typeface="宋体"/>
              </a:rPr>
              <a:t>言</a:t>
            </a:r>
            <a:r>
              <a:rPr dirty="0" smtClean="0" sz="700" spc="-45">
                <a:solidFill>
                  <a:srgbClr val="333133"/>
                </a:solidFill>
                <a:latin typeface="宋体"/>
                <a:cs typeface="宋体"/>
              </a:rPr>
              <a:t>百</a:t>
            </a:r>
            <a:r>
              <a:rPr dirty="0" smtClean="0" sz="700" spc="-2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-30">
                <a:solidFill>
                  <a:srgbClr val="494949"/>
                </a:solidFill>
                <a:latin typeface="宋体"/>
                <a:cs typeface="宋体"/>
              </a:rPr>
              <a:t>主当盲百</a:t>
            </a:r>
            <a:r>
              <a:rPr dirty="0" smtClean="0" sz="700" spc="-1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-90">
                <a:solidFill>
                  <a:srgbClr val="5D5D5D"/>
                </a:solidFill>
                <a:latin typeface="宋体"/>
                <a:cs typeface="宋体"/>
              </a:rPr>
              <a:t>主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坦言可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98011" y="2596896"/>
            <a:ext cx="171132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356360" algn="l"/>
              </a:tabLst>
            </a:pPr>
            <a:r>
              <a:rPr dirty="0" smtClean="0" sz="700">
                <a:solidFill>
                  <a:srgbClr val="333133"/>
                </a:solidFill>
                <a:latin typeface="宋体"/>
                <a:cs typeface="宋体"/>
              </a:rPr>
              <a:t>量景</a:t>
            </a:r>
            <a:r>
              <a:rPr dirty="0" smtClean="0" sz="700" spc="-15">
                <a:solidFill>
                  <a:srgbClr val="333133"/>
                </a:solidFill>
                <a:latin typeface="宋体"/>
                <a:cs typeface="宋体"/>
              </a:rPr>
              <a:t>兰</a:t>
            </a:r>
            <a:r>
              <a:rPr dirty="0" smtClean="0" sz="700" spc="1045">
                <a:solidFill>
                  <a:srgbClr val="333133"/>
                </a:solidFill>
                <a:latin typeface="Times New Roman"/>
                <a:cs typeface="Times New Roman"/>
              </a:rPr>
              <a:t>ζ8711</a:t>
            </a:r>
            <a:r>
              <a:rPr dirty="0" smtClean="0" sz="700" spc="1045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1045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700" spc="-140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900" spc="-220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900" spc="-10">
                <a:solidFill>
                  <a:srgbClr val="494949"/>
                </a:solidFill>
                <a:latin typeface="Times New Roman"/>
                <a:cs typeface="Times New Roman"/>
              </a:rPr>
              <a:t>"</a:t>
            </a:r>
            <a:r>
              <a:rPr dirty="0" smtClean="0" sz="900" spc="114">
                <a:solidFill>
                  <a:srgbClr val="1A1618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135">
                <a:solidFill>
                  <a:srgbClr val="494949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34003" y="2727452"/>
            <a:ext cx="370840" cy="1143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25">
                <a:solidFill>
                  <a:srgbClr val="333133"/>
                </a:solidFill>
                <a:latin typeface="宋体"/>
                <a:cs typeface="宋体"/>
              </a:rPr>
              <a:t>焉</a:t>
            </a:r>
            <a:r>
              <a:rPr dirty="0" smtClean="0" sz="700" spc="-65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700" spc="-200">
                <a:solidFill>
                  <a:srgbClr val="5D5D5D"/>
                </a:solidFill>
                <a:latin typeface="宋体"/>
                <a:cs typeface="宋体"/>
              </a:rPr>
              <a:t>万</a:t>
            </a:r>
            <a:r>
              <a:rPr dirty="0" smtClean="0" sz="700" spc="145">
                <a:solidFill>
                  <a:srgbClr val="333133"/>
                </a:solidFill>
                <a:latin typeface="宋体"/>
                <a:cs typeface="宋体"/>
              </a:rPr>
              <a:t>仨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64355" y="2702052"/>
            <a:ext cx="225107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647700" algn="l"/>
                <a:tab pos="1914525" algn="l"/>
              </a:tabLst>
            </a:pP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700" spc="-19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400">
                <a:solidFill>
                  <a:srgbClr val="333133"/>
                </a:solidFill>
                <a:latin typeface="Times New Roman"/>
                <a:cs typeface="Times New Roman"/>
              </a:rPr>
              <a:t>097</a:t>
            </a:r>
            <a:r>
              <a:rPr dirty="0" smtClean="0" sz="700" spc="400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200">
                <a:solidFill>
                  <a:srgbClr val="333133"/>
                </a:solidFill>
                <a:latin typeface="宋体"/>
                <a:cs typeface="宋体"/>
              </a:rPr>
              <a:t>焉</a:t>
            </a:r>
            <a:r>
              <a:rPr dirty="0" smtClean="0" sz="700" spc="-240">
                <a:solidFill>
                  <a:srgbClr val="333133"/>
                </a:solidFill>
                <a:latin typeface="宋体"/>
                <a:cs typeface="宋体"/>
              </a:rPr>
              <a:t>王</a:t>
            </a:r>
            <a:r>
              <a:rPr dirty="0" smtClean="0" sz="900" spc="140">
                <a:solidFill>
                  <a:srgbClr val="333133"/>
                </a:solidFill>
                <a:latin typeface="Times New Roman"/>
                <a:cs typeface="Times New Roman"/>
              </a:rPr>
              <a:t>l</a:t>
            </a:r>
            <a:r>
              <a:rPr dirty="0" smtClean="0" sz="900" spc="300">
                <a:solidFill>
                  <a:srgbClr val="333133"/>
                </a:solidFill>
                <a:latin typeface="Times New Roman"/>
                <a:cs typeface="Times New Roman"/>
              </a:rPr>
              <a:t>d</a:t>
            </a:r>
            <a:r>
              <a:rPr dirty="0" smtClean="0" sz="700" spc="1155">
                <a:solidFill>
                  <a:srgbClr val="333133"/>
                </a:solidFill>
                <a:latin typeface="宋体"/>
                <a:cs typeface="宋体"/>
              </a:rPr>
              <a:t>飞.</a:t>
            </a:r>
            <a:r>
              <a:rPr dirty="0" smtClean="0" sz="700" spc="680">
                <a:solidFill>
                  <a:srgbClr val="333133"/>
                </a:solidFill>
                <a:latin typeface="宋体"/>
                <a:cs typeface="宋体"/>
              </a:rPr>
              <a:t>3</a:t>
            </a:r>
            <a:r>
              <a:rPr dirty="0" smtClean="0" sz="700" spc="445">
                <a:solidFill>
                  <a:srgbClr val="333133"/>
                </a:solidFill>
                <a:latin typeface="Times New Roman"/>
                <a:cs typeface="Times New Roman"/>
              </a:rPr>
              <a:t>45</a:t>
            </a:r>
            <a:r>
              <a:rPr dirty="0" smtClean="0" sz="700" spc="445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65">
                <a:solidFill>
                  <a:srgbClr val="333133"/>
                </a:solidFill>
                <a:latin typeface="宋体"/>
                <a:cs typeface="宋体"/>
              </a:rPr>
              <a:t>王在士写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506971" y="2727452"/>
            <a:ext cx="662940" cy="44830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09">
                <a:solidFill>
                  <a:srgbClr val="333133"/>
                </a:solidFill>
                <a:latin typeface="Times New Roman"/>
                <a:cs typeface="Times New Roman"/>
              </a:rPr>
              <a:t>806</a:t>
            </a:r>
            <a:endParaRPr sz="700">
              <a:latin typeface="Times New Roman"/>
              <a:cs typeface="Times New Roman"/>
            </a:endParaRPr>
          </a:p>
          <a:p>
            <a:pPr marL="104139">
              <a:lnSpc>
                <a:spcPct val="100000"/>
              </a:lnSpc>
              <a:spcBef>
                <a:spcPts val="20"/>
              </a:spcBef>
            </a:pPr>
            <a:r>
              <a:rPr dirty="0" smtClean="0" sz="700" spc="-10">
                <a:solidFill>
                  <a:srgbClr val="494949"/>
                </a:solidFill>
                <a:latin typeface="宋体"/>
                <a:cs typeface="宋体"/>
              </a:rPr>
              <a:t>.3</a:t>
            </a:r>
            <a:r>
              <a:rPr dirty="0" smtClean="0" sz="700" spc="-21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405">
                <a:solidFill>
                  <a:srgbClr val="494949"/>
                </a:solidFill>
                <a:latin typeface="Times New Roman"/>
                <a:cs typeface="Times New Roman"/>
              </a:rPr>
              <a:t>42</a:t>
            </a:r>
            <a:endParaRPr sz="700">
              <a:latin typeface="Times New Roman"/>
              <a:cs typeface="Times New Roman"/>
            </a:endParaRPr>
          </a:p>
          <a:p>
            <a:pPr marL="121920">
              <a:lnSpc>
                <a:spcPct val="100000"/>
              </a:lnSpc>
              <a:spcBef>
                <a:spcPts val="25"/>
              </a:spcBef>
            </a:pPr>
            <a:r>
              <a:rPr dirty="0" smtClean="0" sz="700" spc="330">
                <a:solidFill>
                  <a:srgbClr val="333133"/>
                </a:solidFill>
                <a:latin typeface="Times New Roman"/>
                <a:cs typeface="Times New Roman"/>
              </a:rPr>
              <a:t>5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1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355">
                <a:solidFill>
                  <a:srgbClr val="333133"/>
                </a:solidFill>
                <a:latin typeface="Times New Roman"/>
                <a:cs typeface="Times New Roman"/>
              </a:rPr>
              <a:t>0</a:t>
            </a:r>
            <a:endParaRPr sz="700">
              <a:latin typeface="Times New Roman"/>
              <a:cs typeface="Times New Roman"/>
            </a:endParaRPr>
          </a:p>
          <a:p>
            <a:pPr marL="208915">
              <a:lnSpc>
                <a:spcPct val="100000"/>
              </a:lnSpc>
              <a:spcBef>
                <a:spcPts val="20"/>
              </a:spcBef>
            </a:pPr>
            <a:r>
              <a:rPr dirty="0" smtClean="0" sz="700" spc="515">
                <a:solidFill>
                  <a:srgbClr val="333133"/>
                </a:solidFill>
                <a:latin typeface="Times New Roman"/>
                <a:cs typeface="Times New Roman"/>
              </a:rPr>
              <a:t>1484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52291" y="2834086"/>
            <a:ext cx="368935" cy="22732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2899"/>
              </a:lnSpc>
            </a:pP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茸</a:t>
            </a:r>
            <a:r>
              <a:rPr dirty="0" smtClean="0" sz="700" spc="-150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700" spc="-200">
                <a:solidFill>
                  <a:srgbClr val="5D5D5D"/>
                </a:solidFill>
                <a:latin typeface="宋体"/>
                <a:cs typeface="宋体"/>
              </a:rPr>
              <a:t>三</a:t>
            </a:r>
            <a:r>
              <a:rPr dirty="0" smtClean="0" sz="700" spc="-235">
                <a:solidFill>
                  <a:srgbClr val="333133"/>
                </a:solidFill>
                <a:latin typeface="宋体"/>
                <a:cs typeface="宋体"/>
              </a:rPr>
              <a:t>大乙</a:t>
            </a:r>
            <a:r>
              <a:rPr dirty="0" smtClean="0" sz="700" spc="-12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640">
                <a:solidFill>
                  <a:srgbClr val="333133"/>
                </a:solidFill>
                <a:latin typeface="宋体"/>
                <a:cs typeface="宋体"/>
              </a:rPr>
              <a:t>黄景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92955" y="2811779"/>
            <a:ext cx="159956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537845" algn="l"/>
                <a:tab pos="1283335" algn="l"/>
              </a:tabLst>
            </a:pPr>
            <a:r>
              <a:rPr dirty="0" smtClean="0" sz="700" spc="395">
                <a:solidFill>
                  <a:srgbClr val="333133"/>
                </a:solidFill>
                <a:latin typeface="Times New Roman"/>
                <a:cs typeface="Times New Roman"/>
              </a:rPr>
              <a:t>468</a:t>
            </a:r>
            <a:r>
              <a:rPr dirty="0" smtClean="0" sz="700" spc="395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最</a:t>
            </a:r>
            <a:r>
              <a:rPr dirty="0" smtClean="0" sz="700" spc="-150">
                <a:solidFill>
                  <a:srgbClr val="333133"/>
                </a:solidFill>
                <a:latin typeface="宋体"/>
                <a:cs typeface="宋体"/>
              </a:rPr>
              <a:t>曼</a:t>
            </a:r>
            <a:r>
              <a:rPr dirty="0" smtClean="0" sz="900" spc="-185">
                <a:solidFill>
                  <a:srgbClr val="7B7B7B"/>
                </a:solidFill>
                <a:latin typeface="Times New Roman"/>
                <a:cs typeface="Times New Roman"/>
              </a:rPr>
              <a:t>:</a:t>
            </a:r>
            <a:r>
              <a:rPr dirty="0" smtClean="0" sz="900" spc="-10">
                <a:solidFill>
                  <a:srgbClr val="5D5D5D"/>
                </a:solidFill>
                <a:latin typeface="Times New Roman"/>
                <a:cs typeface="Times New Roman"/>
              </a:rPr>
              <a:t>"</a:t>
            </a:r>
            <a:r>
              <a:rPr dirty="0" smtClean="0" sz="900" spc="80">
                <a:solidFill>
                  <a:srgbClr val="1A1618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235">
                <a:solidFill>
                  <a:srgbClr val="494949"/>
                </a:solidFill>
                <a:latin typeface="宋体"/>
                <a:cs typeface="宋体"/>
              </a:rPr>
              <a:t>飞:</a:t>
            </a:r>
            <a:r>
              <a:rPr dirty="0" smtClean="0" sz="700" spc="235">
                <a:solidFill>
                  <a:srgbClr val="494949"/>
                </a:solidFill>
                <a:latin typeface="宋体"/>
                <a:cs typeface="宋体"/>
              </a:rPr>
              <a:t>	</a:t>
            </a: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166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71464" y="2838703"/>
            <a:ext cx="536575" cy="3321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ts val="860"/>
              </a:lnSpc>
            </a:pPr>
            <a:r>
              <a:rPr dirty="0" smtClean="0" sz="700" spc="-65">
                <a:solidFill>
                  <a:srgbClr val="494949"/>
                </a:solidFill>
                <a:latin typeface="宋体"/>
                <a:cs typeface="宋体"/>
              </a:rPr>
              <a:t>王在士组</a:t>
            </a:r>
            <a:r>
              <a:rPr dirty="0" smtClean="0" sz="700" spc="-6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-4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465">
                <a:solidFill>
                  <a:srgbClr val="494949"/>
                </a:solidFill>
                <a:latin typeface="宋体"/>
                <a:cs typeface="宋体"/>
              </a:rPr>
              <a:t>:</a:t>
            </a:r>
            <a:r>
              <a:rPr dirty="0" smtClean="0" sz="700" spc="46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-125">
                <a:solidFill>
                  <a:srgbClr val="494949"/>
                </a:solidFill>
                <a:latin typeface="宋体"/>
                <a:cs typeface="宋体"/>
              </a:rPr>
              <a:t>三</a:t>
            </a:r>
            <a:r>
              <a:rPr dirty="0" smtClean="0" sz="900" spc="-35">
                <a:solidFill>
                  <a:srgbClr val="494949"/>
                </a:solidFill>
                <a:latin typeface="Times New Roman"/>
                <a:cs typeface="Times New Roman"/>
              </a:rPr>
              <a:t>J</a:t>
            </a:r>
            <a:r>
              <a:rPr dirty="0" smtClean="0" sz="900" spc="-120">
                <a:solidFill>
                  <a:srgbClr val="494949"/>
                </a:solidFill>
                <a:latin typeface="Times New Roman"/>
                <a:cs typeface="Times New Roman"/>
              </a:rPr>
              <a:t>Z</a:t>
            </a:r>
            <a:r>
              <a:rPr dirty="0" smtClean="0" sz="900" spc="-75">
                <a:solidFill>
                  <a:srgbClr val="909090"/>
                </a:solidFill>
                <a:latin typeface="Times New Roman"/>
                <a:cs typeface="Times New Roman"/>
              </a:rPr>
              <a:t>:</a:t>
            </a:r>
            <a:endParaRPr sz="900">
              <a:latin typeface="Times New Roman"/>
              <a:cs typeface="Times New Roman"/>
            </a:endParaRPr>
          </a:p>
          <a:p>
            <a:pPr marL="149860">
              <a:lnSpc>
                <a:spcPts val="830"/>
              </a:lnSpc>
            </a:pPr>
            <a:r>
              <a:rPr dirty="0" smtClean="0" sz="700" spc="-60">
                <a:solidFill>
                  <a:srgbClr val="5D5D5D"/>
                </a:solidFill>
                <a:latin typeface="宋体"/>
                <a:cs typeface="宋体"/>
              </a:rPr>
              <a:t>王在主写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74667" y="2915158"/>
            <a:ext cx="902969" cy="1574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542925" algn="l"/>
              </a:tabLst>
            </a:pPr>
            <a:r>
              <a:rPr dirty="0" smtClean="0" sz="700" spc="509">
                <a:solidFill>
                  <a:srgbClr val="494949"/>
                </a:solidFill>
                <a:latin typeface="Times New Roman"/>
                <a:cs typeface="Times New Roman"/>
              </a:rPr>
              <a:t>7</a:t>
            </a:r>
            <a:r>
              <a:rPr dirty="0" smtClean="0" sz="700" spc="-10">
                <a:solidFill>
                  <a:srgbClr val="494949"/>
                </a:solidFill>
                <a:latin typeface="宋体"/>
                <a:cs typeface="宋体"/>
              </a:rPr>
              <a:t>.3</a:t>
            </a:r>
            <a:r>
              <a:rPr dirty="0" smtClean="0" sz="700" spc="-21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370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700" spc="370">
                <a:solidFill>
                  <a:srgbClr val="494949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25">
                <a:solidFill>
                  <a:srgbClr val="333133"/>
                </a:solidFill>
                <a:latin typeface="宋体"/>
                <a:cs typeface="宋体"/>
              </a:rPr>
              <a:t>黄</a:t>
            </a:r>
            <a:r>
              <a:rPr dirty="0" smtClean="0" sz="700" spc="-90">
                <a:solidFill>
                  <a:srgbClr val="333133"/>
                </a:solidFill>
                <a:latin typeface="宋体"/>
                <a:cs typeface="宋体"/>
              </a:rPr>
              <a:t>景</a:t>
            </a:r>
            <a:r>
              <a:rPr dirty="0" smtClean="0" sz="950" spc="50">
                <a:solidFill>
                  <a:srgbClr val="333133"/>
                </a:solidFill>
                <a:latin typeface="Times New Roman"/>
                <a:cs typeface="Times New Roman"/>
              </a:rPr>
              <a:t>"</a:t>
            </a:r>
            <a:r>
              <a:rPr dirty="0" smtClean="0" sz="950" spc="15">
                <a:solidFill>
                  <a:srgbClr val="333133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45684" y="2946908"/>
            <a:ext cx="465455" cy="2292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65">
                <a:solidFill>
                  <a:srgbClr val="5D5D5D"/>
                </a:solidFill>
                <a:latin typeface="Times New Roman"/>
                <a:cs typeface="Times New Roman"/>
              </a:rPr>
              <a:t>2</a:t>
            </a:r>
            <a:r>
              <a:rPr dirty="0" smtClean="0" sz="700" spc="-10">
                <a:solidFill>
                  <a:srgbClr val="5D5D5D"/>
                </a:solidFill>
                <a:latin typeface="宋体"/>
                <a:cs typeface="宋体"/>
              </a:rPr>
              <a:t>.3</a:t>
            </a:r>
            <a:r>
              <a:rPr dirty="0" smtClean="0" sz="700" spc="-210">
                <a:solidFill>
                  <a:srgbClr val="5D5D5D"/>
                </a:solidFill>
                <a:latin typeface="宋体"/>
                <a:cs typeface="宋体"/>
              </a:rPr>
              <a:t> </a:t>
            </a:r>
            <a:r>
              <a:rPr dirty="0" smtClean="0" sz="700" spc="340">
                <a:solidFill>
                  <a:srgbClr val="5D5D5D"/>
                </a:solidFill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  <a:p>
            <a:pPr marL="131445">
              <a:lnSpc>
                <a:spcPct val="100000"/>
              </a:lnSpc>
              <a:spcBef>
                <a:spcPts val="20"/>
              </a:spcBef>
            </a:pPr>
            <a:r>
              <a:rPr dirty="0" smtClean="0" sz="700" spc="500">
                <a:solidFill>
                  <a:srgbClr val="5D5D5D"/>
                </a:solidFill>
                <a:latin typeface="Times New Roman"/>
                <a:cs typeface="Times New Roman"/>
              </a:rPr>
              <a:t>72</a:t>
            </a:r>
            <a:r>
              <a:rPr dirty="0" smtClean="0" sz="700" spc="-8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370">
                <a:solidFill>
                  <a:srgbClr val="333133"/>
                </a:solidFill>
                <a:latin typeface="Times New Roman"/>
                <a:cs typeface="Times New Roman"/>
              </a:rPr>
              <a:t>6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98011" y="3031235"/>
            <a:ext cx="171132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356360" algn="l"/>
              </a:tabLst>
            </a:pP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最费</a:t>
            </a:r>
            <a:r>
              <a:rPr dirty="0" smtClean="0" sz="700" spc="-65">
                <a:solidFill>
                  <a:srgbClr val="333133"/>
                </a:solidFill>
                <a:latin typeface="宋体"/>
                <a:cs typeface="宋体"/>
              </a:rPr>
              <a:t>并</a:t>
            </a:r>
            <a:r>
              <a:rPr dirty="0" smtClean="0" sz="700" spc="1330">
                <a:solidFill>
                  <a:srgbClr val="333133"/>
                </a:solidFill>
                <a:latin typeface="Times New Roman"/>
                <a:cs typeface="Times New Roman"/>
              </a:rPr>
              <a:t>ζ1</a:t>
            </a:r>
            <a:r>
              <a:rPr dirty="0" smtClean="0" sz="700" spc="1410">
                <a:solidFill>
                  <a:srgbClr val="333133"/>
                </a:solidFill>
                <a:latin typeface="Times New Roman"/>
                <a:cs typeface="Times New Roman"/>
              </a:rPr>
              <a:t>9</a:t>
            </a: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700" spc="-229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375">
                <a:solidFill>
                  <a:srgbClr val="333133"/>
                </a:solidFill>
                <a:latin typeface="Times New Roman"/>
                <a:cs typeface="Times New Roman"/>
              </a:rPr>
              <a:t>9</a:t>
            </a:r>
            <a:r>
              <a:rPr dirty="0" smtClean="0" sz="700" spc="375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焉</a:t>
            </a:r>
            <a:r>
              <a:rPr dirty="0" smtClean="0" sz="700" spc="-150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900" spc="-35">
                <a:solidFill>
                  <a:srgbClr val="5D5D5D"/>
                </a:solidFill>
                <a:latin typeface="Times New Roman"/>
                <a:cs typeface="Times New Roman"/>
              </a:rPr>
              <a:t>:</a:t>
            </a:r>
            <a:r>
              <a:rPr dirty="0" smtClean="0" sz="900" spc="-195">
                <a:solidFill>
                  <a:srgbClr val="5D5D5D"/>
                </a:solidFill>
                <a:latin typeface="Times New Roman"/>
                <a:cs typeface="Times New Roman"/>
              </a:rPr>
              <a:t>"</a:t>
            </a:r>
            <a:r>
              <a:rPr dirty="0" smtClean="0" sz="900" spc="114">
                <a:solidFill>
                  <a:srgbClr val="080807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13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7400" y="2100834"/>
            <a:ext cx="374015" cy="3390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665"/>
              </a:lnSpc>
            </a:pPr>
            <a:r>
              <a:rPr dirty="0" smtClean="0" sz="2250" spc="495">
                <a:solidFill>
                  <a:srgbClr val="333133"/>
                </a:solidFill>
                <a:latin typeface="宋体"/>
                <a:cs typeface="宋体"/>
              </a:rPr>
              <a:t>。</a:t>
            </a:r>
            <a:endParaRPr sz="2250">
              <a:latin typeface="宋体"/>
              <a:cs typeface="宋体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62303" y="2381758"/>
            <a:ext cx="463550" cy="1111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55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650" spc="-17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650" spc="325" i="1">
                <a:solidFill>
                  <a:srgbClr val="333133"/>
                </a:solidFill>
                <a:latin typeface="Arial"/>
                <a:cs typeface="Arial"/>
              </a:rPr>
              <a:t>8</a:t>
            </a:r>
            <a:r>
              <a:rPr dirty="0" smtClean="0" sz="650" spc="-40" i="1">
                <a:solidFill>
                  <a:srgbClr val="333133"/>
                </a:solidFill>
                <a:latin typeface="Arial"/>
                <a:cs typeface="Arial"/>
              </a:rPr>
              <a:t> </a:t>
            </a:r>
            <a:r>
              <a:rPr dirty="0" smtClean="0" sz="650" spc="5" i="1">
                <a:solidFill>
                  <a:srgbClr val="7B7B7B"/>
                </a:solidFill>
                <a:latin typeface="Arial"/>
                <a:cs typeface="Arial"/>
              </a:rPr>
              <a:t>:</a:t>
            </a:r>
            <a:r>
              <a:rPr dirty="0" smtClean="0" sz="650" spc="-10" i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mtClean="0" sz="650" spc="335" i="1">
                <a:solidFill>
                  <a:srgbClr val="333133"/>
                </a:solidFill>
                <a:latin typeface="Arial"/>
                <a:cs typeface="Arial"/>
              </a:rPr>
              <a:t>00</a:t>
            </a:r>
            <a:endParaRPr sz="6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89052" y="2521711"/>
            <a:ext cx="1013460" cy="5467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805"/>
              </a:lnSpc>
            </a:pPr>
            <a:r>
              <a:rPr dirty="0" smtClean="0" sz="700" spc="925">
                <a:solidFill>
                  <a:srgbClr val="9C0000"/>
                </a:solidFill>
                <a:latin typeface="宋体"/>
                <a:cs typeface="宋体"/>
              </a:rPr>
              <a:t>-</a:t>
            </a:r>
            <a:r>
              <a:rPr dirty="0" smtClean="0" sz="700" spc="-45">
                <a:solidFill>
                  <a:srgbClr val="9C0000"/>
                </a:solidFill>
                <a:latin typeface="宋体"/>
                <a:cs typeface="宋体"/>
              </a:rPr>
              <a:t> </a:t>
            </a:r>
            <a:r>
              <a:rPr dirty="0" smtClean="0" sz="700" spc="25">
                <a:solidFill>
                  <a:srgbClr val="494949"/>
                </a:solidFill>
                <a:latin typeface="宋体"/>
                <a:cs typeface="宋体"/>
              </a:rPr>
              <a:t>笔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15">
                <a:solidFill>
                  <a:srgbClr val="494949"/>
                </a:solidFill>
                <a:latin typeface="宋体"/>
                <a:cs typeface="宋体"/>
              </a:rPr>
              <a:t>12:王SA.I\II</a:t>
            </a:r>
            <a:endParaRPr sz="700">
              <a:latin typeface="宋体"/>
              <a:cs typeface="宋体"/>
            </a:endParaRPr>
          </a:p>
          <a:p>
            <a:pPr marL="12700" marR="12700">
              <a:lnSpc>
                <a:spcPct val="78300"/>
              </a:lnSpc>
              <a:spcBef>
                <a:spcPts val="20"/>
              </a:spcBef>
            </a:pPr>
            <a:r>
              <a:rPr dirty="0" smtClean="0" sz="900" spc="434" i="1">
                <a:solidFill>
                  <a:srgbClr val="080807"/>
                </a:solidFill>
                <a:latin typeface="Times New Roman"/>
                <a:cs typeface="Times New Roman"/>
              </a:rPr>
              <a:t>D</a:t>
            </a:r>
            <a:r>
              <a:rPr dirty="0" smtClean="0" sz="900" spc="434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900" spc="45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900" spc="50" i="1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dirty="0" smtClean="0" sz="700" spc="160">
                <a:solidFill>
                  <a:srgbClr val="494949"/>
                </a:solidFill>
                <a:latin typeface="宋体"/>
                <a:cs typeface="宋体"/>
              </a:rPr>
              <a:t>轩</a:t>
            </a:r>
            <a:r>
              <a:rPr dirty="0" smtClean="0" sz="900" spc="90" i="1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dirty="0" smtClean="0" sz="700" spc="225">
                <a:solidFill>
                  <a:srgbClr val="494949"/>
                </a:solidFill>
                <a:latin typeface="宋体"/>
                <a:cs typeface="宋体"/>
              </a:rPr>
              <a:t>豆SA</a:t>
            </a:r>
            <a:r>
              <a:rPr dirty="0" smtClean="0" sz="700" spc="-100">
                <a:solidFill>
                  <a:srgbClr val="494949"/>
                </a:solidFill>
                <a:latin typeface="宋体"/>
                <a:cs typeface="宋体"/>
              </a:rPr>
              <a:t>.</a:t>
            </a:r>
            <a:r>
              <a:rPr dirty="0" smtClean="0" sz="700" spc="-50">
                <a:solidFill>
                  <a:srgbClr val="1A1618"/>
                </a:solidFill>
                <a:latin typeface="宋体"/>
                <a:cs typeface="宋体"/>
              </a:rPr>
              <a:t>I\II</a:t>
            </a:r>
            <a:r>
              <a:rPr dirty="0" smtClean="0" sz="700" spc="-50">
                <a:solidFill>
                  <a:srgbClr val="1A1618"/>
                </a:solidFill>
                <a:latin typeface="宋体"/>
                <a:cs typeface="宋体"/>
              </a:rPr>
              <a:t> </a:t>
            </a:r>
            <a:r>
              <a:rPr dirty="0" smtClean="0" sz="800" spc="505" i="1">
                <a:solidFill>
                  <a:srgbClr val="080807"/>
                </a:solidFill>
                <a:latin typeface="Times New Roman"/>
                <a:cs typeface="Times New Roman"/>
              </a:rPr>
              <a:t>D</a:t>
            </a:r>
            <a:r>
              <a:rPr dirty="0" smtClean="0" sz="800" spc="505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95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900" spc="-35" i="1">
                <a:solidFill>
                  <a:srgbClr val="494949"/>
                </a:solidFill>
                <a:latin typeface="Arial"/>
                <a:cs typeface="Arial"/>
              </a:rPr>
              <a:t>p;;;</a:t>
            </a:r>
            <a:r>
              <a:rPr dirty="0" smtClean="0" sz="900" spc="-30" i="1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900" spc="-85" i="1">
                <a:solidFill>
                  <a:srgbClr val="494949"/>
                </a:solidFill>
                <a:latin typeface="Arial"/>
                <a:cs typeface="Arial"/>
              </a:rPr>
              <a:t>m</a:t>
            </a:r>
            <a:r>
              <a:rPr dirty="0" smtClean="0" sz="700" spc="-20">
                <a:solidFill>
                  <a:srgbClr val="494949"/>
                </a:solidFill>
                <a:latin typeface="宋体"/>
                <a:cs typeface="宋体"/>
              </a:rPr>
              <a:t>豆</a:t>
            </a:r>
            <a:r>
              <a:rPr dirty="0" smtClean="0" sz="800" spc="245" i="1">
                <a:solidFill>
                  <a:srgbClr val="494949"/>
                </a:solidFill>
                <a:latin typeface="Times New Roman"/>
                <a:cs typeface="Times New Roman"/>
              </a:rPr>
              <a:t>Porta</a:t>
            </a:r>
            <a:r>
              <a:rPr dirty="0" smtClean="0" sz="800" spc="70" i="1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80" i="1">
                <a:solidFill>
                  <a:srgbClr val="080807"/>
                </a:solidFill>
                <a:latin typeface="Times New Roman"/>
                <a:cs typeface="Times New Roman"/>
              </a:rPr>
              <a:t>l</a:t>
            </a:r>
            <a:r>
              <a:rPr dirty="0" smtClean="0" sz="800" spc="-70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505" i="1">
                <a:solidFill>
                  <a:srgbClr val="080807"/>
                </a:solidFill>
                <a:latin typeface="Times New Roman"/>
                <a:cs typeface="Times New Roman"/>
              </a:rPr>
              <a:t>D</a:t>
            </a:r>
            <a:r>
              <a:rPr dirty="0" smtClean="0" sz="800" spc="505" i="1">
                <a:solidFill>
                  <a:srgbClr val="080807"/>
                </a:solidFill>
                <a:latin typeface="Times New Roman"/>
                <a:cs typeface="Times New Roman"/>
              </a:rPr>
              <a:t>  </a:t>
            </a:r>
            <a:r>
              <a:rPr dirty="0" smtClean="0" sz="800" spc="-30" i="1">
                <a:solidFill>
                  <a:srgbClr val="080807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-70">
                <a:solidFill>
                  <a:srgbClr val="333133"/>
                </a:solidFill>
                <a:latin typeface="宋体"/>
                <a:cs typeface="宋体"/>
              </a:rPr>
              <a:t>芜</a:t>
            </a:r>
            <a:r>
              <a:rPr dirty="0" smtClean="0" sz="700" spc="-35">
                <a:solidFill>
                  <a:srgbClr val="333133"/>
                </a:solidFill>
                <a:latin typeface="宋体"/>
                <a:cs typeface="宋体"/>
              </a:rPr>
              <a:t>瓦</a:t>
            </a:r>
            <a:r>
              <a:rPr dirty="0" smtClean="0" sz="900" spc="90" i="1">
                <a:solidFill>
                  <a:srgbClr val="333133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-120">
                <a:solidFill>
                  <a:srgbClr val="333133"/>
                </a:solidFill>
                <a:latin typeface="宋体"/>
                <a:cs typeface="宋体"/>
              </a:rPr>
              <a:t>王</a:t>
            </a:r>
            <a:r>
              <a:rPr dirty="0" smtClean="0" sz="800" spc="245" i="1">
                <a:solidFill>
                  <a:srgbClr val="333133"/>
                </a:solidFill>
                <a:latin typeface="Times New Roman"/>
                <a:cs typeface="Times New Roman"/>
              </a:rPr>
              <a:t>Porta</a:t>
            </a:r>
            <a:r>
              <a:rPr dirty="0" smtClean="0" sz="800" spc="70" i="1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80" i="1">
                <a:solidFill>
                  <a:srgbClr val="080807"/>
                </a:solidFill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844"/>
              </a:lnSpc>
            </a:pPr>
            <a:r>
              <a:rPr dirty="0" smtClean="0" sz="800" spc="505" i="1">
                <a:solidFill>
                  <a:srgbClr val="002A00"/>
                </a:solidFill>
                <a:latin typeface="Times New Roman"/>
                <a:cs typeface="Times New Roman"/>
              </a:rPr>
              <a:t>D</a:t>
            </a:r>
            <a:r>
              <a:rPr dirty="0" smtClean="0" sz="800" spc="505" i="1">
                <a:solidFill>
                  <a:srgbClr val="002A00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95" i="1">
                <a:solidFill>
                  <a:srgbClr val="002A00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120">
                <a:solidFill>
                  <a:srgbClr val="333133"/>
                </a:solidFill>
                <a:latin typeface="宋体"/>
                <a:cs typeface="宋体"/>
              </a:rPr>
              <a:t>::l</a:t>
            </a:r>
            <a:r>
              <a:rPr dirty="0" smtClean="0" sz="800" spc="-290">
                <a:solidFill>
                  <a:srgbClr val="333133"/>
                </a:solidFill>
                <a:latin typeface="宋体"/>
                <a:cs typeface="宋体"/>
              </a:rPr>
              <a:t>匕</a:t>
            </a:r>
            <a:r>
              <a:rPr dirty="0" smtClean="0" sz="800" spc="150" i="1">
                <a:solidFill>
                  <a:srgbClr val="333133"/>
                </a:solidFill>
                <a:latin typeface="Times New Roman"/>
                <a:cs typeface="Times New Roman"/>
              </a:rPr>
              <a:t>E</a:t>
            </a:r>
            <a:r>
              <a:rPr dirty="0" smtClean="0" sz="800" spc="-120">
                <a:solidFill>
                  <a:srgbClr val="333133"/>
                </a:solidFill>
                <a:latin typeface="宋体"/>
                <a:cs typeface="宋体"/>
              </a:rPr>
              <a:t>王</a:t>
            </a:r>
            <a:r>
              <a:rPr dirty="0" smtClean="0" sz="800" spc="245" i="1">
                <a:solidFill>
                  <a:srgbClr val="333133"/>
                </a:solidFill>
                <a:latin typeface="Times New Roman"/>
                <a:cs typeface="Times New Roman"/>
              </a:rPr>
              <a:t>Porta</a:t>
            </a:r>
            <a:r>
              <a:rPr dirty="0" smtClean="0" sz="800" spc="70" i="1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80" i="1">
                <a:solidFill>
                  <a:srgbClr val="080807"/>
                </a:solidFill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89052" y="3043935"/>
            <a:ext cx="1507490" cy="1346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925">
                <a:solidFill>
                  <a:srgbClr val="00752A"/>
                </a:solidFill>
                <a:latin typeface="宋体"/>
                <a:cs typeface="宋体"/>
              </a:rPr>
              <a:t>-</a:t>
            </a:r>
            <a:r>
              <a:rPr dirty="0" smtClean="0" sz="700" spc="-80">
                <a:solidFill>
                  <a:srgbClr val="00752A"/>
                </a:solidFill>
                <a:latin typeface="宋体"/>
                <a:cs typeface="宋体"/>
              </a:rPr>
              <a:t> </a:t>
            </a:r>
            <a:r>
              <a:rPr dirty="0" smtClean="0" sz="700" spc="-130">
                <a:solidFill>
                  <a:srgbClr val="494949"/>
                </a:solidFill>
                <a:latin typeface="宋体"/>
                <a:cs typeface="宋体"/>
              </a:rPr>
              <a:t>掌苦í'12:至逼走后画</a:t>
            </a:r>
            <a:r>
              <a:rPr dirty="0" smtClean="0" sz="700" spc="-14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800" spc="114" i="1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dirty="0" smtClean="0" sz="700" spc="15">
                <a:solidFill>
                  <a:srgbClr val="494949"/>
                </a:solidFill>
                <a:latin typeface="宋体"/>
                <a:cs typeface="宋体"/>
              </a:rPr>
              <a:t>王</a:t>
            </a:r>
            <a:r>
              <a:rPr dirty="0" smtClean="0" sz="800" spc="245" i="1">
                <a:solidFill>
                  <a:srgbClr val="494949"/>
                </a:solidFill>
                <a:latin typeface="Times New Roman"/>
                <a:cs typeface="Times New Roman"/>
              </a:rPr>
              <a:t>Porta</a:t>
            </a:r>
            <a:r>
              <a:rPr dirty="0" smtClean="0" sz="800" spc="30" i="1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800" spc="-80" i="1">
                <a:solidFill>
                  <a:srgbClr val="1A1618"/>
                </a:solidFill>
                <a:latin typeface="Times New Roman"/>
                <a:cs typeface="Times New Roman"/>
              </a:rPr>
              <a:t>l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89052" y="3066541"/>
            <a:ext cx="1386840" cy="2457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50" spc="180" i="1">
                <a:solidFill>
                  <a:srgbClr val="2B4291"/>
                </a:solidFill>
                <a:latin typeface="Courier New"/>
                <a:cs typeface="Courier New"/>
              </a:rPr>
              <a:t>_</a:t>
            </a:r>
            <a:r>
              <a:rPr dirty="0" smtClean="0" sz="1450" spc="-340" i="1">
                <a:solidFill>
                  <a:srgbClr val="2B4291"/>
                </a:solidFill>
                <a:latin typeface="Courier New"/>
                <a:cs typeface="Courier New"/>
              </a:rPr>
              <a:t> </a:t>
            </a:r>
            <a:r>
              <a:rPr dirty="0" smtClean="0" sz="1450" spc="-370" i="1">
                <a:solidFill>
                  <a:srgbClr val="494949"/>
                </a:solidFill>
                <a:latin typeface="Courier New"/>
                <a:cs typeface="Courier New"/>
              </a:rPr>
              <a:t>a</a:t>
            </a:r>
            <a:r>
              <a:rPr dirty="0" smtClean="0" sz="650" spc="210">
                <a:solidFill>
                  <a:srgbClr val="494949"/>
                </a:solidFill>
                <a:latin typeface="宋体"/>
                <a:cs typeface="宋体"/>
              </a:rPr>
              <a:t>轩</a:t>
            </a:r>
            <a:r>
              <a:rPr dirty="0" smtClean="0" sz="900" spc="90" i="1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dirty="0" smtClean="0" sz="600" spc="40">
                <a:solidFill>
                  <a:srgbClr val="494949"/>
                </a:solidFill>
                <a:latin typeface="宋体"/>
                <a:cs typeface="宋体"/>
              </a:rPr>
              <a:t>至童安主主</a:t>
            </a:r>
            <a:r>
              <a:rPr dirty="0" smtClean="0" sz="600" spc="-23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900" spc="50" i="1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dirty="0" smtClean="0" sz="700" spc="-95">
                <a:solidFill>
                  <a:srgbClr val="494949"/>
                </a:solidFill>
                <a:latin typeface="宋体"/>
                <a:cs typeface="宋体"/>
              </a:rPr>
              <a:t>歪</a:t>
            </a:r>
            <a:r>
              <a:rPr dirty="0" smtClean="0" sz="700" spc="-165">
                <a:solidFill>
                  <a:srgbClr val="494949"/>
                </a:solidFill>
                <a:latin typeface="宋体"/>
                <a:cs typeface="宋体"/>
              </a:rPr>
              <a:t>玉</a:t>
            </a:r>
            <a:r>
              <a:rPr dirty="0" smtClean="0" sz="900" spc="50" i="1">
                <a:solidFill>
                  <a:srgbClr val="494949"/>
                </a:solidFill>
                <a:latin typeface="Times New Roman"/>
                <a:cs typeface="Times New Roman"/>
              </a:rPr>
              <a:t>E</a:t>
            </a:r>
            <a:r>
              <a:rPr dirty="0" smtClean="0" sz="750" spc="-55">
                <a:solidFill>
                  <a:srgbClr val="494949"/>
                </a:solidFill>
                <a:latin typeface="宋体"/>
                <a:cs typeface="宋体"/>
              </a:rPr>
              <a:t>运</a:t>
            </a:r>
            <a:r>
              <a:rPr dirty="0" smtClean="0" sz="750" spc="-120">
                <a:solidFill>
                  <a:srgbClr val="494949"/>
                </a:solidFill>
                <a:latin typeface="宋体"/>
                <a:cs typeface="宋体"/>
              </a:rPr>
              <a:t>组</a:t>
            </a:r>
            <a:r>
              <a:rPr dirty="0" smtClean="0" sz="800" spc="-50" i="1">
                <a:solidFill>
                  <a:srgbClr val="494949"/>
                </a:solidFill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9052" y="3174491"/>
            <a:ext cx="1386205" cy="3365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1775"/>
              </a:lnSpc>
            </a:pPr>
            <a:r>
              <a:rPr dirty="0" smtClean="0" sz="700" spc="925">
                <a:solidFill>
                  <a:srgbClr val="52006E"/>
                </a:solidFill>
                <a:latin typeface="宋体"/>
                <a:cs typeface="宋体"/>
              </a:rPr>
              <a:t>-</a:t>
            </a:r>
            <a:r>
              <a:rPr dirty="0" smtClean="0" sz="700" spc="-80">
                <a:solidFill>
                  <a:srgbClr val="52006E"/>
                </a:solidFill>
                <a:latin typeface="宋体"/>
                <a:cs typeface="宋体"/>
              </a:rPr>
              <a:t> </a:t>
            </a:r>
            <a:r>
              <a:rPr dirty="0" smtClean="0" sz="700" spc="-175">
                <a:solidFill>
                  <a:srgbClr val="5D5D5D"/>
                </a:solidFill>
                <a:latin typeface="宋体"/>
                <a:cs typeface="宋体"/>
              </a:rPr>
              <a:t>军事í</a:t>
            </a:r>
            <a:r>
              <a:rPr dirty="0" smtClean="0" sz="700" spc="-135">
                <a:solidFill>
                  <a:srgbClr val="5D5D5D"/>
                </a:solidFill>
                <a:latin typeface="宋体"/>
                <a:cs typeface="宋体"/>
              </a:rPr>
              <a:t>'</a:t>
            </a:r>
            <a:r>
              <a:rPr dirty="0" smtClean="0" sz="700" spc="-100">
                <a:solidFill>
                  <a:srgbClr val="333133"/>
                </a:solidFill>
                <a:latin typeface="宋体"/>
                <a:cs typeface="宋体"/>
              </a:rPr>
              <a:t>12:豆匡吾斗</a:t>
            </a:r>
            <a:r>
              <a:rPr dirty="0" smtClean="0" sz="700" spc="-85">
                <a:solidFill>
                  <a:srgbClr val="333133"/>
                </a:solidFill>
                <a:latin typeface="宋体"/>
                <a:cs typeface="宋体"/>
              </a:rPr>
              <a:t>主</a:t>
            </a:r>
            <a:r>
              <a:rPr dirty="0" smtClean="0" sz="1500" spc="395" i="1">
                <a:solidFill>
                  <a:srgbClr val="333133"/>
                </a:solidFill>
                <a:latin typeface="Courier New"/>
                <a:cs typeface="Courier New"/>
              </a:rPr>
              <a:t>m</a:t>
            </a:r>
            <a:r>
              <a:rPr dirty="0" smtClean="0" sz="750" spc="-45">
                <a:solidFill>
                  <a:srgbClr val="333133"/>
                </a:solidFill>
                <a:latin typeface="宋体"/>
                <a:cs typeface="宋体"/>
              </a:rPr>
              <a:t>玉</a:t>
            </a:r>
            <a:r>
              <a:rPr dirty="0" smtClean="0" sz="750" spc="-90">
                <a:solidFill>
                  <a:srgbClr val="333133"/>
                </a:solidFill>
                <a:latin typeface="宋体"/>
                <a:cs typeface="宋体"/>
              </a:rPr>
              <a:t>巳</a:t>
            </a:r>
            <a:r>
              <a:rPr dirty="0" smtClean="0" sz="750" spc="-325">
                <a:solidFill>
                  <a:srgbClr val="5D5D5D"/>
                </a:solidFill>
                <a:latin typeface="宋体"/>
                <a:cs typeface="宋体"/>
              </a:rPr>
              <a:t>会主盖</a:t>
            </a:r>
            <a:endParaRPr sz="750">
              <a:latin typeface="宋体"/>
              <a:cs typeface="宋体"/>
            </a:endParaRPr>
          </a:p>
          <a:p>
            <a:pPr marL="12700">
              <a:lnSpc>
                <a:spcPts val="819"/>
              </a:lnSpc>
            </a:pPr>
            <a:r>
              <a:rPr dirty="0" smtClean="0" sz="800" spc="875">
                <a:solidFill>
                  <a:srgbClr val="080807"/>
                </a:solidFill>
                <a:latin typeface="宋体"/>
                <a:cs typeface="宋体"/>
              </a:rPr>
              <a:t>-</a:t>
            </a:r>
            <a:r>
              <a:rPr dirty="0" smtClean="0" sz="800" spc="-20">
                <a:solidFill>
                  <a:srgbClr val="080807"/>
                </a:solidFill>
                <a:latin typeface="宋体"/>
                <a:cs typeface="宋体"/>
              </a:rPr>
              <a:t> </a:t>
            </a:r>
            <a:r>
              <a:rPr dirty="0" smtClean="0" sz="800" spc="-155">
                <a:solidFill>
                  <a:srgbClr val="494949"/>
                </a:solidFill>
                <a:latin typeface="宋体"/>
                <a:cs typeface="宋体"/>
              </a:rPr>
              <a:t>舌主i..-r</a:t>
            </a:r>
            <a:endParaRPr sz="800">
              <a:latin typeface="宋体"/>
              <a:cs typeface="宋体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10076" y="3499866"/>
            <a:ext cx="1941830" cy="4813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63195">
              <a:lnSpc>
                <a:spcPct val="100000"/>
              </a:lnSpc>
            </a:pPr>
            <a:r>
              <a:rPr dirty="0" smtClean="0" sz="750" spc="40">
                <a:solidFill>
                  <a:srgbClr val="1A1618"/>
                </a:solidFill>
                <a:latin typeface="宋体"/>
                <a:cs typeface="宋体"/>
              </a:rPr>
              <a:t>男</a:t>
            </a:r>
            <a:r>
              <a:rPr dirty="0" smtClean="0" sz="1350" spc="225">
                <a:solidFill>
                  <a:srgbClr val="333133"/>
                </a:solidFill>
                <a:latin typeface="Arial"/>
                <a:cs typeface="Arial"/>
              </a:rPr>
              <a:t>ξ</a:t>
            </a:r>
            <a:r>
              <a:rPr dirty="0" smtClean="0" sz="1350" spc="195">
                <a:solidFill>
                  <a:srgbClr val="333133"/>
                </a:solidFill>
                <a:latin typeface="Arial"/>
                <a:cs typeface="Arial"/>
              </a:rPr>
              <a:t>&lt;</a:t>
            </a:r>
            <a:r>
              <a:rPr dirty="0" smtClean="0" sz="750" spc="75">
                <a:solidFill>
                  <a:srgbClr val="333133"/>
                </a:solidFill>
                <a:latin typeface="宋体"/>
                <a:cs typeface="宋体"/>
              </a:rPr>
              <a:t>.5</a:t>
            </a:r>
            <a:r>
              <a:rPr dirty="0" smtClean="0" sz="750" spc="30">
                <a:solidFill>
                  <a:srgbClr val="333133"/>
                </a:solidFill>
                <a:latin typeface="宋体"/>
                <a:cs typeface="宋体"/>
              </a:rPr>
              <a:t>茸</a:t>
            </a:r>
            <a:r>
              <a:rPr dirty="0" smtClean="0" sz="750" spc="-105">
                <a:solidFill>
                  <a:srgbClr val="1A1618"/>
                </a:solidFill>
                <a:latin typeface="宋体"/>
                <a:cs typeface="宋体"/>
              </a:rPr>
              <a:t>茸</a:t>
            </a:r>
            <a:r>
              <a:rPr dirty="0" smtClean="0" sz="750" spc="60">
                <a:solidFill>
                  <a:srgbClr val="333133"/>
                </a:solidFill>
                <a:latin typeface="宋体"/>
                <a:cs typeface="宋体"/>
              </a:rPr>
              <a:t>誓申</a:t>
            </a:r>
            <a:r>
              <a:rPr dirty="0" smtClean="0" sz="750" spc="-30">
                <a:solidFill>
                  <a:srgbClr val="333133"/>
                </a:solidFill>
                <a:latin typeface="宋体"/>
                <a:cs typeface="宋体"/>
              </a:rPr>
              <a:t>寻</a:t>
            </a:r>
            <a:r>
              <a:rPr dirty="0" smtClean="0" sz="650" spc="100">
                <a:solidFill>
                  <a:srgbClr val="333133"/>
                </a:solidFill>
                <a:latin typeface="Times New Roman"/>
                <a:cs typeface="Times New Roman"/>
              </a:rPr>
              <a:t>Z</a:t>
            </a:r>
            <a:r>
              <a:rPr dirty="0" smtClean="0" sz="750" spc="-15">
                <a:solidFill>
                  <a:srgbClr val="333133"/>
                </a:solidFill>
                <a:latin typeface="宋体"/>
                <a:cs typeface="宋体"/>
              </a:rPr>
              <a:t>茸匀喔重》</a:t>
            </a:r>
            <a:endParaRPr sz="750">
              <a:latin typeface="宋体"/>
              <a:cs typeface="宋体"/>
            </a:endParaRPr>
          </a:p>
          <a:p>
            <a:pPr>
              <a:lnSpc>
                <a:spcPts val="750"/>
              </a:lnSpc>
              <a:spcBef>
                <a:spcPts val="4"/>
              </a:spcBef>
            </a:pPr>
            <a:endParaRPr sz="750"/>
          </a:p>
          <a:p>
            <a:pPr marL="12700">
              <a:lnSpc>
                <a:spcPct val="100000"/>
              </a:lnSpc>
            </a:pPr>
            <a:r>
              <a:rPr dirty="0" smtClean="0" sz="900" spc="-145">
                <a:solidFill>
                  <a:srgbClr val="1A1618"/>
                </a:solidFill>
                <a:latin typeface="宋体"/>
                <a:cs typeface="宋体"/>
              </a:rPr>
              <a:t>12::</a:t>
            </a:r>
            <a:r>
              <a:rPr dirty="0" smtClean="0" sz="900" spc="-130">
                <a:solidFill>
                  <a:srgbClr val="1A1618"/>
                </a:solidFill>
                <a:latin typeface="宋体"/>
                <a:cs typeface="宋体"/>
              </a:rPr>
              <a:t>9</a:t>
            </a:r>
            <a:r>
              <a:rPr dirty="0" smtClean="0" sz="900" spc="-30">
                <a:solidFill>
                  <a:srgbClr val="333133"/>
                </a:solidFill>
                <a:latin typeface="宋体"/>
                <a:cs typeface="宋体"/>
              </a:rPr>
              <a:t>夺</a:t>
            </a:r>
            <a:r>
              <a:rPr dirty="0" smtClean="0" sz="900" spc="-15">
                <a:solidFill>
                  <a:srgbClr val="333133"/>
                </a:solidFill>
                <a:latin typeface="宋体"/>
                <a:cs typeface="宋体"/>
              </a:rPr>
              <a:t>去</a:t>
            </a:r>
            <a:r>
              <a:rPr dirty="0" smtClean="0" sz="1100" spc="245">
                <a:solidFill>
                  <a:srgbClr val="333133"/>
                </a:solidFill>
                <a:latin typeface="Times New Roman"/>
                <a:cs typeface="Times New Roman"/>
              </a:rPr>
              <a:t>IZ</a:t>
            </a:r>
            <a:r>
              <a:rPr dirty="0" smtClean="0" sz="900" spc="105">
                <a:solidFill>
                  <a:srgbClr val="333133"/>
                </a:solidFill>
                <a:latin typeface="宋体"/>
                <a:cs typeface="宋体"/>
              </a:rPr>
              <a:t>乒斤誓言认证</a:t>
            </a:r>
            <a:r>
              <a:rPr dirty="0" smtClean="0" sz="1100" spc="40">
                <a:solidFill>
                  <a:srgbClr val="333133"/>
                </a:solidFill>
                <a:latin typeface="Times New Roman"/>
                <a:cs typeface="Times New Roman"/>
              </a:rPr>
              <a:t>E</a:t>
            </a:r>
            <a:r>
              <a:rPr dirty="0" smtClean="0" sz="950" spc="595">
                <a:solidFill>
                  <a:srgbClr val="1A1618"/>
                </a:solidFill>
                <a:latin typeface="宋体"/>
                <a:cs typeface="宋体"/>
              </a:rPr>
              <a:t>用</a:t>
            </a:r>
            <a:r>
              <a:rPr dirty="0" smtClean="0" sz="950" spc="955">
                <a:solidFill>
                  <a:srgbClr val="333133"/>
                </a:solidFill>
                <a:latin typeface="宋体"/>
                <a:cs typeface="宋体"/>
              </a:rPr>
              <a:t>户</a:t>
            </a:r>
            <a:endParaRPr sz="950">
              <a:latin typeface="宋体"/>
              <a:cs typeface="宋体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22808" y="4122928"/>
            <a:ext cx="376555" cy="5378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6034">
              <a:lnSpc>
                <a:spcPct val="100000"/>
              </a:lnSpc>
            </a:pPr>
            <a:r>
              <a:rPr dirty="0" smtClean="0" sz="700" spc="425">
                <a:solidFill>
                  <a:srgbClr val="494949"/>
                </a:solidFill>
                <a:latin typeface="Times New Roman"/>
                <a:cs typeface="Times New Roman"/>
              </a:rPr>
              <a:t>20</a:t>
            </a:r>
            <a:r>
              <a:rPr dirty="0" smtClean="0" sz="700" spc="425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800" spc="300">
                <a:solidFill>
                  <a:srgbClr val="333133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  <a:p>
            <a:pPr>
              <a:lnSpc>
                <a:spcPts val="600"/>
              </a:lnSpc>
              <a:spcBef>
                <a:spcPts val="37"/>
              </a:spcBef>
            </a:pPr>
            <a:endParaRPr sz="600"/>
          </a:p>
          <a:p>
            <a:pPr marL="12700">
              <a:lnSpc>
                <a:spcPct val="100000"/>
              </a:lnSpc>
            </a:pPr>
            <a:r>
              <a:rPr dirty="0" smtClean="0" sz="700" spc="520">
                <a:solidFill>
                  <a:srgbClr val="333133"/>
                </a:solidFill>
                <a:latin typeface="Times New Roman"/>
                <a:cs typeface="Times New Roman"/>
              </a:rPr>
              <a:t>15</a:t>
            </a:r>
            <a:r>
              <a:rPr dirty="0" smtClean="0" sz="700" spc="52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-80">
                <a:solidFill>
                  <a:srgbClr val="333133"/>
                </a:solidFill>
                <a:latin typeface="Times New Roman"/>
                <a:cs typeface="Times New Roman"/>
              </a:rPr>
              <a:t> </a:t>
            </a:r>
            <a:r>
              <a:rPr dirty="0" smtClean="0" sz="750" spc="229">
                <a:solidFill>
                  <a:srgbClr val="333133"/>
                </a:solidFill>
                <a:latin typeface="Times New Roman"/>
                <a:cs typeface="Times New Roman"/>
              </a:rPr>
              <a:t>k</a:t>
            </a:r>
            <a:endParaRPr sz="750"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  <a:spcBef>
                <a:spcPts val="495"/>
              </a:spcBef>
            </a:pPr>
            <a:r>
              <a:rPr dirty="0" smtClean="0" sz="650" spc="55">
                <a:solidFill>
                  <a:srgbClr val="333133"/>
                </a:solidFill>
                <a:latin typeface="宋体"/>
                <a:cs typeface="宋体"/>
              </a:rPr>
              <a:t>工</a:t>
            </a:r>
            <a:r>
              <a:rPr dirty="0" smtClean="0" sz="650" spc="-17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900" spc="355">
                <a:solidFill>
                  <a:srgbClr val="333133"/>
                </a:solidFill>
                <a:latin typeface="Courier New"/>
                <a:cs typeface="Courier New"/>
              </a:rPr>
              <a:t>ok</a:t>
            </a:r>
            <a:endParaRPr sz="900">
              <a:latin typeface="Courier New"/>
              <a:cs typeface="Courier Ne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1230" y="4249610"/>
            <a:ext cx="269875" cy="509905"/>
          </a:xfrm>
          <a:prstGeom prst="rect">
            <a:avLst/>
          </a:prstGeom>
        </p:spPr>
        <p:txBody>
          <a:bodyPr wrap="square" lIns="0" tIns="0" rIns="0" bIns="0" rtlCol="0" vert="eaVert">
            <a:noAutofit/>
          </a:bodyPr>
          <a:lstStyle/>
          <a:p>
            <a:pPr marL="12700">
              <a:lnSpc>
                <a:spcPct val="85000"/>
              </a:lnSpc>
            </a:pPr>
            <a:r>
              <a:rPr dirty="0" smtClean="0" baseline="1501" sz="2775" spc="-1237">
                <a:solidFill>
                  <a:srgbClr val="333133"/>
                </a:solidFill>
                <a:latin typeface="宋体"/>
                <a:cs typeface="宋体"/>
              </a:rPr>
              <a:t>E</a:t>
            </a:r>
            <a:r>
              <a:rPr dirty="0" smtClean="0" sz="1850" spc="-915">
                <a:solidFill>
                  <a:srgbClr val="333133"/>
                </a:solidFill>
                <a:latin typeface="宋体"/>
                <a:cs typeface="宋体"/>
              </a:rPr>
              <a:t>E</a:t>
            </a:r>
            <a:r>
              <a:rPr dirty="0" smtClean="0" sz="1850" spc="0">
                <a:solidFill>
                  <a:srgbClr val="333133"/>
                </a:solidFill>
                <a:latin typeface="宋体"/>
                <a:cs typeface="宋体"/>
              </a:rPr>
              <a:t>3</a:t>
            </a:r>
            <a:endParaRPr sz="1850">
              <a:latin typeface="宋体"/>
              <a:cs typeface="宋体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17483" y="5004307"/>
            <a:ext cx="24701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20">
                <a:solidFill>
                  <a:srgbClr val="333133"/>
                </a:solidFill>
                <a:latin typeface="Times New Roman"/>
                <a:cs typeface="Times New Roman"/>
              </a:rPr>
              <a:t>15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229347" y="5004307"/>
            <a:ext cx="26098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75">
                <a:solidFill>
                  <a:srgbClr val="333133"/>
                </a:solidFill>
                <a:latin typeface="Times New Roman"/>
                <a:cs typeface="Times New Roman"/>
              </a:rPr>
              <a:t>14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987800" y="5004307"/>
            <a:ext cx="26416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85">
                <a:solidFill>
                  <a:srgbClr val="333133"/>
                </a:solidFill>
                <a:latin typeface="Times New Roman"/>
                <a:cs typeface="Times New Roman"/>
              </a:rPr>
              <a:t>11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071364" y="5004307"/>
            <a:ext cx="246379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15">
                <a:solidFill>
                  <a:srgbClr val="333133"/>
                </a:solidFill>
                <a:latin typeface="Times New Roman"/>
                <a:cs typeface="Times New Roman"/>
              </a:rPr>
              <a:t>12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138996" y="5004307"/>
            <a:ext cx="23749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60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-3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endParaRPr sz="700">
              <a:latin typeface="宋体"/>
              <a:cs typeface="宋体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352291" y="5466079"/>
            <a:ext cx="106870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最景</a:t>
            </a:r>
            <a:r>
              <a:rPr dirty="0" smtClean="0" sz="700" spc="-30">
                <a:solidFill>
                  <a:srgbClr val="333133"/>
                </a:solidFill>
                <a:latin typeface="宋体"/>
                <a:cs typeface="宋体"/>
              </a:rPr>
              <a:t>兰</a:t>
            </a:r>
            <a:r>
              <a:rPr dirty="0" smtClean="0" sz="700" spc="1195">
                <a:solidFill>
                  <a:srgbClr val="333133"/>
                </a:solidFill>
                <a:latin typeface="Times New Roman"/>
                <a:cs typeface="Times New Roman"/>
              </a:rPr>
              <a:t>ζ469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18735" y="5421629"/>
            <a:ext cx="648970" cy="1816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190">
                <a:solidFill>
                  <a:srgbClr val="494949"/>
                </a:solidFill>
                <a:latin typeface="宋体"/>
                <a:cs typeface="宋体"/>
              </a:rPr>
              <a:t>量</a:t>
            </a:r>
            <a:r>
              <a:rPr dirty="0" smtClean="0" sz="700" spc="-240">
                <a:solidFill>
                  <a:srgbClr val="494949"/>
                </a:solidFill>
                <a:latin typeface="宋体"/>
                <a:cs typeface="宋体"/>
              </a:rPr>
              <a:t>置</a:t>
            </a:r>
            <a:r>
              <a:rPr dirty="0" smtClean="0" sz="1050" spc="-204">
                <a:solidFill>
                  <a:srgbClr val="494949"/>
                </a:solidFill>
                <a:latin typeface="Courier New"/>
                <a:cs typeface="Courier New"/>
              </a:rPr>
              <a:t>l</a:t>
            </a:r>
            <a:r>
              <a:rPr dirty="0" smtClean="0" sz="1050" spc="-345">
                <a:solidFill>
                  <a:srgbClr val="494949"/>
                </a:solidFill>
                <a:latin typeface="Courier New"/>
                <a:cs typeface="Courier New"/>
              </a:rPr>
              <a:t>"</a:t>
            </a:r>
            <a:r>
              <a:rPr dirty="0" smtClean="0" sz="1050" spc="-200">
                <a:solidFill>
                  <a:srgbClr val="1A1618"/>
                </a:solidFill>
                <a:latin typeface="Courier New"/>
                <a:cs typeface="Courier New"/>
              </a:rPr>
              <a:t>J</a:t>
            </a:r>
            <a:r>
              <a:rPr dirty="0" smtClean="0" sz="800" spc="790">
                <a:solidFill>
                  <a:srgbClr val="5D5D5D"/>
                </a:solidFill>
                <a:latin typeface="宋体"/>
                <a:cs typeface="宋体"/>
              </a:rPr>
              <a:t>、:</a:t>
            </a:r>
            <a:endParaRPr sz="800">
              <a:latin typeface="宋体"/>
              <a:cs typeface="宋体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345684" y="5440679"/>
            <a:ext cx="1167765" cy="6889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89535">
              <a:lnSpc>
                <a:spcPct val="100000"/>
              </a:lnSpc>
              <a:tabLst>
                <a:tab pos="520700" algn="l"/>
              </a:tabLst>
            </a:pPr>
            <a:r>
              <a:rPr dirty="0" smtClean="0" sz="700" spc="520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285">
                <a:solidFill>
                  <a:srgbClr val="333133"/>
                </a:solidFill>
                <a:latin typeface="Times New Roman"/>
                <a:cs typeface="Times New Roman"/>
              </a:rPr>
              <a:t>5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	</a:t>
            </a:r>
            <a:r>
              <a:rPr dirty="0" smtClean="0" sz="700" spc="-130">
                <a:solidFill>
                  <a:srgbClr val="494949"/>
                </a:solidFill>
                <a:latin typeface="宋体"/>
                <a:cs typeface="宋体"/>
              </a:rPr>
              <a:t>三</a:t>
            </a:r>
            <a:r>
              <a:rPr dirty="0" smtClean="0" sz="900" spc="-20">
                <a:solidFill>
                  <a:srgbClr val="494949"/>
                </a:solidFill>
                <a:latin typeface="Times New Roman"/>
                <a:cs typeface="Times New Roman"/>
              </a:rPr>
              <a:t>J</a:t>
            </a:r>
            <a:r>
              <a:rPr dirty="0" smtClean="0" sz="900" spc="-170">
                <a:solidFill>
                  <a:srgbClr val="494949"/>
                </a:solidFill>
                <a:latin typeface="Times New Roman"/>
                <a:cs typeface="Times New Roman"/>
              </a:rPr>
              <a:t>Z</a:t>
            </a:r>
            <a:r>
              <a:rPr dirty="0" smtClean="0" sz="700" spc="-50">
                <a:solidFill>
                  <a:srgbClr val="494949"/>
                </a:solidFill>
                <a:latin typeface="宋体"/>
                <a:cs typeface="宋体"/>
              </a:rPr>
              <a:t>士坦</a:t>
            </a:r>
            <a:r>
              <a:rPr dirty="0" smtClean="0" sz="700" spc="-5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-6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300">
                <a:solidFill>
                  <a:srgbClr val="494949"/>
                </a:solidFill>
                <a:latin typeface="宋体"/>
                <a:cs typeface="宋体"/>
              </a:rPr>
              <a:t>:</a:t>
            </a:r>
            <a:endParaRPr sz="700">
              <a:latin typeface="宋体"/>
              <a:cs typeface="宋体"/>
            </a:endParaRPr>
          </a:p>
          <a:p>
            <a:pPr marL="12700">
              <a:lnSpc>
                <a:spcPts val="805"/>
              </a:lnSpc>
              <a:tabLst>
                <a:tab pos="524510" algn="l"/>
              </a:tabLst>
            </a:pPr>
            <a:r>
              <a:rPr dirty="0" smtClean="0" sz="700" spc="365">
                <a:solidFill>
                  <a:srgbClr val="5D5D5D"/>
                </a:solidFill>
                <a:latin typeface="Times New Roman"/>
                <a:cs typeface="Times New Roman"/>
              </a:rPr>
              <a:t>2</a:t>
            </a:r>
            <a:r>
              <a:rPr dirty="0" smtClean="0" sz="700" spc="0">
                <a:solidFill>
                  <a:srgbClr val="5D5D5D"/>
                </a:solidFill>
                <a:latin typeface="宋体"/>
                <a:cs typeface="宋体"/>
              </a:rPr>
              <a:t>.3.3	</a:t>
            </a:r>
            <a:r>
              <a:rPr dirty="0" smtClean="0" sz="700" spc="-65">
                <a:solidFill>
                  <a:srgbClr val="333133"/>
                </a:solidFill>
                <a:latin typeface="宋体"/>
                <a:cs typeface="宋体"/>
              </a:rPr>
              <a:t>王在士写</a:t>
            </a:r>
            <a:endParaRPr sz="700">
              <a:latin typeface="宋体"/>
              <a:cs typeface="宋体"/>
            </a:endParaRPr>
          </a:p>
          <a:p>
            <a:pPr algn="ctr" marR="635">
              <a:lnSpc>
                <a:spcPts val="885"/>
              </a:lnSpc>
              <a:tabLst>
                <a:tab pos="539115" algn="l"/>
              </a:tabLst>
            </a:pPr>
            <a:r>
              <a:rPr dirty="0" smtClean="0" sz="700" spc="465">
                <a:solidFill>
                  <a:srgbClr val="494949"/>
                </a:solidFill>
                <a:latin typeface="Times New Roman"/>
                <a:cs typeface="Times New Roman"/>
              </a:rPr>
              <a:t>723</a:t>
            </a:r>
            <a:r>
              <a:rPr dirty="0" smtClean="0" sz="700" spc="465">
                <a:solidFill>
                  <a:srgbClr val="494949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130">
                <a:solidFill>
                  <a:srgbClr val="494949"/>
                </a:solidFill>
                <a:latin typeface="宋体"/>
                <a:cs typeface="宋体"/>
              </a:rPr>
              <a:t>三</a:t>
            </a:r>
            <a:r>
              <a:rPr dirty="0" smtClean="0" sz="900" spc="-35">
                <a:solidFill>
                  <a:srgbClr val="494949"/>
                </a:solidFill>
                <a:latin typeface="Times New Roman"/>
                <a:cs typeface="Times New Roman"/>
              </a:rPr>
              <a:t>J</a:t>
            </a:r>
            <a:r>
              <a:rPr dirty="0" smtClean="0" sz="900" spc="-155">
                <a:solidFill>
                  <a:srgbClr val="494949"/>
                </a:solidFill>
                <a:latin typeface="Times New Roman"/>
                <a:cs typeface="Times New Roman"/>
              </a:rPr>
              <a:t>Z</a:t>
            </a:r>
            <a:r>
              <a:rPr dirty="0" smtClean="0" sz="700" spc="-165">
                <a:solidFill>
                  <a:srgbClr val="494949"/>
                </a:solidFill>
                <a:latin typeface="宋体"/>
                <a:cs typeface="宋体"/>
              </a:rPr>
              <a:t>:;I:坦</a:t>
            </a:r>
            <a:endParaRPr sz="700">
              <a:latin typeface="宋体"/>
              <a:cs typeface="宋体"/>
            </a:endParaRPr>
          </a:p>
          <a:p>
            <a:pPr marL="104139">
              <a:lnSpc>
                <a:spcPts val="825"/>
              </a:lnSpc>
              <a:tabLst>
                <a:tab pos="657225" algn="l"/>
              </a:tabLst>
            </a:pPr>
            <a:r>
              <a:rPr dirty="0" smtClean="0" sz="700" spc="475">
                <a:solidFill>
                  <a:srgbClr val="5D5D5D"/>
                </a:solidFill>
                <a:latin typeface="Times New Roman"/>
                <a:cs typeface="Times New Roman"/>
              </a:rPr>
              <a:t>727</a:t>
            </a:r>
            <a:r>
              <a:rPr dirty="0" smtClean="0" sz="700" spc="475">
                <a:solidFill>
                  <a:srgbClr val="5D5D5D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50">
                <a:solidFill>
                  <a:srgbClr val="494949"/>
                </a:solidFill>
                <a:latin typeface="宋体"/>
                <a:cs typeface="宋体"/>
              </a:rPr>
              <a:t>王在主匀</a:t>
            </a:r>
            <a:endParaRPr sz="700">
              <a:latin typeface="宋体"/>
              <a:cs typeface="宋体"/>
            </a:endParaRPr>
          </a:p>
          <a:p>
            <a:pPr algn="ctr" marR="58419">
              <a:lnSpc>
                <a:spcPts val="819"/>
              </a:lnSpc>
              <a:spcBef>
                <a:spcPts val="20"/>
              </a:spcBef>
              <a:tabLst>
                <a:tab pos="630555" algn="l"/>
              </a:tabLst>
            </a:pP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1567</a:t>
            </a: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120">
                <a:solidFill>
                  <a:srgbClr val="494949"/>
                </a:solidFill>
                <a:latin typeface="宋体"/>
                <a:cs typeface="宋体"/>
              </a:rPr>
              <a:t>.:&gt;:JZ主习</a:t>
            </a:r>
            <a:endParaRPr sz="700">
              <a:latin typeface="宋体"/>
              <a:cs typeface="宋体"/>
            </a:endParaRPr>
          </a:p>
          <a:p>
            <a:pPr marL="163195">
              <a:lnSpc>
                <a:spcPts val="885"/>
              </a:lnSpc>
              <a:tabLst>
                <a:tab pos="826135" algn="l"/>
              </a:tabLst>
            </a:pPr>
            <a:r>
              <a:rPr dirty="0" smtClean="0" sz="700" spc="545">
                <a:solidFill>
                  <a:srgbClr val="5D5D5D"/>
                </a:solidFill>
                <a:latin typeface="Times New Roman"/>
                <a:cs typeface="Times New Roman"/>
              </a:rPr>
              <a:t>7</a:t>
            </a:r>
            <a:r>
              <a:rPr dirty="0" smtClean="0" sz="700" spc="-100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434">
                <a:solidFill>
                  <a:srgbClr val="333133"/>
                </a:solidFill>
                <a:latin typeface="Times New Roman"/>
                <a:cs typeface="Times New Roman"/>
              </a:rPr>
              <a:t>458</a:t>
            </a:r>
            <a:r>
              <a:rPr dirty="0" smtClean="0" sz="700" spc="434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130">
                <a:solidFill>
                  <a:srgbClr val="494949"/>
                </a:solidFill>
                <a:latin typeface="宋体"/>
                <a:cs typeface="宋体"/>
              </a:rPr>
              <a:t>三</a:t>
            </a:r>
            <a:r>
              <a:rPr dirty="0" smtClean="0" sz="900" spc="-55">
                <a:solidFill>
                  <a:srgbClr val="494949"/>
                </a:solidFill>
                <a:latin typeface="Times New Roman"/>
                <a:cs typeface="Times New Roman"/>
              </a:rPr>
              <a:t>J</a:t>
            </a:r>
            <a:r>
              <a:rPr dirty="0" smtClean="0" sz="900" spc="-140">
                <a:solidFill>
                  <a:srgbClr val="494949"/>
                </a:solidFill>
                <a:latin typeface="Times New Roman"/>
                <a:cs typeface="Times New Roman"/>
              </a:rPr>
              <a:t>Z</a:t>
            </a:r>
            <a:r>
              <a:rPr dirty="0" smtClean="0" sz="700" spc="-60">
                <a:solidFill>
                  <a:srgbClr val="494949"/>
                </a:solidFill>
                <a:latin typeface="宋体"/>
                <a:cs typeface="宋体"/>
              </a:rPr>
              <a:t>士写</a:t>
            </a:r>
            <a:endParaRPr sz="700">
              <a:latin typeface="宋体"/>
              <a:cs typeface="宋体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70980" y="5466079"/>
            <a:ext cx="765810" cy="6584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58419">
              <a:lnSpc>
                <a:spcPct val="100000"/>
              </a:lnSpc>
            </a:pPr>
            <a:r>
              <a:rPr dirty="0" smtClean="0" sz="700" spc="-15">
                <a:solidFill>
                  <a:srgbClr val="494949"/>
                </a:solidFill>
                <a:latin typeface="宋体"/>
                <a:cs typeface="宋体"/>
              </a:rPr>
              <a:t>.3.</a:t>
            </a:r>
            <a:r>
              <a:rPr dirty="0" smtClean="0" sz="700" spc="-5">
                <a:solidFill>
                  <a:srgbClr val="494949"/>
                </a:solidFill>
                <a:latin typeface="宋体"/>
                <a:cs typeface="宋体"/>
              </a:rPr>
              <a:t>3</a:t>
            </a:r>
            <a:r>
              <a:rPr dirty="0" smtClean="0" sz="700" spc="545">
                <a:solidFill>
                  <a:srgbClr val="494949"/>
                </a:solidFill>
                <a:latin typeface="Times New Roman"/>
                <a:cs typeface="Times New Roman"/>
              </a:rPr>
              <a:t>7</a:t>
            </a:r>
            <a:endParaRPr sz="7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  <a:spcBef>
                <a:spcPts val="20"/>
              </a:spcBef>
            </a:pPr>
            <a:r>
              <a:rPr dirty="0" smtClean="0" sz="700" spc="365">
                <a:solidFill>
                  <a:srgbClr val="333133"/>
                </a:solidFill>
                <a:latin typeface="Times New Roman"/>
                <a:cs typeface="Times New Roman"/>
              </a:rPr>
              <a:t>5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4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385">
                <a:solidFill>
                  <a:srgbClr val="333133"/>
                </a:solidFill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  <a:p>
            <a:pPr marL="158750">
              <a:lnSpc>
                <a:spcPts val="830"/>
              </a:lnSpc>
            </a:pPr>
            <a:r>
              <a:rPr dirty="0" smtClean="0" sz="700" spc="530">
                <a:solidFill>
                  <a:srgbClr val="333133"/>
                </a:solidFill>
                <a:latin typeface="Times New Roman"/>
                <a:cs typeface="Times New Roman"/>
              </a:rPr>
              <a:t>1481</a:t>
            </a:r>
            <a:endParaRPr sz="700">
              <a:latin typeface="Times New Roman"/>
              <a:cs typeface="Times New Roman"/>
            </a:endParaRPr>
          </a:p>
          <a:p>
            <a:pPr marL="131445">
              <a:lnSpc>
                <a:spcPct val="100000"/>
              </a:lnSpc>
              <a:spcBef>
                <a:spcPts val="20"/>
              </a:spcBef>
            </a:pPr>
            <a:r>
              <a:rPr dirty="0" smtClean="0" sz="700" spc="440">
                <a:solidFill>
                  <a:srgbClr val="494949"/>
                </a:solidFill>
                <a:latin typeface="Times New Roman"/>
                <a:cs typeface="Times New Roman"/>
              </a:rPr>
              <a:t>2256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mtClean="0" sz="700" spc="440">
                <a:solidFill>
                  <a:srgbClr val="494949"/>
                </a:solidFill>
                <a:latin typeface="Times New Roman"/>
                <a:cs typeface="Times New Roman"/>
              </a:rPr>
              <a:t>275</a:t>
            </a:r>
            <a:r>
              <a:rPr dirty="0" smtClean="0" sz="700" spc="-114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700" spc="5">
                <a:solidFill>
                  <a:srgbClr val="494949"/>
                </a:solidFill>
                <a:latin typeface="宋体"/>
                <a:cs typeface="宋体"/>
              </a:rPr>
              <a:t>工</a:t>
            </a:r>
            <a:endParaRPr sz="700">
              <a:latin typeface="宋体"/>
              <a:cs typeface="宋体"/>
            </a:endParaRPr>
          </a:p>
          <a:p>
            <a:pPr marL="250190">
              <a:lnSpc>
                <a:spcPts val="830"/>
              </a:lnSpc>
            </a:pPr>
            <a:r>
              <a:rPr dirty="0" smtClean="0" sz="700" spc="575">
                <a:solidFill>
                  <a:srgbClr val="333133"/>
                </a:solidFill>
                <a:latin typeface="Times New Roman"/>
                <a:cs typeface="Times New Roman"/>
              </a:rPr>
              <a:t>1</a:t>
            </a:r>
            <a:r>
              <a:rPr dirty="0" smtClean="0" sz="700" spc="265">
                <a:solidFill>
                  <a:srgbClr val="333133"/>
                </a:solidFill>
                <a:latin typeface="Times New Roman"/>
                <a:cs typeface="Times New Roman"/>
              </a:rPr>
              <a:t>4</a:t>
            </a:r>
            <a:r>
              <a:rPr dirty="0" smtClean="0" sz="700" spc="-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10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61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34003" y="5575808"/>
            <a:ext cx="106870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743585" algn="l"/>
              </a:tabLst>
            </a:pPr>
            <a:r>
              <a:rPr dirty="0" smtClean="0" sz="700" spc="-80">
                <a:solidFill>
                  <a:srgbClr val="333133"/>
                </a:solidFill>
                <a:latin typeface="宋体"/>
                <a:cs typeface="宋体"/>
              </a:rPr>
              <a:t>焉王t7;乙</a:t>
            </a:r>
            <a:r>
              <a:rPr dirty="0" smtClean="0" sz="700" spc="-80">
                <a:solidFill>
                  <a:srgbClr val="333133"/>
                </a:solidFill>
                <a:latin typeface="宋体"/>
                <a:cs typeface="宋体"/>
              </a:rPr>
              <a:t>	</a:t>
            </a:r>
            <a:r>
              <a:rPr dirty="0" smtClean="0" sz="700" spc="434">
                <a:solidFill>
                  <a:srgbClr val="333133"/>
                </a:solidFill>
                <a:latin typeface="Times New Roman"/>
                <a:cs typeface="Times New Roman"/>
              </a:rPr>
              <a:t>7</a:t>
            </a:r>
            <a:r>
              <a:rPr dirty="0" smtClean="0" sz="700" spc="10">
                <a:solidFill>
                  <a:srgbClr val="333133"/>
                </a:solidFill>
                <a:latin typeface="宋体"/>
                <a:cs typeface="宋体"/>
              </a:rPr>
              <a:t>.3</a:t>
            </a:r>
            <a:r>
              <a:rPr dirty="0" smtClean="0" sz="700" spc="-21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440">
                <a:solidFill>
                  <a:srgbClr val="333133"/>
                </a:solidFill>
                <a:latin typeface="Times New Roman"/>
                <a:cs typeface="Times New Roman"/>
              </a:rPr>
              <a:t>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605020" y="5512308"/>
            <a:ext cx="372745" cy="1949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20">
                <a:solidFill>
                  <a:srgbClr val="333133"/>
                </a:solidFill>
                <a:latin typeface="宋体"/>
                <a:cs typeface="宋体"/>
              </a:rPr>
              <a:t>最</a:t>
            </a:r>
            <a:r>
              <a:rPr dirty="0" smtClean="0" sz="1200" spc="45">
                <a:solidFill>
                  <a:srgbClr val="333133"/>
                </a:solidFill>
                <a:latin typeface="Times New Roman"/>
                <a:cs typeface="Times New Roman"/>
              </a:rPr>
              <a:t>a</a:t>
            </a:r>
            <a:r>
              <a:rPr dirty="0" smtClean="0" sz="1200" spc="-110">
                <a:solidFill>
                  <a:srgbClr val="333133"/>
                </a:solidFill>
                <a:latin typeface="Times New Roman"/>
                <a:cs typeface="Times New Roman"/>
              </a:rPr>
              <a:t>"</a:t>
            </a:r>
            <a:r>
              <a:rPr dirty="0" smtClean="0" sz="1200" spc="-5">
                <a:solidFill>
                  <a:srgbClr val="1A1618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11728" y="5680964"/>
            <a:ext cx="1146810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5">
                <a:solidFill>
                  <a:srgbClr val="333133"/>
                </a:solidFill>
                <a:latin typeface="宋体"/>
                <a:cs typeface="宋体"/>
              </a:rPr>
              <a:t>最量</a:t>
            </a:r>
            <a:r>
              <a:rPr dirty="0" smtClean="0" sz="700" spc="-65">
                <a:solidFill>
                  <a:srgbClr val="333133"/>
                </a:solidFill>
                <a:latin typeface="宋体"/>
                <a:cs typeface="宋体"/>
              </a:rPr>
              <a:t>芳</a:t>
            </a:r>
            <a:r>
              <a:rPr dirty="0" smtClean="0" sz="700" spc="1015">
                <a:solidFill>
                  <a:srgbClr val="333133"/>
                </a:solidFill>
                <a:latin typeface="Times New Roman"/>
                <a:cs typeface="Times New Roman"/>
              </a:rPr>
              <a:t>ζ1948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755896" y="5655564"/>
            <a:ext cx="36766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15">
                <a:solidFill>
                  <a:srgbClr val="333133"/>
                </a:solidFill>
                <a:latin typeface="宋体"/>
                <a:cs typeface="宋体"/>
              </a:rPr>
              <a:t>莺</a:t>
            </a:r>
            <a:r>
              <a:rPr dirty="0" smtClean="0" sz="700" spc="-55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900" spc="-10">
                <a:solidFill>
                  <a:srgbClr val="333133"/>
                </a:solidFill>
                <a:latin typeface="Times New Roman"/>
                <a:cs typeface="Times New Roman"/>
              </a:rPr>
              <a:t>"</a:t>
            </a:r>
            <a:r>
              <a:rPr dirty="0" smtClean="0" sz="900" spc="75">
                <a:solidFill>
                  <a:srgbClr val="1A1618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135">
                <a:solidFill>
                  <a:srgbClr val="494949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366008" y="5790691"/>
            <a:ext cx="412750" cy="3295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20">
                <a:solidFill>
                  <a:srgbClr val="333133"/>
                </a:solidFill>
                <a:latin typeface="宋体"/>
                <a:cs typeface="宋体"/>
              </a:rPr>
              <a:t>最</a:t>
            </a:r>
            <a:r>
              <a:rPr dirty="0" smtClean="0" sz="700" spc="-20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700" spc="-200">
                <a:solidFill>
                  <a:srgbClr val="5D5D5D"/>
                </a:solidFill>
                <a:latin typeface="宋体"/>
                <a:cs typeface="宋体"/>
              </a:rPr>
              <a:t>三</a:t>
            </a:r>
            <a:r>
              <a:rPr dirty="0" smtClean="0" sz="700" spc="-190">
                <a:solidFill>
                  <a:srgbClr val="333133"/>
                </a:solidFill>
                <a:latin typeface="宋体"/>
                <a:cs typeface="宋体"/>
              </a:rPr>
              <a:t>"=:::</a:t>
            </a:r>
            <a:endParaRPr sz="700">
              <a:latin typeface="宋体"/>
              <a:cs typeface="宋体"/>
            </a:endParaRPr>
          </a:p>
          <a:p>
            <a:pPr marL="58419" marR="12700" indent="-32384">
              <a:lnSpc>
                <a:spcPts val="830"/>
              </a:lnSpc>
              <a:spcBef>
                <a:spcPts val="60"/>
              </a:spcBef>
            </a:pPr>
            <a:r>
              <a:rPr dirty="0" smtClean="0" sz="700" spc="-145">
                <a:solidFill>
                  <a:srgbClr val="333133"/>
                </a:solidFill>
                <a:latin typeface="宋体"/>
                <a:cs typeface="宋体"/>
              </a:rPr>
              <a:t>遭受三"=:::</a:t>
            </a:r>
            <a:r>
              <a:rPr dirty="0" smtClean="0" sz="700" spc="-10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-30">
                <a:solidFill>
                  <a:srgbClr val="333133"/>
                </a:solidFill>
                <a:latin typeface="宋体"/>
                <a:cs typeface="宋体"/>
              </a:rPr>
              <a:t>量景兰乙</a:t>
            </a:r>
            <a:endParaRPr sz="700">
              <a:latin typeface="宋体"/>
              <a:cs typeface="宋体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065523" y="5790691"/>
            <a:ext cx="445134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75">
                <a:solidFill>
                  <a:srgbClr val="333133"/>
                </a:solidFill>
                <a:latin typeface="Times New Roman"/>
                <a:cs typeface="Times New Roman"/>
              </a:rPr>
              <a:t>4891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710176" y="5765291"/>
            <a:ext cx="372745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>
                <a:solidFill>
                  <a:srgbClr val="333133"/>
                </a:solidFill>
                <a:latin typeface="宋体"/>
                <a:cs typeface="宋体"/>
              </a:rPr>
              <a:t>最</a:t>
            </a:r>
            <a:r>
              <a:rPr dirty="0" smtClean="0" sz="700" spc="-140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900" spc="-35">
                <a:solidFill>
                  <a:srgbClr val="333133"/>
                </a:solidFill>
                <a:latin typeface="Times New Roman"/>
                <a:cs typeface="Times New Roman"/>
              </a:rPr>
              <a:t>:</a:t>
            </a:r>
            <a:r>
              <a:rPr dirty="0" smtClean="0" sz="900" spc="-160">
                <a:solidFill>
                  <a:srgbClr val="333133"/>
                </a:solidFill>
                <a:latin typeface="Times New Roman"/>
                <a:cs typeface="Times New Roman"/>
              </a:rPr>
              <a:t>"</a:t>
            </a:r>
            <a:r>
              <a:rPr dirty="0" smtClean="0" sz="900" spc="75">
                <a:solidFill>
                  <a:srgbClr val="1A1618"/>
                </a:solidFill>
                <a:latin typeface="Times New Roman"/>
                <a:cs typeface="Times New Roman"/>
              </a:rPr>
              <a:t>J</a:t>
            </a: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074667" y="5900420"/>
            <a:ext cx="43116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45">
                <a:solidFill>
                  <a:srgbClr val="333133"/>
                </a:solidFill>
                <a:latin typeface="Times New Roman"/>
                <a:cs typeface="Times New Roman"/>
              </a:rPr>
              <a:t>4024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710176" y="5855970"/>
            <a:ext cx="372745" cy="1816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-185">
                <a:solidFill>
                  <a:srgbClr val="333133"/>
                </a:solidFill>
                <a:latin typeface="宋体"/>
                <a:cs typeface="宋体"/>
              </a:rPr>
              <a:t>最</a:t>
            </a:r>
            <a:r>
              <a:rPr dirty="0" smtClean="0" sz="700" spc="-250">
                <a:solidFill>
                  <a:srgbClr val="333133"/>
                </a:solidFill>
                <a:latin typeface="宋体"/>
                <a:cs typeface="宋体"/>
              </a:rPr>
              <a:t>宝</a:t>
            </a:r>
            <a:r>
              <a:rPr dirty="0" smtClean="0" sz="1050" spc="-204">
                <a:solidFill>
                  <a:srgbClr val="333133"/>
                </a:solidFill>
                <a:latin typeface="Courier New"/>
                <a:cs typeface="Courier New"/>
              </a:rPr>
              <a:t>l</a:t>
            </a:r>
            <a:r>
              <a:rPr dirty="0" smtClean="0" sz="1050" spc="-345">
                <a:solidFill>
                  <a:srgbClr val="333133"/>
                </a:solidFill>
                <a:latin typeface="Courier New"/>
                <a:cs typeface="Courier New"/>
              </a:rPr>
              <a:t>"</a:t>
            </a:r>
            <a:r>
              <a:rPr dirty="0" smtClean="0" sz="1050" spc="-200">
                <a:solidFill>
                  <a:srgbClr val="080807"/>
                </a:solidFill>
                <a:latin typeface="Courier New"/>
                <a:cs typeface="Courier New"/>
              </a:rPr>
              <a:t>J</a:t>
            </a: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065523" y="5961126"/>
            <a:ext cx="1122680" cy="1816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762000" algn="l"/>
              </a:tabLst>
            </a:pPr>
            <a:r>
              <a:rPr dirty="0" smtClean="0" sz="700" spc="465">
                <a:solidFill>
                  <a:srgbClr val="333133"/>
                </a:solidFill>
                <a:latin typeface="Times New Roman"/>
                <a:cs typeface="Times New Roman"/>
              </a:rPr>
              <a:t>21144</a:t>
            </a:r>
            <a:r>
              <a:rPr dirty="0" smtClean="0" sz="700" spc="465">
                <a:solidFill>
                  <a:srgbClr val="333133"/>
                </a:solidFill>
                <a:latin typeface="Times New Roman"/>
                <a:cs typeface="Times New Roman"/>
              </a:rPr>
              <a:t>	</a:t>
            </a:r>
            <a:r>
              <a:rPr dirty="0" smtClean="0" sz="700" spc="-185">
                <a:solidFill>
                  <a:srgbClr val="333133"/>
                </a:solidFill>
                <a:latin typeface="宋体"/>
                <a:cs typeface="宋体"/>
              </a:rPr>
              <a:t>量</a:t>
            </a:r>
            <a:r>
              <a:rPr dirty="0" smtClean="0" sz="700" spc="-250">
                <a:solidFill>
                  <a:srgbClr val="333133"/>
                </a:solidFill>
                <a:latin typeface="宋体"/>
                <a:cs typeface="宋体"/>
              </a:rPr>
              <a:t>宝</a:t>
            </a:r>
            <a:r>
              <a:rPr dirty="0" smtClean="0" sz="1050" spc="-204">
                <a:solidFill>
                  <a:srgbClr val="333133"/>
                </a:solidFill>
                <a:latin typeface="Courier New"/>
                <a:cs typeface="Courier New"/>
              </a:rPr>
              <a:t>l</a:t>
            </a:r>
            <a:r>
              <a:rPr dirty="0" smtClean="0" sz="1050" spc="-380">
                <a:solidFill>
                  <a:srgbClr val="333133"/>
                </a:solidFill>
                <a:latin typeface="Courier New"/>
                <a:cs typeface="Courier New"/>
              </a:rPr>
              <a:t>"</a:t>
            </a:r>
            <a:r>
              <a:rPr dirty="0" smtClean="0" sz="1050" spc="-170">
                <a:solidFill>
                  <a:srgbClr val="1A1618"/>
                </a:solidFill>
                <a:latin typeface="Courier New"/>
                <a:cs typeface="Courier New"/>
              </a:rPr>
              <a:t>J</a:t>
            </a: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飞</a:t>
            </a:r>
            <a:endParaRPr sz="700">
              <a:latin typeface="宋体"/>
              <a:cs typeface="宋体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931667" y="5004307"/>
            <a:ext cx="240029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490">
                <a:solidFill>
                  <a:srgbClr val="333133"/>
                </a:solidFill>
                <a:latin typeface="Times New Roman"/>
                <a:cs typeface="Times New Roman"/>
              </a:rPr>
              <a:t>10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689351" y="5466079"/>
            <a:ext cx="541020" cy="6584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29845">
              <a:lnSpc>
                <a:spcPct val="100000"/>
              </a:lnSpc>
            </a:pPr>
            <a:r>
              <a:rPr dirty="0" smtClean="0" sz="700" spc="430">
                <a:solidFill>
                  <a:srgbClr val="494949"/>
                </a:solidFill>
                <a:latin typeface="Times New Roman"/>
                <a:cs typeface="Times New Roman"/>
              </a:rPr>
              <a:t>297</a:t>
            </a:r>
            <a:endParaRPr sz="700">
              <a:latin typeface="Times New Roman"/>
              <a:cs typeface="Times New Roman"/>
            </a:endParaRPr>
          </a:p>
          <a:p>
            <a:pPr algn="ctr" marL="27305">
              <a:lnSpc>
                <a:spcPts val="830"/>
              </a:lnSpc>
            </a:pPr>
            <a:r>
              <a:rPr dirty="0" smtClean="0" sz="700" spc="425">
                <a:solidFill>
                  <a:srgbClr val="333133"/>
                </a:solidFill>
                <a:latin typeface="Times New Roman"/>
                <a:cs typeface="Times New Roman"/>
              </a:rPr>
              <a:t>470</a:t>
            </a:r>
            <a:endParaRPr sz="700">
              <a:latin typeface="Times New Roman"/>
              <a:cs typeface="Times New Roman"/>
            </a:endParaRPr>
          </a:p>
          <a:p>
            <a:pPr algn="ctr" marL="66040">
              <a:lnSpc>
                <a:spcPct val="100000"/>
              </a:lnSpc>
              <a:spcBef>
                <a:spcPts val="20"/>
              </a:spcBef>
            </a:pPr>
            <a:r>
              <a:rPr dirty="0" smtClean="0" sz="700" spc="490">
                <a:solidFill>
                  <a:srgbClr val="333133"/>
                </a:solidFill>
                <a:latin typeface="Times New Roman"/>
                <a:cs typeface="Times New Roman"/>
              </a:rPr>
              <a:t>1248</a:t>
            </a:r>
            <a:endParaRPr sz="700">
              <a:latin typeface="Times New Roman"/>
              <a:cs typeface="Times New Roman"/>
            </a:endParaRPr>
          </a:p>
          <a:p>
            <a:pPr algn="ctr" marL="0">
              <a:lnSpc>
                <a:spcPct val="100000"/>
              </a:lnSpc>
              <a:spcBef>
                <a:spcPts val="20"/>
              </a:spcBef>
            </a:pP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.</a:t>
            </a:r>
            <a:r>
              <a:rPr dirty="0" smtClean="0" sz="700" spc="0">
                <a:solidFill>
                  <a:srgbClr val="494949"/>
                </a:solidFill>
                <a:latin typeface="宋体"/>
                <a:cs typeface="宋体"/>
              </a:rPr>
              <a:t>3</a:t>
            </a:r>
            <a:r>
              <a:rPr dirty="0" smtClean="0" sz="700" spc="450">
                <a:solidFill>
                  <a:srgbClr val="494949"/>
                </a:solidFill>
                <a:latin typeface="Times New Roman"/>
                <a:cs typeface="Times New Roman"/>
              </a:rPr>
              <a:t>760</a:t>
            </a:r>
            <a:endParaRPr sz="700">
              <a:latin typeface="Times New Roman"/>
              <a:cs typeface="Times New Roman"/>
            </a:endParaRPr>
          </a:p>
          <a:p>
            <a:pPr algn="ctr" marL="15240">
              <a:lnSpc>
                <a:spcPct val="100000"/>
              </a:lnSpc>
              <a:spcBef>
                <a:spcPts val="20"/>
              </a:spcBef>
            </a:pPr>
            <a:r>
              <a:rPr dirty="0" smtClean="0" sz="700" spc="395">
                <a:solidFill>
                  <a:srgbClr val="494949"/>
                </a:solidFill>
                <a:latin typeface="Times New Roman"/>
                <a:cs typeface="Times New Roman"/>
              </a:rPr>
              <a:t>26</a:t>
            </a:r>
            <a:r>
              <a:rPr dirty="0" smtClean="0" sz="700" spc="390">
                <a:solidFill>
                  <a:srgbClr val="494949"/>
                </a:solidFill>
                <a:latin typeface="Times New Roman"/>
                <a:cs typeface="Times New Roman"/>
              </a:rPr>
              <a:t>9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.3</a:t>
            </a:r>
            <a:endParaRPr sz="700">
              <a:latin typeface="宋体"/>
              <a:cs typeface="宋体"/>
            </a:endParaRPr>
          </a:p>
          <a:p>
            <a:pPr algn="ctr">
              <a:lnSpc>
                <a:spcPts val="830"/>
              </a:lnSpc>
            </a:pPr>
            <a:r>
              <a:rPr dirty="0" smtClean="0" sz="700" spc="459">
                <a:solidFill>
                  <a:srgbClr val="333133"/>
                </a:solidFill>
                <a:latin typeface="Times New Roman"/>
                <a:cs typeface="Times New Roman"/>
              </a:rPr>
              <a:t>16761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843532" y="5004307"/>
            <a:ext cx="207645" cy="1193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00" spc="365">
                <a:solidFill>
                  <a:srgbClr val="333133"/>
                </a:solidFill>
                <a:latin typeface="Times New Roman"/>
                <a:cs typeface="Times New Roman"/>
              </a:rPr>
              <a:t>09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040127" y="5466720"/>
            <a:ext cx="539115" cy="6584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 indent="27305">
              <a:lnSpc>
                <a:spcPct val="99400"/>
              </a:lnSpc>
            </a:pPr>
            <a:r>
              <a:rPr dirty="0" smtClean="0" sz="700" spc="-95">
                <a:solidFill>
                  <a:srgbClr val="5D5D5D"/>
                </a:solidFill>
                <a:latin typeface="宋体"/>
                <a:cs typeface="宋体"/>
              </a:rPr>
              <a:t>圣</a:t>
            </a:r>
            <a:r>
              <a:rPr dirty="0" smtClean="0" sz="700" spc="150">
                <a:solidFill>
                  <a:srgbClr val="333133"/>
                </a:solidFill>
                <a:latin typeface="宋体"/>
                <a:cs typeface="宋体"/>
              </a:rPr>
              <a:t>旨盲百:</a:t>
            </a:r>
            <a:r>
              <a:rPr dirty="0" smtClean="0" sz="700" spc="8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50" spc="650">
                <a:solidFill>
                  <a:srgbClr val="494949"/>
                </a:solidFill>
                <a:latin typeface="宋体"/>
                <a:cs typeface="宋体"/>
              </a:rPr>
              <a:t>当曰:</a:t>
            </a:r>
            <a:r>
              <a:rPr dirty="0" smtClean="0" sz="750" spc="39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-60">
                <a:solidFill>
                  <a:srgbClr val="5D5D5D"/>
                </a:solidFill>
                <a:latin typeface="宋体"/>
                <a:cs typeface="宋体"/>
              </a:rPr>
              <a:t>兰</a:t>
            </a:r>
            <a:r>
              <a:rPr dirty="0" smtClean="0" sz="700" spc="-20">
                <a:solidFill>
                  <a:srgbClr val="5D5D5D"/>
                </a:solidFill>
                <a:latin typeface="宋体"/>
                <a:cs typeface="宋体"/>
              </a:rPr>
              <a:t>主</a:t>
            </a:r>
            <a:r>
              <a:rPr dirty="0" smtClean="0" sz="700" spc="160">
                <a:solidFill>
                  <a:srgbClr val="333133"/>
                </a:solidFill>
                <a:latin typeface="宋体"/>
                <a:cs typeface="宋体"/>
              </a:rPr>
              <a:t>盲百:</a:t>
            </a:r>
            <a:r>
              <a:rPr dirty="0" smtClean="0" sz="700" spc="9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700" spc="-30">
                <a:solidFill>
                  <a:srgbClr val="494949"/>
                </a:solidFill>
                <a:latin typeface="宋体"/>
                <a:cs typeface="宋体"/>
              </a:rPr>
              <a:t>主当盲百</a:t>
            </a:r>
            <a:r>
              <a:rPr dirty="0" smtClean="0" sz="700" spc="-1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兰兰</a:t>
            </a:r>
            <a:r>
              <a:rPr dirty="0" smtClean="0" sz="700" spc="-45">
                <a:solidFill>
                  <a:srgbClr val="494949"/>
                </a:solidFill>
                <a:latin typeface="宋体"/>
                <a:cs typeface="宋体"/>
              </a:rPr>
              <a:t>盲</a:t>
            </a:r>
            <a:r>
              <a:rPr dirty="0" smtClean="0" sz="700" spc="245">
                <a:solidFill>
                  <a:srgbClr val="494949"/>
                </a:solidFill>
                <a:latin typeface="Times New Roman"/>
                <a:cs typeface="Times New Roman"/>
              </a:rPr>
              <a:t>ÎJ:</a:t>
            </a:r>
            <a:r>
              <a:rPr dirty="0" smtClean="0" sz="700" spc="18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750" spc="660">
                <a:solidFill>
                  <a:srgbClr val="494949"/>
                </a:solidFill>
                <a:latin typeface="宋体"/>
                <a:cs typeface="宋体"/>
              </a:rPr>
              <a:t>当前</a:t>
            </a:r>
            <a:endParaRPr sz="750">
              <a:latin typeface="宋体"/>
              <a:cs typeface="宋体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27963" y="4706366"/>
            <a:ext cx="273050" cy="1498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50" spc="385">
                <a:solidFill>
                  <a:srgbClr val="333133"/>
                </a:solidFill>
                <a:latin typeface="Courier New"/>
                <a:cs typeface="Courier New"/>
              </a:rPr>
              <a:t>5</a:t>
            </a:r>
            <a:r>
              <a:rPr dirty="0" smtClean="0" sz="850" spc="-220">
                <a:solidFill>
                  <a:srgbClr val="333133"/>
                </a:solidFill>
                <a:latin typeface="Courier New"/>
                <a:cs typeface="Courier New"/>
              </a:rPr>
              <a:t> </a:t>
            </a:r>
            <a:r>
              <a:rPr dirty="0" smtClean="0" sz="850" spc="245">
                <a:solidFill>
                  <a:srgbClr val="333133"/>
                </a:solidFill>
                <a:latin typeface="Courier New"/>
                <a:cs typeface="Courier New"/>
              </a:rPr>
              <a:t>k</a:t>
            </a:r>
            <a:endParaRPr sz="850">
              <a:latin typeface="Courier New"/>
              <a:cs typeface="Courier New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89052" y="5473196"/>
            <a:ext cx="1513840" cy="6642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506095">
              <a:lnSpc>
                <a:spcPct val="79800"/>
              </a:lnSpc>
            </a:pPr>
            <a:r>
              <a:rPr dirty="0" smtClean="0" sz="850" spc="875">
                <a:solidFill>
                  <a:srgbClr val="080807"/>
                </a:solidFill>
                <a:latin typeface="Courier New"/>
                <a:cs typeface="Courier New"/>
              </a:rPr>
              <a:t>D</a:t>
            </a:r>
            <a:r>
              <a:rPr dirty="0" smtClean="0" sz="850" spc="-245">
                <a:solidFill>
                  <a:srgbClr val="080807"/>
                </a:solidFill>
                <a:latin typeface="Courier New"/>
                <a:cs typeface="Courier New"/>
              </a:rPr>
              <a:t> </a:t>
            </a:r>
            <a:r>
              <a:rPr dirty="0" smtClean="0" sz="600" spc="30">
                <a:solidFill>
                  <a:srgbClr val="494949"/>
                </a:solidFill>
                <a:latin typeface="宋体"/>
                <a:cs typeface="宋体"/>
              </a:rPr>
              <a:t>芜</a:t>
            </a:r>
            <a:r>
              <a:rPr dirty="0" smtClean="0" sz="600" spc="65">
                <a:solidFill>
                  <a:srgbClr val="494949"/>
                </a:solidFill>
                <a:latin typeface="宋体"/>
                <a:cs typeface="宋体"/>
              </a:rPr>
              <a:t>瓦</a:t>
            </a:r>
            <a:r>
              <a:rPr dirty="0" smtClean="0" sz="850" spc="135">
                <a:solidFill>
                  <a:srgbClr val="494949"/>
                </a:solidFill>
                <a:latin typeface="Courier New"/>
                <a:cs typeface="Courier New"/>
              </a:rPr>
              <a:t>E</a:t>
            </a:r>
            <a:r>
              <a:rPr dirty="0" smtClean="0" sz="700" spc="-20">
                <a:solidFill>
                  <a:srgbClr val="494949"/>
                </a:solidFill>
                <a:latin typeface="宋体"/>
                <a:cs typeface="宋体"/>
              </a:rPr>
              <a:t>豆</a:t>
            </a:r>
            <a:r>
              <a:rPr dirty="0" smtClean="0" sz="850" spc="135">
                <a:solidFill>
                  <a:srgbClr val="494949"/>
                </a:solidFill>
                <a:latin typeface="Courier New"/>
                <a:cs typeface="Courier New"/>
              </a:rPr>
              <a:t>Porta</a:t>
            </a:r>
            <a:r>
              <a:rPr dirty="0" smtClean="0" sz="850" spc="-405">
                <a:solidFill>
                  <a:srgbClr val="494949"/>
                </a:solidFill>
                <a:latin typeface="Courier New"/>
                <a:cs typeface="Courier New"/>
              </a:rPr>
              <a:t> </a:t>
            </a:r>
            <a:r>
              <a:rPr dirty="0" smtClean="0" sz="850" spc="-315">
                <a:solidFill>
                  <a:srgbClr val="080807"/>
                </a:solidFill>
                <a:latin typeface="Courier New"/>
                <a:cs typeface="Courier New"/>
              </a:rPr>
              <a:t>l</a:t>
            </a:r>
            <a:r>
              <a:rPr dirty="0" smtClean="0" sz="850" spc="-315">
                <a:solidFill>
                  <a:srgbClr val="080807"/>
                </a:solidFill>
                <a:latin typeface="Courier New"/>
                <a:cs typeface="Courier New"/>
              </a:rPr>
              <a:t> </a:t>
            </a:r>
            <a:r>
              <a:rPr dirty="0" smtClean="0" sz="850" spc="875">
                <a:solidFill>
                  <a:srgbClr val="080807"/>
                </a:solidFill>
                <a:latin typeface="Courier New"/>
                <a:cs typeface="Courier New"/>
              </a:rPr>
              <a:t>D</a:t>
            </a:r>
            <a:r>
              <a:rPr dirty="0" smtClean="0" sz="850" spc="-315">
                <a:solidFill>
                  <a:srgbClr val="080807"/>
                </a:solidFill>
                <a:latin typeface="Courier New"/>
                <a:cs typeface="Courier New"/>
              </a:rPr>
              <a:t> </a:t>
            </a:r>
            <a:r>
              <a:rPr dirty="0" smtClean="0" sz="900" spc="-170">
                <a:solidFill>
                  <a:srgbClr val="333133"/>
                </a:solidFill>
                <a:latin typeface="宋体"/>
                <a:cs typeface="宋体"/>
              </a:rPr>
              <a:t>::l</a:t>
            </a:r>
            <a:r>
              <a:rPr dirty="0" smtClean="0" sz="900" spc="-385">
                <a:solidFill>
                  <a:srgbClr val="333133"/>
                </a:solidFill>
                <a:latin typeface="宋体"/>
                <a:cs typeface="宋体"/>
              </a:rPr>
              <a:t>匕</a:t>
            </a:r>
            <a:r>
              <a:rPr dirty="0" smtClean="0" sz="850" spc="135">
                <a:solidFill>
                  <a:srgbClr val="333133"/>
                </a:solidFill>
                <a:latin typeface="Courier New"/>
                <a:cs typeface="Courier New"/>
              </a:rPr>
              <a:t>E</a:t>
            </a:r>
            <a:r>
              <a:rPr dirty="0" smtClean="0" sz="750" spc="-70">
                <a:solidFill>
                  <a:srgbClr val="333133"/>
                </a:solidFill>
                <a:latin typeface="宋体"/>
                <a:cs typeface="宋体"/>
              </a:rPr>
              <a:t>王</a:t>
            </a:r>
            <a:r>
              <a:rPr dirty="0" smtClean="0" sz="850" spc="135">
                <a:solidFill>
                  <a:srgbClr val="333133"/>
                </a:solidFill>
                <a:latin typeface="Courier New"/>
                <a:cs typeface="Courier New"/>
              </a:rPr>
              <a:t>Porta</a:t>
            </a:r>
            <a:r>
              <a:rPr dirty="0" smtClean="0" sz="850" spc="-405">
                <a:solidFill>
                  <a:srgbClr val="333133"/>
                </a:solidFill>
                <a:latin typeface="Courier New"/>
                <a:cs typeface="Courier New"/>
              </a:rPr>
              <a:t> </a:t>
            </a:r>
            <a:r>
              <a:rPr dirty="0" smtClean="0" sz="850" spc="-315">
                <a:solidFill>
                  <a:srgbClr val="080807"/>
                </a:solidFill>
                <a:latin typeface="Courier New"/>
                <a:cs typeface="Courier New"/>
              </a:rPr>
              <a:t>l</a:t>
            </a:r>
            <a:endParaRPr sz="850">
              <a:latin typeface="Courier New"/>
              <a:cs typeface="Courier New"/>
            </a:endParaRPr>
          </a:p>
          <a:p>
            <a:pPr marL="12700">
              <a:lnSpc>
                <a:spcPts val="855"/>
              </a:lnSpc>
            </a:pPr>
            <a:r>
              <a:rPr dirty="0" smtClean="0" sz="750" spc="900">
                <a:solidFill>
                  <a:srgbClr val="00752A"/>
                </a:solidFill>
                <a:latin typeface="宋体"/>
                <a:cs typeface="宋体"/>
              </a:rPr>
              <a:t>-</a:t>
            </a:r>
            <a:r>
              <a:rPr dirty="0" smtClean="0" sz="750" spc="-110">
                <a:solidFill>
                  <a:srgbClr val="00752A"/>
                </a:solidFill>
                <a:latin typeface="宋体"/>
                <a:cs typeface="宋体"/>
              </a:rPr>
              <a:t> </a:t>
            </a:r>
            <a:r>
              <a:rPr dirty="0" smtClean="0" sz="750" spc="-170">
                <a:solidFill>
                  <a:srgbClr val="494949"/>
                </a:solidFill>
                <a:latin typeface="宋体"/>
                <a:cs typeface="宋体"/>
              </a:rPr>
              <a:t>君苦í'11!王莲走后胃</a:t>
            </a:r>
            <a:r>
              <a:rPr dirty="0" smtClean="0" sz="750" spc="-18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850" spc="135">
                <a:solidFill>
                  <a:srgbClr val="494949"/>
                </a:solidFill>
                <a:latin typeface="Courier New"/>
                <a:cs typeface="Courier New"/>
              </a:rPr>
              <a:t>E</a:t>
            </a:r>
            <a:r>
              <a:rPr dirty="0" smtClean="0" sz="750" spc="-70">
                <a:solidFill>
                  <a:srgbClr val="494949"/>
                </a:solidFill>
                <a:latin typeface="宋体"/>
                <a:cs typeface="宋体"/>
              </a:rPr>
              <a:t>至</a:t>
            </a:r>
            <a:r>
              <a:rPr dirty="0" smtClean="0" sz="850" spc="135">
                <a:solidFill>
                  <a:srgbClr val="494949"/>
                </a:solidFill>
                <a:latin typeface="Courier New"/>
                <a:cs typeface="Courier New"/>
              </a:rPr>
              <a:t>Port</a:t>
            </a:r>
            <a:r>
              <a:rPr dirty="0" smtClean="0" sz="850" spc="204">
                <a:solidFill>
                  <a:srgbClr val="494949"/>
                </a:solidFill>
                <a:latin typeface="Courier New"/>
                <a:cs typeface="Courier New"/>
              </a:rPr>
              <a:t>a</a:t>
            </a:r>
            <a:r>
              <a:rPr dirty="0" smtClean="0" sz="850" spc="-315">
                <a:solidFill>
                  <a:srgbClr val="1A1618"/>
                </a:solidFill>
                <a:latin typeface="Courier New"/>
                <a:cs typeface="Courier New"/>
              </a:rPr>
              <a:t>l</a:t>
            </a:r>
            <a:endParaRPr sz="850">
              <a:latin typeface="Courier New"/>
              <a:cs typeface="Courier New"/>
            </a:endParaRPr>
          </a:p>
          <a:p>
            <a:pPr marL="12700">
              <a:lnSpc>
                <a:spcPts val="850"/>
              </a:lnSpc>
            </a:pPr>
            <a:r>
              <a:rPr dirty="0" smtClean="0" sz="750" spc="900">
                <a:solidFill>
                  <a:srgbClr val="2B4291"/>
                </a:solidFill>
                <a:latin typeface="宋体"/>
                <a:cs typeface="宋体"/>
              </a:rPr>
              <a:t>-</a:t>
            </a:r>
            <a:r>
              <a:rPr dirty="0" smtClean="0" sz="750" spc="-110">
                <a:solidFill>
                  <a:srgbClr val="2B4291"/>
                </a:solidFill>
                <a:latin typeface="宋体"/>
                <a:cs typeface="宋体"/>
              </a:rPr>
              <a:t> </a:t>
            </a:r>
            <a:r>
              <a:rPr dirty="0" smtClean="0" sz="750" spc="-180">
                <a:solidFill>
                  <a:srgbClr val="494949"/>
                </a:solidFill>
                <a:latin typeface="宋体"/>
                <a:cs typeface="宋体"/>
              </a:rPr>
              <a:t>琴音í'11!至章究三章</a:t>
            </a:r>
            <a:r>
              <a:rPr dirty="0" smtClean="0" sz="750" spc="-114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750" spc="-114">
                <a:solidFill>
                  <a:srgbClr val="494949"/>
                </a:solidFill>
                <a:latin typeface="宋体"/>
                <a:cs typeface="宋体"/>
              </a:rPr>
              <a:t>11!</a:t>
            </a:r>
            <a:r>
              <a:rPr dirty="0" smtClean="0" sz="750" spc="-165">
                <a:solidFill>
                  <a:srgbClr val="494949"/>
                </a:solidFill>
                <a:latin typeface="宋体"/>
                <a:cs typeface="宋体"/>
              </a:rPr>
              <a:t>歪</a:t>
            </a:r>
            <a:r>
              <a:rPr dirty="0" smtClean="0" sz="850" spc="110">
                <a:solidFill>
                  <a:srgbClr val="494949"/>
                </a:solidFill>
                <a:latin typeface="Times New Roman"/>
                <a:cs typeface="Times New Roman"/>
              </a:rPr>
              <a:t>3</a:t>
            </a:r>
            <a:r>
              <a:rPr dirty="0" smtClean="0" sz="750" spc="-45">
                <a:solidFill>
                  <a:srgbClr val="494949"/>
                </a:solidFill>
                <a:latin typeface="宋体"/>
                <a:cs typeface="宋体"/>
              </a:rPr>
              <a:t>巴金短</a:t>
            </a:r>
            <a:endParaRPr sz="750">
              <a:latin typeface="宋体"/>
              <a:cs typeface="宋体"/>
            </a:endParaRPr>
          </a:p>
          <a:p>
            <a:pPr marL="12700">
              <a:lnSpc>
                <a:spcPts val="840"/>
              </a:lnSpc>
            </a:pPr>
            <a:r>
              <a:rPr dirty="0" smtClean="0" sz="750" spc="900">
                <a:solidFill>
                  <a:srgbClr val="52006E"/>
                </a:solidFill>
                <a:latin typeface="宋体"/>
                <a:cs typeface="宋体"/>
              </a:rPr>
              <a:t>-</a:t>
            </a:r>
            <a:r>
              <a:rPr dirty="0" smtClean="0" sz="750" spc="-110">
                <a:solidFill>
                  <a:srgbClr val="52006E"/>
                </a:solidFill>
                <a:latin typeface="宋体"/>
                <a:cs typeface="宋体"/>
              </a:rPr>
              <a:t> </a:t>
            </a:r>
            <a:r>
              <a:rPr dirty="0" smtClean="0" sz="750" spc="-175">
                <a:solidFill>
                  <a:srgbClr val="494949"/>
                </a:solidFill>
                <a:latin typeface="宋体"/>
                <a:cs typeface="宋体"/>
              </a:rPr>
              <a:t>翠苦í'11!王医吾斗主</a:t>
            </a:r>
            <a:r>
              <a:rPr dirty="0" smtClean="0" sz="750" spc="-21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850" spc="155">
                <a:solidFill>
                  <a:srgbClr val="494949"/>
                </a:solidFill>
                <a:latin typeface="Arial"/>
                <a:cs typeface="Arial"/>
              </a:rPr>
              <a:t>t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吉王走兰提</a:t>
            </a:r>
            <a:endParaRPr sz="700">
              <a:latin typeface="宋体"/>
              <a:cs typeface="宋体"/>
            </a:endParaRPr>
          </a:p>
          <a:p>
            <a:pPr marL="12700">
              <a:lnSpc>
                <a:spcPts val="950"/>
              </a:lnSpc>
            </a:pPr>
            <a:r>
              <a:rPr dirty="0" smtClean="0" sz="900" spc="825">
                <a:solidFill>
                  <a:srgbClr val="080807"/>
                </a:solidFill>
                <a:latin typeface="宋体"/>
                <a:cs typeface="宋体"/>
              </a:rPr>
              <a:t>-</a:t>
            </a:r>
            <a:r>
              <a:rPr dirty="0" smtClean="0" sz="900" spc="-180">
                <a:solidFill>
                  <a:srgbClr val="080807"/>
                </a:solidFill>
                <a:latin typeface="宋体"/>
                <a:cs typeface="宋体"/>
              </a:rPr>
              <a:t> </a:t>
            </a:r>
            <a:r>
              <a:rPr dirty="0" smtClean="0" sz="900" spc="-204">
                <a:solidFill>
                  <a:srgbClr val="494949"/>
                </a:solidFill>
                <a:latin typeface="宋体"/>
                <a:cs typeface="宋体"/>
              </a:rPr>
              <a:t>古兰ì..-r</a:t>
            </a:r>
            <a:endParaRPr sz="900">
              <a:latin typeface="宋体"/>
              <a:cs typeface="宋体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91972" y="4729733"/>
            <a:ext cx="374015" cy="3390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665"/>
              </a:lnSpc>
            </a:pPr>
            <a:r>
              <a:rPr dirty="0" smtClean="0" sz="2250" spc="495">
                <a:solidFill>
                  <a:srgbClr val="333133"/>
                </a:solidFill>
                <a:latin typeface="宋体"/>
                <a:cs typeface="宋体"/>
              </a:rPr>
              <a:t>。</a:t>
            </a:r>
            <a:endParaRPr sz="2250">
              <a:latin typeface="宋体"/>
              <a:cs typeface="宋体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896359" y="6182359"/>
            <a:ext cx="1798955" cy="168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50" spc="-25">
                <a:solidFill>
                  <a:srgbClr val="333133"/>
                </a:solidFill>
                <a:latin typeface="宋体"/>
                <a:cs typeface="宋体"/>
              </a:rPr>
              <a:t>重重离囚</a:t>
            </a:r>
            <a:r>
              <a:rPr dirty="0" smtClean="0" sz="750" spc="135">
                <a:solidFill>
                  <a:srgbClr val="333133"/>
                </a:solidFill>
                <a:latin typeface="宋体"/>
                <a:cs typeface="宋体"/>
              </a:rPr>
              <a:t> </a:t>
            </a:r>
            <a:r>
              <a:rPr dirty="0" smtClean="0" sz="850" spc="-300">
                <a:solidFill>
                  <a:srgbClr val="1A1618"/>
                </a:solidFill>
                <a:latin typeface="Courier New"/>
                <a:cs typeface="Courier New"/>
              </a:rPr>
              <a:t>4</a:t>
            </a:r>
            <a:r>
              <a:rPr dirty="0" smtClean="0" sz="800" spc="-425">
                <a:solidFill>
                  <a:srgbClr val="0F1536"/>
                </a:solidFill>
                <a:latin typeface="宋体"/>
                <a:cs typeface="宋体"/>
              </a:rPr>
              <a:t>【</a:t>
            </a:r>
            <a:r>
              <a:rPr dirty="0" smtClean="0" sz="800" spc="-275">
                <a:solidFill>
                  <a:srgbClr val="0F1536"/>
                </a:solidFill>
                <a:latin typeface="宋体"/>
                <a:cs typeface="宋体"/>
              </a:rPr>
              <a:t> </a:t>
            </a:r>
            <a:r>
              <a:rPr dirty="0" smtClean="0" sz="850" spc="455">
                <a:solidFill>
                  <a:srgbClr val="1A1618"/>
                </a:solidFill>
                <a:latin typeface="Courier New"/>
                <a:cs typeface="Courier New"/>
              </a:rPr>
              <a:t>3</a:t>
            </a:r>
            <a:r>
              <a:rPr dirty="0" smtClean="0" sz="850" spc="530">
                <a:solidFill>
                  <a:srgbClr val="333133"/>
                </a:solidFill>
                <a:latin typeface="Courier New"/>
                <a:cs typeface="Courier New"/>
              </a:rPr>
              <a:t>0</a:t>
            </a:r>
            <a:r>
              <a:rPr dirty="0" smtClean="0" sz="750" spc="225">
                <a:solidFill>
                  <a:srgbClr val="333133"/>
                </a:solidFill>
                <a:latin typeface="宋体"/>
                <a:cs typeface="宋体"/>
              </a:rPr>
              <a:t>货?</a:t>
            </a:r>
            <a:r>
              <a:rPr dirty="0" smtClean="0" sz="750" spc="295">
                <a:solidFill>
                  <a:srgbClr val="333133"/>
                </a:solidFill>
                <a:latin typeface="宋体"/>
                <a:cs typeface="宋体"/>
              </a:rPr>
              <a:t>帜</a:t>
            </a:r>
            <a:r>
              <a:rPr dirty="0" smtClean="0" sz="750" spc="-235">
                <a:solidFill>
                  <a:srgbClr val="333133"/>
                </a:solidFill>
                <a:latin typeface="宋体"/>
                <a:cs typeface="宋体"/>
              </a:rPr>
              <a:t>'</a:t>
            </a:r>
            <a:r>
              <a:rPr dirty="0" smtClean="0" sz="750" spc="-215">
                <a:solidFill>
                  <a:srgbClr val="1A1618"/>
                </a:solidFill>
                <a:latin typeface="宋体"/>
                <a:cs typeface="宋体"/>
              </a:rPr>
              <a:t>三</a:t>
            </a:r>
            <a:r>
              <a:rPr dirty="0" smtClean="0" sz="1000" spc="409">
                <a:solidFill>
                  <a:srgbClr val="333133"/>
                </a:solidFill>
                <a:latin typeface="Times New Roman"/>
                <a:cs typeface="Times New Roman"/>
              </a:rPr>
              <a:t>F</a:t>
            </a:r>
            <a:r>
              <a:rPr dirty="0" smtClean="0" sz="750" spc="-45">
                <a:solidFill>
                  <a:srgbClr val="333133"/>
                </a:solidFill>
                <a:latin typeface="宋体"/>
                <a:cs typeface="宋体"/>
              </a:rPr>
              <a:t>量垣岳重》</a:t>
            </a:r>
            <a:endParaRPr sz="750">
              <a:latin typeface="宋体"/>
              <a:cs typeface="宋体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91387" y="6071870"/>
            <a:ext cx="638810" cy="7340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750" spc="-635">
                <a:solidFill>
                  <a:srgbClr val="333133"/>
                </a:solidFill>
                <a:latin typeface="Times New Roman"/>
                <a:cs typeface="Times New Roman"/>
              </a:rPr>
              <a:t>ï</a:t>
            </a:r>
            <a:r>
              <a:rPr dirty="0" smtClean="0" sz="4750" spc="-565">
                <a:solidFill>
                  <a:srgbClr val="333133"/>
                </a:solidFill>
                <a:latin typeface="Times New Roman"/>
                <a:cs typeface="Times New Roman"/>
              </a:rPr>
              <a:t>.</a:t>
            </a:r>
            <a:r>
              <a:rPr dirty="0" smtClean="0" sz="1650" spc="-520">
                <a:solidFill>
                  <a:srgbClr val="333133"/>
                </a:solidFill>
                <a:latin typeface="宋体"/>
                <a:cs typeface="宋体"/>
              </a:rPr>
              <a:t>州J:..军</a:t>
            </a:r>
            <a:endParaRPr sz="1650">
              <a:latin typeface="宋体"/>
              <a:cs typeface="宋体"/>
            </a:endParaRPr>
          </a:p>
        </p:txBody>
      </p: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2027427" y="3152691"/>
          <a:ext cx="5285359" cy="379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1936"/>
                <a:gridCol w="684561"/>
                <a:gridCol w="1308769"/>
                <a:gridCol w="661064"/>
                <a:gridCol w="563054"/>
                <a:gridCol w="795972"/>
              </a:tblGrid>
              <a:tr h="130054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dirty="0" smtClean="0" sz="700" spc="-5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圣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旨盲百.</a:t>
                      </a:r>
                      <a:r>
                        <a:rPr dirty="0" smtClean="0" sz="700" spc="-7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3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680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量量三之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-16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tabLst>
                          <a:tab pos="738505" algn="l"/>
                        </a:tabLst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4897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6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宝</a:t>
                      </a:r>
                      <a:r>
                        <a:rPr dirty="0" smtClean="0" sz="1050" spc="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l</a:t>
                      </a:r>
                      <a:r>
                        <a:rPr dirty="0" smtClean="0" sz="1050" spc="-14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"</a:t>
                      </a:r>
                      <a:r>
                        <a:rPr dirty="0" smtClean="0" sz="1050" spc="15">
                          <a:solidFill>
                            <a:srgbClr val="1A1618"/>
                          </a:solidFill>
                          <a:latin typeface="Courier New"/>
                          <a:cs typeface="Courier New"/>
                        </a:rPr>
                        <a:t>J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飞: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940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dirty="0" smtClean="0" sz="700" spc="-75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9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dirty="0" smtClean="0" sz="900" spc="-1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士写: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6700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2556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92947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tabLst>
                          <a:tab pos="751840" algn="l"/>
                        </a:tabLst>
                      </a:pPr>
                      <a:r>
                        <a:rPr dirty="0" smtClean="0" sz="700" spc="-55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主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当盲百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2710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12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曼</a:t>
                      </a:r>
                      <a:r>
                        <a:rPr dirty="0" smtClean="0" sz="700" spc="-7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1;;;: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1205"/>
                        </a:lnSpc>
                        <a:tabLst>
                          <a:tab pos="738505" algn="l"/>
                        </a:tabLst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4069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6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王</a:t>
                      </a:r>
                      <a:r>
                        <a:rPr dirty="0" smtClean="0" sz="1050" spc="-145">
                          <a:solidFill>
                            <a:srgbClr val="333133"/>
                          </a:solidFill>
                          <a:latin typeface="Courier New"/>
                          <a:cs typeface="Courier New"/>
                        </a:rPr>
                        <a:t>l</a:t>
                      </a:r>
                      <a:r>
                        <a:rPr dirty="0" smtClean="0" sz="1050" spc="-265">
                          <a:solidFill>
                            <a:srgbClr val="5D5D5D"/>
                          </a:solidFill>
                          <a:latin typeface="Courier New"/>
                          <a:cs typeface="Courier New"/>
                        </a:rPr>
                        <a:t>"</a:t>
                      </a:r>
                      <a:r>
                        <a:rPr dirty="0" smtClean="0" sz="1050" spc="15">
                          <a:solidFill>
                            <a:srgbClr val="1A1618"/>
                          </a:solidFill>
                          <a:latin typeface="Courier New"/>
                          <a:cs typeface="Courier New"/>
                        </a:rPr>
                        <a:t>J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飞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700" spc="-590">
                          <a:solidFill>
                            <a:srgbClr val="1A1618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sz="700" spc="-7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.3.3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王在士写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2758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156694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  <a:tabLst>
                          <a:tab pos="678815" algn="l"/>
                        </a:tabLst>
                      </a:pPr>
                      <a:r>
                        <a:rPr dirty="0" smtClean="0" sz="70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三当</a:t>
                      </a:r>
                      <a:r>
                        <a:rPr dirty="0" smtClean="0" sz="700" spc="-5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盲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可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16792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最量共乙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tabLst>
                          <a:tab pos="843915" algn="l"/>
                        </a:tabLst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20989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14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量</a:t>
                      </a:r>
                      <a:r>
                        <a:rPr dirty="0" smtClean="0" sz="900" spc="-235">
                          <a:solidFill>
                            <a:srgbClr val="7B7B7B"/>
                          </a:solidFill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dirty="0" smtClean="0" sz="900" spc="-26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dirty="0" smtClean="0" sz="900" spc="45">
                          <a:solidFill>
                            <a:srgbClr val="1A1618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dirty="0" smtClean="0" sz="900" spc="0">
                          <a:solidFill>
                            <a:srgbClr val="5D5D5D"/>
                          </a:solidFill>
                          <a:latin typeface="Times New Roman"/>
                          <a:cs typeface="Times New Roman"/>
                        </a:rPr>
                        <a:t>""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1653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7690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二JZ:士写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686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14669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276352" y="5110572"/>
          <a:ext cx="6909308" cy="356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917"/>
                <a:gridCol w="1009777"/>
                <a:gridCol w="613663"/>
                <a:gridCol w="656843"/>
                <a:gridCol w="699262"/>
                <a:gridCol w="633412"/>
                <a:gridCol w="663638"/>
                <a:gridCol w="628014"/>
                <a:gridCol w="636778"/>
              </a:tblGrid>
              <a:tr h="146347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dirty="0" smtClean="0" sz="750">
                          <a:solidFill>
                            <a:srgbClr val="9C0000"/>
                          </a:solidFill>
                          <a:latin typeface="宋体"/>
                          <a:cs typeface="宋体"/>
                        </a:rPr>
                        <a:t>-</a:t>
                      </a:r>
                      <a:r>
                        <a:rPr dirty="0" smtClean="0" sz="750" spc="-110">
                          <a:solidFill>
                            <a:srgbClr val="9C0000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寻</a:t>
                      </a:r>
                      <a:r>
                        <a:rPr dirty="0" smtClean="0" sz="750" spc="-3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11!王</a:t>
                      </a:r>
                      <a:r>
                        <a:rPr dirty="0" smtClean="0" sz="750" spc="-3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650" spc="-12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ρ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、</a:t>
                      </a:r>
                      <a:r>
                        <a:rPr dirty="0" smtClean="0" sz="550" spc="-5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队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兰主盲百: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1207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7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量</a:t>
                      </a:r>
                      <a:r>
                        <a:rPr dirty="0" smtClean="0" sz="700" spc="-3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1050" spc="-85">
                          <a:solidFill>
                            <a:srgbClr val="333133"/>
                          </a:solidFill>
                          <a:latin typeface="Courier New"/>
                          <a:cs typeface="Courier New"/>
                        </a:rPr>
                        <a:t>k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乙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2161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3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宝</a:t>
                      </a:r>
                      <a:r>
                        <a:rPr dirty="0" smtClean="0" sz="1050" spc="0">
                          <a:solidFill>
                            <a:srgbClr val="333133"/>
                          </a:solidFill>
                          <a:latin typeface="Courier New"/>
                          <a:cs typeface="Courier New"/>
                        </a:rPr>
                        <a:t>l</a:t>
                      </a:r>
                      <a:r>
                        <a:rPr dirty="0" smtClean="0" sz="1050" spc="-210">
                          <a:solidFill>
                            <a:srgbClr val="333133"/>
                          </a:solidFill>
                          <a:latin typeface="Courier New"/>
                          <a:cs typeface="Courier New"/>
                        </a:rPr>
                        <a:t>"</a:t>
                      </a:r>
                      <a:r>
                        <a:rPr dirty="0" smtClean="0" sz="1050" spc="0">
                          <a:solidFill>
                            <a:srgbClr val="1A1618"/>
                          </a:solidFill>
                          <a:latin typeface="Courier New"/>
                          <a:cs typeface="Courier New"/>
                        </a:rPr>
                        <a:t>J</a:t>
                      </a:r>
                      <a:r>
                        <a:rPr dirty="0" smtClean="0" sz="700" spc="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飞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ct val="100000"/>
                        </a:lnSpc>
                      </a:pPr>
                      <a:r>
                        <a:rPr dirty="0" smtClean="0" sz="700" spc="-12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.3</a:t>
                      </a:r>
                      <a:r>
                        <a:rPr dirty="0" smtClean="0" sz="700" spc="-21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dirty="0" smtClean="0" sz="700" spc="-7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9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dirty="0" smtClean="0" sz="900" spc="-6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士写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1100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0268">
                <a:tc>
                  <a:txBody>
                    <a:bodyPr/>
                    <a:lstStyle/>
                    <a:p>
                      <a:pPr marL="25400">
                        <a:lnSpc>
                          <a:spcPct val="100000"/>
                        </a:lnSpc>
                      </a:pPr>
                      <a:r>
                        <a:rPr dirty="0" smtClean="0" sz="900">
                          <a:solidFill>
                            <a:srgbClr val="1A1618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mtClean="0" sz="900">
                          <a:solidFill>
                            <a:srgbClr val="1A161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900" spc="-100">
                          <a:solidFill>
                            <a:srgbClr val="1A161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萄</a:t>
                      </a:r>
                      <a:r>
                        <a:rPr dirty="0" smtClean="0" sz="650" spc="2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街</a:t>
                      </a:r>
                      <a:r>
                        <a:rPr dirty="0" smtClean="0" sz="900" spc="-4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王SA</a:t>
                      </a:r>
                      <a:r>
                        <a:rPr dirty="0" smtClean="0" sz="700" spc="-25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</a:t>
                      </a:r>
                      <a:r>
                        <a:rPr dirty="0" smtClean="0" sz="700" spc="0">
                          <a:solidFill>
                            <a:srgbClr val="1A1618"/>
                          </a:solidFill>
                          <a:latin typeface="宋体"/>
                          <a:cs typeface="宋体"/>
                        </a:rPr>
                        <a:t>I\II</a:t>
                      </a:r>
                      <a:endParaRPr sz="700">
                        <a:latin typeface="宋体"/>
                        <a:cs typeface="宋体"/>
                      </a:endParaRPr>
                    </a:p>
                    <a:p>
                      <a:pPr marL="25400">
                        <a:lnSpc>
                          <a:spcPts val="819"/>
                        </a:lnSpc>
                      </a:pPr>
                      <a:r>
                        <a:rPr dirty="0" smtClean="0" sz="750" spc="-125">
                          <a:solidFill>
                            <a:srgbClr val="080807"/>
                          </a:solidFill>
                          <a:latin typeface="宋体"/>
                          <a:cs typeface="宋体"/>
                        </a:rPr>
                        <a:t>口</a:t>
                      </a:r>
                      <a:r>
                        <a:rPr dirty="0" smtClean="0" sz="7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罩事!f11!王</a:t>
                      </a:r>
                      <a:r>
                        <a:rPr dirty="0" smtClean="0" sz="750" spc="-28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850" spc="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Porta</a:t>
                      </a:r>
                      <a:r>
                        <a:rPr dirty="0" smtClean="0" sz="850" spc="-405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dirty="0" smtClean="0" sz="850" spc="0">
                          <a:solidFill>
                            <a:srgbClr val="080807"/>
                          </a:solidFill>
                          <a:latin typeface="Courier New"/>
                          <a:cs typeface="Courier New"/>
                        </a:rPr>
                        <a:t>l</a:t>
                      </a:r>
                      <a:endParaRPr sz="85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5609" marR="125730">
                        <a:lnSpc>
                          <a:spcPct val="102899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主当盲百:</a:t>
                      </a: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三当</a:t>
                      </a:r>
                      <a:r>
                        <a:rPr dirty="0" smtClean="0" sz="700" spc="-5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盲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ÎJ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6.3</a:t>
                      </a:r>
                      <a:r>
                        <a:rPr dirty="0" smtClean="0" sz="700" spc="-21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53035">
                        <a:lnSpc>
                          <a:spcPts val="860"/>
                        </a:lnSpc>
                      </a:pPr>
                      <a:r>
                        <a:rPr dirty="0" smtClean="0" sz="800" spc="-335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7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.3</a:t>
                      </a:r>
                      <a:r>
                        <a:rPr dirty="0" smtClean="0" sz="700" spc="-204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800" spc="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800">
                        <a:latin typeface="Courier New"/>
                        <a:cs typeface="Courier New"/>
                      </a:endParaRPr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 marL="124460">
                        <a:lnSpc>
                          <a:spcPts val="1555"/>
                        </a:lnSpc>
                        <a:tabLst>
                          <a:tab pos="819150" algn="l"/>
                          <a:tab pos="1468755" algn="l"/>
                          <a:tab pos="2799080" algn="l"/>
                          <a:tab pos="3493770" algn="l"/>
                        </a:tabLst>
                      </a:pPr>
                      <a:r>
                        <a:rPr dirty="0" smtClean="0" sz="1350" spc="-85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mtClean="0" sz="700" spc="-8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量</a:t>
                      </a:r>
                      <a:r>
                        <a:rPr dirty="0" smtClean="0" sz="700" spc="-70">
                          <a:solidFill>
                            <a:srgbClr val="5D5D5D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750" spc="-95">
                          <a:solidFill>
                            <a:srgbClr val="333133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乙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8542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最</a:t>
                      </a:r>
                      <a:r>
                        <a:rPr dirty="0" smtClean="0" sz="700" spc="-3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宝</a:t>
                      </a:r>
                      <a:r>
                        <a:rPr dirty="0" smtClean="0" sz="1050" spc="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l</a:t>
                      </a:r>
                      <a:r>
                        <a:rPr dirty="0" smtClean="0" sz="1050" spc="-210">
                          <a:solidFill>
                            <a:srgbClr val="494949"/>
                          </a:solidFill>
                          <a:latin typeface="Courier New"/>
                          <a:cs typeface="Courier New"/>
                        </a:rPr>
                        <a:t>"</a:t>
                      </a:r>
                      <a:r>
                        <a:rPr dirty="0" smtClean="0" sz="1050" spc="0">
                          <a:solidFill>
                            <a:srgbClr val="1A1618"/>
                          </a:solidFill>
                          <a:latin typeface="Courier New"/>
                          <a:cs typeface="Courier New"/>
                        </a:rPr>
                        <a:t>J</a:t>
                      </a:r>
                      <a:r>
                        <a:rPr dirty="0" smtClean="0" sz="8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、:</a:t>
                      </a:r>
                      <a:r>
                        <a:rPr dirty="0" smtClean="0" sz="800" spc="2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2216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 spc="-7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三</a:t>
                      </a:r>
                      <a:r>
                        <a:rPr dirty="0" smtClean="0" sz="9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J</a:t>
                      </a:r>
                      <a:r>
                        <a:rPr dirty="0" smtClean="0" sz="900" spc="-1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Z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主匀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5075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ts val="795"/>
                        </a:lnSpc>
                        <a:tabLst>
                          <a:tab pos="608965" algn="l"/>
                          <a:tab pos="1226185" algn="l"/>
                          <a:tab pos="2465070" algn="l"/>
                          <a:tab pos="3520440" algn="r"/>
                        </a:tabLst>
                      </a:pP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焉章是三仨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	</a:t>
                      </a:r>
                      <a:r>
                        <a:rPr dirty="0" smtClean="0" sz="70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工工.3</a:t>
                      </a:r>
                      <a:r>
                        <a:rPr dirty="0" smtClean="0" sz="700" spc="-225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焉</a:t>
                      </a:r>
                      <a:r>
                        <a:rPr dirty="0" smtClean="0" sz="700" spc="-16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量</a:t>
                      </a:r>
                      <a:r>
                        <a:rPr dirty="0" smtClean="0" sz="900" spc="-145">
                          <a:solidFill>
                            <a:srgbClr val="7B7B7B"/>
                          </a:solidFill>
                          <a:latin typeface="Times New Roman"/>
                          <a:cs typeface="Times New Roman"/>
                        </a:rPr>
                        <a:t>:</a:t>
                      </a:r>
                      <a:r>
                        <a:rPr dirty="0" smtClean="0" sz="900" spc="30">
                          <a:solidFill>
                            <a:srgbClr val="333133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dirty="0" smtClean="0" sz="700" spc="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飞.3.</a:t>
                      </a:r>
                      <a:r>
                        <a:rPr dirty="0" smtClean="0" sz="700" spc="30">
                          <a:solidFill>
                            <a:srgbClr val="333133"/>
                          </a:solidFill>
                          <a:latin typeface="宋体"/>
                          <a:cs typeface="宋体"/>
                        </a:rPr>
                        <a:t>3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.:&gt;:J</a:t>
                      </a:r>
                      <a:r>
                        <a:rPr dirty="0" smtClean="0" sz="700" spc="-9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Z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立习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	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828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2414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8833104" y="2962655"/>
            <a:ext cx="297179" cy="1545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49808" y="3118104"/>
            <a:ext cx="7978140" cy="832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823959" y="4681728"/>
            <a:ext cx="306324" cy="850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68095" y="4864608"/>
            <a:ext cx="7959852" cy="850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761488" y="6373367"/>
            <a:ext cx="6368796" cy="466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554480" y="6528816"/>
            <a:ext cx="941832" cy="2240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65759" y="6345935"/>
            <a:ext cx="278892" cy="4434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13716" y="6224778"/>
            <a:ext cx="4027932" cy="0"/>
          </a:xfrm>
          <a:custGeom>
            <a:avLst/>
            <a:gdLst/>
            <a:ahLst/>
            <a:cxnLst/>
            <a:rect l="l" t="t" r="r" b="b"/>
            <a:pathLst>
              <a:path w="4027932" h="0">
                <a:moveTo>
                  <a:pt x="0" y="0"/>
                </a:moveTo>
                <a:lnTo>
                  <a:pt x="4027932" y="0"/>
                </a:lnTo>
              </a:path>
            </a:pathLst>
          </a:custGeom>
          <a:ln w="13716">
            <a:solidFill>
              <a:srgbClr val="ACACA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6391655"/>
            <a:ext cx="2784348" cy="0"/>
          </a:xfrm>
          <a:custGeom>
            <a:avLst/>
            <a:gdLst/>
            <a:ahLst/>
            <a:cxnLst/>
            <a:rect l="l" t="t" r="r" b="b"/>
            <a:pathLst>
              <a:path w="2784348" h="0">
                <a:moveTo>
                  <a:pt x="0" y="0"/>
                </a:moveTo>
                <a:lnTo>
                  <a:pt x="2784348" y="0"/>
                </a:lnTo>
              </a:path>
            </a:pathLst>
          </a:custGeom>
          <a:ln w="18288">
            <a:solidFill>
              <a:srgbClr val="2FB3F7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34188" y="1386840"/>
            <a:ext cx="474980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110">
                <a:solidFill>
                  <a:srgbClr val="343334"/>
                </a:solidFill>
                <a:latin typeface="宋体"/>
                <a:cs typeface="宋体"/>
              </a:rPr>
              <a:t>工</a:t>
            </a:r>
            <a:r>
              <a:rPr dirty="0" smtClean="0" sz="600" spc="-150">
                <a:solidFill>
                  <a:srgbClr val="343334"/>
                </a:solidFill>
                <a:latin typeface="宋体"/>
                <a:cs typeface="宋体"/>
              </a:rPr>
              <a:t> </a:t>
            </a:r>
            <a:r>
              <a:rPr dirty="0" smtClean="0" sz="600" spc="185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5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  </a:t>
            </a:r>
            <a:r>
              <a:rPr dirty="0" smtClean="0" sz="600" spc="-3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20">
                <a:solidFill>
                  <a:srgbClr val="494949"/>
                </a:solidFill>
                <a:latin typeface="Arial"/>
                <a:cs typeface="Arial"/>
              </a:rPr>
              <a:t>G</a:t>
            </a:r>
            <a:endParaRPr sz="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386" y="1642871"/>
            <a:ext cx="516890" cy="6286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67945">
              <a:lnSpc>
                <a:spcPct val="100000"/>
              </a:lnSpc>
            </a:pPr>
            <a:r>
              <a:rPr dirty="0" smtClean="0" sz="600" spc="150">
                <a:solidFill>
                  <a:srgbClr val="494949"/>
                </a:solidFill>
                <a:latin typeface="宋体"/>
                <a:cs typeface="宋体"/>
              </a:rPr>
              <a:t>工</a:t>
            </a:r>
            <a:r>
              <a:rPr dirty="0" smtClean="0" sz="600" spc="-15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21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600">
                <a:solidFill>
                  <a:srgbClr val="343334"/>
                </a:solidFill>
                <a:latin typeface="Times New Roman"/>
                <a:cs typeface="Times New Roman"/>
              </a:rPr>
              <a:t>OG</a:t>
            </a:r>
            <a:endParaRPr sz="600">
              <a:latin typeface="Times New Roman"/>
              <a:cs typeface="Times New Roman"/>
            </a:endParaRPr>
          </a:p>
          <a:p>
            <a:pPr algn="ctr" marR="0">
              <a:lnSpc>
                <a:spcPts val="2155"/>
              </a:lnSpc>
            </a:pPr>
            <a:r>
              <a:rPr dirty="0" smtClean="0" sz="2050" spc="-1735">
                <a:solidFill>
                  <a:srgbClr val="494949"/>
                </a:solidFill>
                <a:latin typeface="宋体"/>
                <a:cs typeface="宋体"/>
              </a:rPr>
              <a:t>。</a:t>
            </a:r>
            <a:r>
              <a:rPr dirty="0" smtClean="0" sz="600" spc="185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5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  </a:t>
            </a:r>
            <a:r>
              <a:rPr dirty="0" smtClean="0" sz="600" spc="-3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20">
                <a:solidFill>
                  <a:srgbClr val="494949"/>
                </a:solidFill>
                <a:latin typeface="Arial"/>
                <a:cs typeface="Arial"/>
              </a:rPr>
              <a:t>G</a:t>
            </a:r>
            <a:endParaRPr sz="600">
              <a:latin typeface="Arial"/>
              <a:cs typeface="Arial"/>
            </a:endParaRPr>
          </a:p>
          <a:p>
            <a:pPr algn="ctr" marL="20320">
              <a:lnSpc>
                <a:spcPts val="2070"/>
              </a:lnSpc>
            </a:pPr>
            <a:r>
              <a:rPr dirty="0" smtClean="0" sz="2050" spc="-1735">
                <a:solidFill>
                  <a:srgbClr val="343334"/>
                </a:solidFill>
                <a:latin typeface="宋体"/>
                <a:cs typeface="宋体"/>
              </a:rPr>
              <a:t>。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79740" y="2209800"/>
            <a:ext cx="462915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85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390">
                <a:solidFill>
                  <a:srgbClr val="343334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190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39659" y="2209800"/>
            <a:ext cx="476884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645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475">
                <a:solidFill>
                  <a:srgbClr val="343334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190">
                <a:solidFill>
                  <a:srgbClr val="75757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30">
                <a:solidFill>
                  <a:srgbClr val="343334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1292" y="2209800"/>
            <a:ext cx="476884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90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535">
                <a:solidFill>
                  <a:srgbClr val="343334"/>
                </a:solidFill>
                <a:latin typeface="Times New Roman"/>
                <a:cs typeface="Times New Roman"/>
              </a:rPr>
              <a:t>2</a:t>
            </a:r>
            <a:r>
              <a:rPr dirty="0" smtClean="0" sz="600" spc="190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30">
                <a:solidFill>
                  <a:srgbClr val="343334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4476" y="2209800"/>
            <a:ext cx="533400" cy="2095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43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405">
                <a:solidFill>
                  <a:srgbClr val="343334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225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  <a:p>
            <a:pPr marL="163195">
              <a:lnSpc>
                <a:spcPct val="100000"/>
              </a:lnSpc>
              <a:spcBef>
                <a:spcPts val="145"/>
              </a:spcBef>
            </a:pPr>
            <a:r>
              <a:rPr dirty="0" smtClean="0" sz="600" spc="-80">
                <a:solidFill>
                  <a:srgbClr val="494949"/>
                </a:solidFill>
                <a:latin typeface="宋体"/>
                <a:cs typeface="宋体"/>
              </a:rPr>
              <a:t>量ßI::;大:::</a:t>
            </a:r>
            <a:endParaRPr sz="600">
              <a:latin typeface="宋体"/>
              <a:cs typeface="宋体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64555" y="2209800"/>
            <a:ext cx="1121410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670560" algn="l"/>
              </a:tabLst>
            </a:pPr>
            <a:r>
              <a:rPr dirty="0" smtClean="0" sz="600" spc="445">
                <a:solidFill>
                  <a:srgbClr val="343334"/>
                </a:solidFill>
                <a:latin typeface="Times New Roman"/>
                <a:cs typeface="Times New Roman"/>
              </a:rPr>
              <a:t>08</a:t>
            </a:r>
            <a:r>
              <a:rPr dirty="0" smtClean="0" sz="600" spc="-6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90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	</a:t>
            </a:r>
            <a:r>
              <a:rPr dirty="0" smtClean="0" sz="600" spc="585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395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190">
                <a:solidFill>
                  <a:srgbClr val="75757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06288" y="2319528"/>
            <a:ext cx="839469" cy="2870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58419">
              <a:lnSpc>
                <a:spcPct val="100000"/>
              </a:lnSpc>
            </a:pPr>
            <a:r>
              <a:rPr dirty="0" smtClean="0" sz="600" spc="545">
                <a:solidFill>
                  <a:srgbClr val="494949"/>
                </a:solidFill>
                <a:latin typeface="Times New Roman"/>
                <a:cs typeface="Times New Roman"/>
              </a:rPr>
              <a:t>8</a:t>
            </a:r>
            <a:r>
              <a:rPr dirty="0" smtClean="0" sz="600" spc="575">
                <a:solidFill>
                  <a:srgbClr val="494949"/>
                </a:solidFill>
                <a:latin typeface="Times New Roman"/>
                <a:cs typeface="Times New Roman"/>
              </a:rPr>
              <a:t>8</a:t>
            </a:r>
            <a:r>
              <a:rPr dirty="0" smtClean="0" sz="600" spc="18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-8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455">
                <a:solidFill>
                  <a:srgbClr val="343334"/>
                </a:solidFill>
                <a:latin typeface="Times New Roman"/>
                <a:cs typeface="Times New Roman"/>
              </a:rPr>
              <a:t>05</a:t>
            </a:r>
            <a:r>
              <a:rPr dirty="0" smtClean="0" sz="600" spc="455">
                <a:solidFill>
                  <a:srgbClr val="343334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2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</a:pPr>
            <a:r>
              <a:rPr dirty="0" smtClean="0" sz="600" spc="480">
                <a:solidFill>
                  <a:srgbClr val="494949"/>
                </a:solidFill>
                <a:latin typeface="Times New Roman"/>
                <a:cs typeface="Times New Roman"/>
              </a:rPr>
              <a:t>697</a:t>
            </a:r>
            <a:r>
              <a:rPr dirty="0" smtClean="0" sz="600" spc="-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55">
                <a:solidFill>
                  <a:srgbClr val="343334"/>
                </a:solidFill>
                <a:latin typeface="Times New Roman"/>
                <a:cs typeface="Times New Roman"/>
              </a:rPr>
              <a:t>8</a:t>
            </a:r>
            <a:r>
              <a:rPr dirty="0" smtClean="0" sz="600" spc="465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46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58419">
              <a:lnSpc>
                <a:spcPct val="100000"/>
              </a:lnSpc>
            </a:pP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21</a:t>
            </a:r>
            <a:r>
              <a:rPr dirty="0" smtClean="0" sz="600" spc="540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96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75352" y="2410967"/>
            <a:ext cx="381000" cy="996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125">
                <a:solidFill>
                  <a:srgbClr val="494949"/>
                </a:solidFill>
                <a:latin typeface="宋体"/>
                <a:cs typeface="宋体"/>
              </a:rPr>
              <a:t>最</a:t>
            </a:r>
            <a:r>
              <a:rPr dirty="0" smtClean="0" sz="600" spc="5">
                <a:solidFill>
                  <a:srgbClr val="494949"/>
                </a:solidFill>
                <a:latin typeface="宋体"/>
                <a:cs typeface="宋体"/>
              </a:rPr>
              <a:t>量</a:t>
            </a:r>
            <a:r>
              <a:rPr dirty="0" smtClean="0" sz="600" spc="-235">
                <a:solidFill>
                  <a:srgbClr val="646464"/>
                </a:solidFill>
                <a:latin typeface="宋体"/>
                <a:cs typeface="宋体"/>
              </a:rPr>
              <a:t>:</a:t>
            </a:r>
            <a:r>
              <a:rPr dirty="0" smtClean="0" sz="600" spc="-25">
                <a:solidFill>
                  <a:srgbClr val="494949"/>
                </a:solidFill>
                <a:latin typeface="宋体"/>
                <a:cs typeface="宋体"/>
              </a:rPr>
              <a:t>-;;Jc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25644" y="2432558"/>
            <a:ext cx="382270" cy="1873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50" spc="125">
                <a:solidFill>
                  <a:srgbClr val="494949"/>
                </a:solidFill>
                <a:latin typeface="Times New Roman"/>
                <a:cs typeface="Times New Roman"/>
              </a:rPr>
              <a:t>a</a:t>
            </a:r>
            <a:r>
              <a:rPr dirty="0" smtClean="0" sz="600" spc="-80">
                <a:solidFill>
                  <a:srgbClr val="494949"/>
                </a:solidFill>
                <a:latin typeface="宋体"/>
                <a:cs typeface="宋体"/>
              </a:rPr>
              <a:t>量三!;;;: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07355" y="2593847"/>
            <a:ext cx="1424940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140">
                <a:solidFill>
                  <a:srgbClr val="494949"/>
                </a:solidFill>
                <a:latin typeface="宋体"/>
                <a:cs typeface="宋体"/>
              </a:rPr>
              <a:t>最量</a:t>
            </a:r>
            <a:r>
              <a:rPr dirty="0" smtClean="0" sz="600" spc="65">
                <a:solidFill>
                  <a:srgbClr val="494949"/>
                </a:solidFill>
                <a:latin typeface="宋体"/>
                <a:cs typeface="宋体"/>
              </a:rPr>
              <a:t>并</a:t>
            </a:r>
            <a:r>
              <a:rPr dirty="0" smtClean="0" sz="600" spc="760">
                <a:solidFill>
                  <a:srgbClr val="494949"/>
                </a:solidFill>
                <a:latin typeface="Times New Roman"/>
                <a:cs typeface="Times New Roman"/>
              </a:rPr>
              <a:t>ζ355.96</a:t>
            </a:r>
            <a:r>
              <a:rPr dirty="0" smtClean="0" sz="600" spc="76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4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42079" y="2695955"/>
            <a:ext cx="1619250" cy="4051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90170">
              <a:lnSpc>
                <a:spcPct val="100000"/>
              </a:lnSpc>
            </a:pPr>
            <a:r>
              <a:rPr dirty="0" smtClean="0" sz="700" spc="90">
                <a:solidFill>
                  <a:srgbClr val="343334"/>
                </a:solidFill>
                <a:latin typeface="宋体"/>
                <a:cs typeface="宋体"/>
              </a:rPr>
              <a:t>三眨</a:t>
            </a:r>
            <a:r>
              <a:rPr dirty="0" smtClean="0" sz="700" spc="80">
                <a:solidFill>
                  <a:srgbClr val="343334"/>
                </a:solidFill>
                <a:latin typeface="宋体"/>
                <a:cs typeface="宋体"/>
              </a:rPr>
              <a:t> </a:t>
            </a:r>
            <a:r>
              <a:rPr dirty="0" smtClean="0" sz="1200" spc="250">
                <a:solidFill>
                  <a:srgbClr val="343334"/>
                </a:solidFill>
                <a:latin typeface="Courier New"/>
                <a:cs typeface="Courier New"/>
              </a:rPr>
              <a:t>&lt;</a:t>
            </a:r>
            <a:r>
              <a:rPr dirty="0" smtClean="0" sz="1200" spc="-40">
                <a:solidFill>
                  <a:srgbClr val="343334"/>
                </a:solidFill>
                <a:latin typeface="Courier New"/>
                <a:cs typeface="Courier New"/>
              </a:rPr>
              <a:t>5</a:t>
            </a:r>
            <a:r>
              <a:rPr dirty="0" smtClean="0" sz="650" spc="75">
                <a:solidFill>
                  <a:srgbClr val="343334"/>
                </a:solidFill>
                <a:latin typeface="宋体"/>
                <a:cs typeface="宋体"/>
              </a:rPr>
              <a:t>芳芳'串5J2=茸</a:t>
            </a:r>
            <a:r>
              <a:rPr dirty="0" smtClean="0" sz="650" spc="55">
                <a:solidFill>
                  <a:srgbClr val="343334"/>
                </a:solidFill>
                <a:latin typeface="宋体"/>
                <a:cs typeface="宋体"/>
              </a:rPr>
              <a:t>笔</a:t>
            </a:r>
            <a:r>
              <a:rPr dirty="0" smtClean="0" sz="800" spc="80">
                <a:solidFill>
                  <a:srgbClr val="343334"/>
                </a:solidFill>
                <a:latin typeface="Arial"/>
                <a:cs typeface="Arial"/>
              </a:rPr>
              <a:t>M</a:t>
            </a:r>
            <a:r>
              <a:rPr dirty="0" smtClean="0" sz="700" spc="35">
                <a:solidFill>
                  <a:srgbClr val="343334"/>
                </a:solidFill>
                <a:latin typeface="宋体"/>
                <a:cs typeface="宋体"/>
              </a:rPr>
              <a:t>噩噩&gt;</a:t>
            </a:r>
            <a:endParaRPr sz="7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mtClean="0" sz="750" spc="-130">
                <a:solidFill>
                  <a:srgbClr val="494949"/>
                </a:solidFill>
                <a:latin typeface="宋体"/>
                <a:cs typeface="宋体"/>
              </a:rPr>
              <a:t>着茜["'jli雪</a:t>
            </a:r>
            <a:r>
              <a:rPr dirty="0" smtClean="0" sz="750" spc="-14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1000" spc="45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r>
              <a:rPr dirty="0" smtClean="0" sz="800" spc="240">
                <a:solidFill>
                  <a:srgbClr val="494949"/>
                </a:solidFill>
                <a:latin typeface="宋体"/>
                <a:cs typeface="宋体"/>
              </a:rPr>
              <a:t>司</a:t>
            </a:r>
            <a:r>
              <a:rPr dirty="0" smtClean="0" sz="800" spc="-200">
                <a:solidFill>
                  <a:srgbClr val="211F23"/>
                </a:solidFill>
                <a:latin typeface="宋体"/>
                <a:cs typeface="宋体"/>
              </a:rPr>
              <a:t>t::l::I</a:t>
            </a:r>
            <a:r>
              <a:rPr dirty="0" smtClean="0" sz="800" spc="35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850" spc="75">
                <a:solidFill>
                  <a:srgbClr val="211F23"/>
                </a:solidFill>
                <a:latin typeface="宋体"/>
                <a:cs typeface="宋体"/>
              </a:rPr>
              <a:t>r=l</a:t>
            </a:r>
            <a:r>
              <a:rPr dirty="0" smtClean="0" sz="850" spc="155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1000" spc="-25">
                <a:solidFill>
                  <a:srgbClr val="211F23"/>
                </a:solidFill>
                <a:latin typeface="Times New Roman"/>
                <a:cs typeface="Times New Roman"/>
              </a:rPr>
              <a:t>C</a:t>
            </a:r>
            <a:r>
              <a:rPr dirty="0" smtClean="0" sz="700" spc="-140">
                <a:solidFill>
                  <a:srgbClr val="494949"/>
                </a:solidFill>
                <a:latin typeface="宋体"/>
                <a:cs typeface="宋体"/>
              </a:rPr>
              <a:t>二，唁主</a:t>
            </a:r>
            <a:endParaRPr sz="700">
              <a:latin typeface="宋体"/>
              <a:cs typeface="宋体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32636" y="2209800"/>
            <a:ext cx="553720" cy="4838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495">
                <a:solidFill>
                  <a:srgbClr val="494949"/>
                </a:solidFill>
                <a:latin typeface="Times New Roman"/>
                <a:cs typeface="Times New Roman"/>
              </a:rPr>
              <a:t>2</a:t>
            </a:r>
            <a:r>
              <a:rPr dirty="0" smtClean="0" sz="600" spc="525">
                <a:solidFill>
                  <a:srgbClr val="494949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190">
                <a:solidFill>
                  <a:srgbClr val="75757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  <a:p>
            <a:pPr algn="just" marL="167640" marR="12700">
              <a:lnSpc>
                <a:spcPct val="98900"/>
              </a:lnSpc>
            </a:pPr>
            <a:r>
              <a:rPr dirty="0" smtClean="0" sz="600" spc="-12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-18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750" spc="50">
                <a:solidFill>
                  <a:srgbClr val="494949"/>
                </a:solidFill>
                <a:latin typeface="Times New Roman"/>
                <a:cs typeface="Times New Roman"/>
              </a:rPr>
              <a:t>S</a:t>
            </a:r>
            <a:r>
              <a:rPr dirty="0" smtClean="0" sz="600" spc="130">
                <a:solidFill>
                  <a:srgbClr val="494949"/>
                </a:solidFill>
                <a:latin typeface="宋体"/>
                <a:cs typeface="宋体"/>
              </a:rPr>
              <a:t>盲百</a:t>
            </a:r>
            <a:r>
              <a:rPr dirty="0" smtClean="0" sz="600" spc="6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6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165">
                <a:solidFill>
                  <a:srgbClr val="494949"/>
                </a:solidFill>
                <a:latin typeface="宋体"/>
                <a:cs typeface="宋体"/>
              </a:rPr>
              <a:t>当言可</a:t>
            </a:r>
            <a:r>
              <a:rPr dirty="0" smtClean="0" sz="600" spc="8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10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190">
                <a:solidFill>
                  <a:srgbClr val="494949"/>
                </a:solidFill>
                <a:latin typeface="宋体"/>
                <a:cs typeface="宋体"/>
              </a:rPr>
              <a:t>当盲宫</a:t>
            </a:r>
            <a:r>
              <a:rPr dirty="0" smtClean="0" sz="600" spc="9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5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170">
                <a:solidFill>
                  <a:srgbClr val="494949"/>
                </a:solidFill>
                <a:latin typeface="宋体"/>
                <a:cs typeface="宋体"/>
              </a:rPr>
              <a:t>旨盲百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91004" y="2209800"/>
            <a:ext cx="112141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  <a:tabLst>
                <a:tab pos="676275" algn="l"/>
              </a:tabLst>
            </a:pPr>
            <a:r>
              <a:rPr dirty="0" smtClean="0" sz="600" spc="500">
                <a:solidFill>
                  <a:srgbClr val="494949"/>
                </a:solidFill>
                <a:latin typeface="Times New Roman"/>
                <a:cs typeface="Times New Roman"/>
              </a:rPr>
              <a:t>22</a:t>
            </a:r>
            <a:r>
              <a:rPr dirty="0" smtClean="0" sz="600" spc="-2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90">
                <a:solidFill>
                  <a:srgbClr val="75757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00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	</a:t>
            </a:r>
            <a:r>
              <a:rPr dirty="0" smtClean="0" sz="600" spc="43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405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225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3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  <a:p>
            <a:pPr algn="ctr" marR="85090">
              <a:lnSpc>
                <a:spcPct val="100000"/>
              </a:lnSpc>
              <a:spcBef>
                <a:spcPts val="145"/>
              </a:spcBef>
            </a:pPr>
            <a:r>
              <a:rPr dirty="0" smtClean="0" sz="600" spc="480">
                <a:solidFill>
                  <a:srgbClr val="494949"/>
                </a:solidFill>
                <a:latin typeface="Times New Roman"/>
                <a:cs typeface="Times New Roman"/>
              </a:rPr>
              <a:t>64</a:t>
            </a:r>
            <a:r>
              <a:rPr dirty="0" smtClean="0" sz="600" spc="440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24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5">
                <a:solidFill>
                  <a:srgbClr val="494949"/>
                </a:solidFill>
                <a:latin typeface="Times New Roman"/>
                <a:cs typeface="Times New Roman"/>
              </a:rPr>
              <a:t>23</a:t>
            </a:r>
            <a:r>
              <a:rPr dirty="0" smtClean="0" sz="600" spc="455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algn="ctr" marR="57785">
              <a:lnSpc>
                <a:spcPct val="100000"/>
              </a:lnSpc>
            </a:pPr>
            <a:r>
              <a:rPr dirty="0" smtClean="0" sz="600" spc="480">
                <a:solidFill>
                  <a:srgbClr val="494949"/>
                </a:solidFill>
                <a:latin typeface="Times New Roman"/>
                <a:cs typeface="Times New Roman"/>
              </a:rPr>
              <a:t>652</a:t>
            </a:r>
            <a:r>
              <a:rPr dirty="0" smtClean="0" sz="600" spc="-5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00">
                <a:solidFill>
                  <a:srgbClr val="494949"/>
                </a:solidFill>
                <a:latin typeface="Times New Roman"/>
                <a:cs typeface="Times New Roman"/>
              </a:rPr>
              <a:t>29</a:t>
            </a:r>
            <a:r>
              <a:rPr dirty="0" smtClean="0" sz="600" spc="50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3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algn="ctr" marR="39370">
              <a:lnSpc>
                <a:spcPct val="100000"/>
              </a:lnSpc>
            </a:pPr>
            <a:r>
              <a:rPr dirty="0" smtClean="0" sz="600" spc="615">
                <a:solidFill>
                  <a:srgbClr val="494949"/>
                </a:solidFill>
                <a:latin typeface="Times New Roman"/>
                <a:cs typeface="Times New Roman"/>
              </a:rPr>
              <a:t>14</a:t>
            </a: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95">
                <a:solidFill>
                  <a:srgbClr val="343334"/>
                </a:solidFill>
                <a:latin typeface="Times New Roman"/>
                <a:cs typeface="Times New Roman"/>
              </a:rPr>
              <a:t>49</a:t>
            </a:r>
            <a:r>
              <a:rPr dirty="0" smtClean="0" sz="600" spc="495">
                <a:solidFill>
                  <a:srgbClr val="343334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4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algn="ctr" marR="57785">
              <a:lnSpc>
                <a:spcPct val="100000"/>
              </a:lnSpc>
            </a:pPr>
            <a:r>
              <a:rPr dirty="0" smtClean="0" sz="600" spc="480">
                <a:solidFill>
                  <a:srgbClr val="494949"/>
                </a:solidFill>
                <a:latin typeface="Times New Roman"/>
                <a:cs typeface="Times New Roman"/>
              </a:rPr>
              <a:t>164.57</a:t>
            </a:r>
            <a:r>
              <a:rPr dirty="0" smtClean="0" sz="600" spc="48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4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20288" y="2209800"/>
            <a:ext cx="650240" cy="3924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00025">
              <a:lnSpc>
                <a:spcPct val="100000"/>
              </a:lnSpc>
            </a:pPr>
            <a:r>
              <a:rPr dirty="0" smtClean="0" sz="600" spc="434">
                <a:solidFill>
                  <a:srgbClr val="343334"/>
                </a:solidFill>
                <a:latin typeface="Times New Roman"/>
                <a:cs typeface="Times New Roman"/>
              </a:rPr>
              <a:t>02</a:t>
            </a:r>
            <a:r>
              <a:rPr dirty="0" smtClean="0" sz="600" spc="-4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90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mtClean="0" sz="600" spc="-5">
                <a:solidFill>
                  <a:srgbClr val="494949"/>
                </a:solidFill>
                <a:latin typeface="宋体"/>
                <a:cs typeface="宋体"/>
              </a:rPr>
              <a:t>.3:lZ主匀</a:t>
            </a:r>
            <a:endParaRPr sz="600">
              <a:latin typeface="宋体"/>
              <a:cs typeface="宋体"/>
            </a:endParaRPr>
          </a:p>
          <a:p>
            <a:pPr marL="40005">
              <a:lnSpc>
                <a:spcPts val="740"/>
              </a:lnSpc>
            </a:pPr>
            <a:r>
              <a:rPr dirty="0" smtClean="0" sz="600" spc="-65">
                <a:solidFill>
                  <a:srgbClr val="646464"/>
                </a:solidFill>
                <a:latin typeface="宋体"/>
                <a:cs typeface="宋体"/>
              </a:rPr>
              <a:t>玉</a:t>
            </a:r>
            <a:r>
              <a:rPr dirty="0" smtClean="0" sz="600" spc="-90">
                <a:solidFill>
                  <a:srgbClr val="494949"/>
                </a:solidFill>
                <a:latin typeface="宋体"/>
                <a:cs typeface="宋体"/>
              </a:rPr>
              <a:t>在</a:t>
            </a:r>
            <a:r>
              <a:rPr dirty="0" smtClean="0" sz="700" spc="-125">
                <a:solidFill>
                  <a:srgbClr val="494949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310">
                <a:solidFill>
                  <a:srgbClr val="494949"/>
                </a:solidFill>
                <a:latin typeface="宋体"/>
                <a:cs typeface="宋体"/>
              </a:rPr>
              <a:t>写</a:t>
            </a:r>
            <a:endParaRPr sz="600">
              <a:latin typeface="宋体"/>
              <a:cs typeface="宋体"/>
            </a:endParaRPr>
          </a:p>
          <a:p>
            <a:pPr marL="58419">
              <a:lnSpc>
                <a:spcPts val="700"/>
              </a:lnSpc>
            </a:pPr>
            <a:r>
              <a:rPr dirty="0" smtClean="0" sz="600" spc="-65">
                <a:solidFill>
                  <a:srgbClr val="646464"/>
                </a:solidFill>
                <a:latin typeface="宋体"/>
                <a:cs typeface="宋体"/>
              </a:rPr>
              <a:t>玉</a:t>
            </a:r>
            <a:r>
              <a:rPr dirty="0" smtClean="0" sz="600" spc="80">
                <a:solidFill>
                  <a:srgbClr val="494949"/>
                </a:solidFill>
                <a:latin typeface="宋体"/>
                <a:cs typeface="宋体"/>
              </a:rPr>
              <a:t>在</a:t>
            </a:r>
            <a:r>
              <a:rPr dirty="0" smtClean="0" sz="600" spc="5">
                <a:solidFill>
                  <a:srgbClr val="494949"/>
                </a:solidFill>
                <a:latin typeface="宋体"/>
                <a:cs typeface="宋体"/>
              </a:rPr>
              <a:t>主</a:t>
            </a:r>
            <a:r>
              <a:rPr dirty="0" smtClean="0" sz="600" spc="310">
                <a:solidFill>
                  <a:srgbClr val="646464"/>
                </a:solidFill>
                <a:latin typeface="宋体"/>
                <a:cs typeface="宋体"/>
              </a:rPr>
              <a:t>写</a:t>
            </a:r>
            <a:r>
              <a:rPr dirty="0" smtClean="0" sz="600" spc="310">
                <a:solidFill>
                  <a:srgbClr val="646464"/>
                </a:solidFill>
                <a:latin typeface="宋体"/>
                <a:cs typeface="宋体"/>
              </a:rPr>
              <a:t>  </a:t>
            </a:r>
            <a:r>
              <a:rPr dirty="0" smtClean="0" sz="600" spc="350">
                <a:solidFill>
                  <a:srgbClr val="494949"/>
                </a:solidFill>
                <a:latin typeface="宋体"/>
                <a:cs typeface="宋体"/>
              </a:rPr>
              <a:t>:</a:t>
            </a:r>
            <a:endParaRPr sz="600">
              <a:latin typeface="宋体"/>
              <a:cs typeface="宋体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66108" y="2209800"/>
            <a:ext cx="462915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05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475">
                <a:solidFill>
                  <a:srgbClr val="343334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190">
                <a:solidFill>
                  <a:srgbClr val="75757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46652" y="2319528"/>
            <a:ext cx="857885" cy="2870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35">
                <a:solidFill>
                  <a:srgbClr val="494949"/>
                </a:solidFill>
                <a:latin typeface="Times New Roman"/>
                <a:cs typeface="Times New Roman"/>
              </a:rPr>
              <a:t>519</a:t>
            </a:r>
            <a:r>
              <a:rPr dirty="0" smtClean="0" sz="600" spc="-7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65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30">
                <a:solidFill>
                  <a:srgbClr val="494949"/>
                </a:solidFill>
                <a:latin typeface="Times New Roman"/>
                <a:cs typeface="Times New Roman"/>
              </a:rPr>
              <a:t>38</a:t>
            </a:r>
            <a:r>
              <a:rPr dirty="0" smtClean="0" sz="600" spc="53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1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0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40005">
              <a:lnSpc>
                <a:spcPct val="100000"/>
              </a:lnSpc>
            </a:pPr>
            <a:r>
              <a:rPr dirty="0" smtClean="0" sz="600" spc="530">
                <a:solidFill>
                  <a:srgbClr val="494949"/>
                </a:solidFill>
                <a:latin typeface="Times New Roman"/>
                <a:cs typeface="Times New Roman"/>
              </a:rPr>
              <a:t>53</a:t>
            </a:r>
            <a:r>
              <a:rPr dirty="0" smtClean="0" sz="600" spc="520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18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-85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434">
                <a:solidFill>
                  <a:srgbClr val="494949"/>
                </a:solidFill>
                <a:latin typeface="Times New Roman"/>
                <a:cs typeface="Times New Roman"/>
              </a:rPr>
              <a:t>60</a:t>
            </a:r>
            <a:r>
              <a:rPr dirty="0" smtClean="0" sz="600" spc="434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2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58419">
              <a:lnSpc>
                <a:spcPct val="100000"/>
              </a:lnSpc>
            </a:pPr>
            <a:r>
              <a:rPr dirty="0" smtClean="0" sz="600" spc="550">
                <a:solidFill>
                  <a:srgbClr val="343334"/>
                </a:solidFill>
                <a:latin typeface="Times New Roman"/>
                <a:cs typeface="Times New Roman"/>
              </a:rPr>
              <a:t>11</a:t>
            </a:r>
            <a:r>
              <a:rPr dirty="0" smtClean="0" sz="600" spc="440">
                <a:solidFill>
                  <a:srgbClr val="343334"/>
                </a:solidFill>
                <a:latin typeface="Times New Roman"/>
                <a:cs typeface="Times New Roman"/>
              </a:rPr>
              <a:t>3</a:t>
            </a:r>
            <a:r>
              <a:rPr dirty="0" smtClean="0" sz="600" spc="24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60">
                <a:solidFill>
                  <a:srgbClr val="494949"/>
                </a:solidFill>
                <a:latin typeface="Times New Roman"/>
                <a:cs typeface="Times New Roman"/>
              </a:rPr>
              <a:t>5</a:t>
            </a:r>
            <a:r>
              <a:rPr dirty="0" smtClean="0" sz="600" spc="540">
                <a:solidFill>
                  <a:srgbClr val="494949"/>
                </a:solidFill>
                <a:latin typeface="Times New Roman"/>
                <a:cs typeface="Times New Roman"/>
              </a:rPr>
              <a:t>8</a:t>
            </a:r>
            <a:r>
              <a:rPr dirty="0" smtClean="0" sz="600" spc="54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7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52291" y="2593847"/>
            <a:ext cx="363855" cy="996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-25">
                <a:solidFill>
                  <a:srgbClr val="494949"/>
                </a:solidFill>
                <a:latin typeface="宋体"/>
                <a:cs typeface="宋体"/>
              </a:rPr>
              <a:t>.3:l</a:t>
            </a:r>
            <a:r>
              <a:rPr dirty="0" smtClean="0" sz="600" spc="-140">
                <a:solidFill>
                  <a:srgbClr val="494949"/>
                </a:solidFill>
                <a:latin typeface="宋体"/>
                <a:cs typeface="宋体"/>
              </a:rPr>
              <a:t>Z</a:t>
            </a:r>
            <a:r>
              <a:rPr dirty="0" smtClean="0" sz="600" spc="-550">
                <a:solidFill>
                  <a:srgbClr val="494949"/>
                </a:solidFill>
                <a:latin typeface="宋体"/>
                <a:cs typeface="宋体"/>
              </a:rPr>
              <a:t>士</a:t>
            </a:r>
            <a:r>
              <a:rPr dirty="0" smtClean="0" sz="600" spc="20">
                <a:solidFill>
                  <a:srgbClr val="858585"/>
                </a:solidFill>
                <a:latin typeface="宋体"/>
                <a:cs typeface="宋体"/>
              </a:rPr>
              <a:t>:</a:t>
            </a:r>
            <a:r>
              <a:rPr dirty="0" smtClean="0" sz="600" spc="-15">
                <a:solidFill>
                  <a:srgbClr val="858585"/>
                </a:solidFill>
                <a:latin typeface="宋体"/>
                <a:cs typeface="宋体"/>
              </a:rPr>
              <a:t> </a:t>
            </a:r>
            <a:r>
              <a:rPr dirty="0" smtClean="0" sz="600" spc="80">
                <a:solidFill>
                  <a:srgbClr val="494949"/>
                </a:solidFill>
                <a:latin typeface="宋体"/>
                <a:cs typeface="宋体"/>
              </a:rPr>
              <a:t>写</a:t>
            </a:r>
            <a:endParaRPr sz="600">
              <a:latin typeface="宋体"/>
              <a:cs typeface="宋体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39717" y="2593847"/>
            <a:ext cx="845185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290">
                <a:solidFill>
                  <a:srgbClr val="211F23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360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395">
                <a:solidFill>
                  <a:srgbClr val="211F23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430">
                <a:solidFill>
                  <a:srgbClr val="494949"/>
                </a:solidFill>
                <a:latin typeface="Times New Roman"/>
                <a:cs typeface="Times New Roman"/>
              </a:rPr>
              <a:t>.52</a:t>
            </a:r>
            <a:r>
              <a:rPr dirty="0" smtClean="0" sz="600" spc="43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1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0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4267" y="2209800"/>
            <a:ext cx="481330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605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515">
                <a:solidFill>
                  <a:srgbClr val="343334"/>
                </a:solidFill>
                <a:latin typeface="Times New Roman"/>
                <a:cs typeface="Times New Roman"/>
              </a:rPr>
              <a:t>8</a:t>
            </a:r>
            <a:r>
              <a:rPr dirty="0" smtClean="0" sz="600" spc="190">
                <a:solidFill>
                  <a:srgbClr val="858585"/>
                </a:solidFill>
                <a:latin typeface="Times New Roman"/>
                <a:cs typeface="Times New Roman"/>
              </a:rPr>
              <a:t>: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3644" y="2313178"/>
            <a:ext cx="1028700" cy="3841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9050">
              <a:lnSpc>
                <a:spcPct val="100000"/>
              </a:lnSpc>
            </a:pPr>
            <a:r>
              <a:rPr dirty="0" smtClean="0" sz="600" spc="60">
                <a:solidFill>
                  <a:srgbClr val="494949"/>
                </a:solidFill>
                <a:latin typeface="Times New Roman"/>
                <a:cs typeface="Times New Roman"/>
              </a:rPr>
              <a:t>C</a:t>
            </a:r>
            <a:r>
              <a:rPr dirty="0" smtClean="0" sz="550" spc="45">
                <a:solidFill>
                  <a:srgbClr val="494949"/>
                </a:solidFill>
                <a:latin typeface="宋体"/>
                <a:cs typeface="宋体"/>
              </a:rPr>
              <a:t>工e</a:t>
            </a:r>
            <a:r>
              <a:rPr dirty="0" smtClean="0" sz="550" spc="65">
                <a:solidFill>
                  <a:srgbClr val="494949"/>
                </a:solidFill>
                <a:latin typeface="宋体"/>
                <a:cs typeface="宋体"/>
              </a:rPr>
              <a:t>-</a:t>
            </a:r>
            <a:r>
              <a:rPr dirty="0" smtClean="0" sz="600" spc="300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650" spc="120">
                <a:solidFill>
                  <a:srgbClr val="494949"/>
                </a:solidFill>
                <a:latin typeface="宋体"/>
                <a:cs typeface="宋体"/>
              </a:rPr>
              <a:t>et:</a:t>
            </a:r>
            <a:r>
              <a:rPr dirty="0" smtClean="0" sz="650" spc="12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50" spc="-4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450">
                <a:solidFill>
                  <a:srgbClr val="343334"/>
                </a:solidFill>
                <a:latin typeface="宋体"/>
                <a:cs typeface="宋体"/>
              </a:rPr>
              <a:t>-</a:t>
            </a:r>
            <a:r>
              <a:rPr dirty="0" smtClean="0" sz="600" spc="280">
                <a:solidFill>
                  <a:srgbClr val="343334"/>
                </a:solidFill>
                <a:latin typeface="宋体"/>
                <a:cs typeface="宋体"/>
              </a:rPr>
              <a:t>r</a:t>
            </a:r>
            <a:r>
              <a:rPr dirty="0" smtClean="0" sz="600" spc="-570">
                <a:solidFill>
                  <a:srgbClr val="494949"/>
                </a:solidFill>
                <a:latin typeface="宋体"/>
                <a:cs typeface="宋体"/>
              </a:rPr>
              <a:t>聋</a:t>
            </a:r>
            <a:r>
              <a:rPr dirty="0" smtClean="0" sz="600" spc="20">
                <a:solidFill>
                  <a:srgbClr val="858585"/>
                </a:solidFill>
                <a:latin typeface="宋体"/>
                <a:cs typeface="宋体"/>
              </a:rPr>
              <a:t>:</a:t>
            </a:r>
            <a:r>
              <a:rPr dirty="0" smtClean="0" sz="600" spc="-105">
                <a:solidFill>
                  <a:srgbClr val="858585"/>
                </a:solidFill>
                <a:latin typeface="宋体"/>
                <a:cs typeface="宋体"/>
              </a:rPr>
              <a:t> </a:t>
            </a:r>
            <a:r>
              <a:rPr dirty="0" smtClean="0" sz="600" spc="-120">
                <a:solidFill>
                  <a:srgbClr val="494949"/>
                </a:solidFill>
                <a:latin typeface="宋体"/>
                <a:cs typeface="宋体"/>
              </a:rPr>
              <a:t>去</a:t>
            </a:r>
            <a:r>
              <a:rPr dirty="0" smtClean="0" sz="600" spc="-175">
                <a:solidFill>
                  <a:srgbClr val="646464"/>
                </a:solidFill>
                <a:latin typeface="宋体"/>
                <a:cs typeface="宋体"/>
              </a:rPr>
              <a:t>注</a:t>
            </a:r>
            <a:endParaRPr sz="600">
              <a:latin typeface="宋体"/>
              <a:cs typeface="宋体"/>
            </a:endParaRPr>
          </a:p>
          <a:p>
            <a:pPr algn="just" marL="12700" marR="12700">
              <a:lnSpc>
                <a:spcPct val="78800"/>
              </a:lnSpc>
              <a:spcBef>
                <a:spcPts val="140"/>
              </a:spcBef>
            </a:pPr>
            <a:r>
              <a:rPr dirty="0" smtClean="0" sz="600" spc="565">
                <a:solidFill>
                  <a:srgbClr val="494949"/>
                </a:solidFill>
                <a:latin typeface="Arial"/>
                <a:cs typeface="Arial"/>
              </a:rPr>
              <a:t>C</a:t>
            </a:r>
            <a:r>
              <a:rPr dirty="0" smtClean="0" sz="600" spc="390">
                <a:solidFill>
                  <a:srgbClr val="494949"/>
                </a:solidFill>
                <a:latin typeface="Arial"/>
                <a:cs typeface="Arial"/>
              </a:rPr>
              <a:t>e</a:t>
            </a:r>
            <a:r>
              <a:rPr dirty="0" smtClean="0" sz="600" spc="300">
                <a:solidFill>
                  <a:srgbClr val="211F23"/>
                </a:solidFill>
                <a:latin typeface="Arial"/>
                <a:cs typeface="Arial"/>
              </a:rPr>
              <a:t>r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600" spc="340">
                <a:solidFill>
                  <a:srgbClr val="494949"/>
                </a:solidFill>
                <a:latin typeface="Arial"/>
                <a:cs typeface="Arial"/>
              </a:rPr>
              <a:t>et</a:t>
            </a:r>
            <a:r>
              <a:rPr dirty="0" smtClean="0" sz="600" spc="415">
                <a:solidFill>
                  <a:srgbClr val="494949"/>
                </a:solidFill>
                <a:latin typeface="Arial"/>
                <a:cs typeface="Arial"/>
              </a:rPr>
              <a:t>2</a:t>
            </a:r>
            <a:r>
              <a:rPr dirty="0" smtClean="0" sz="600" spc="450">
                <a:solidFill>
                  <a:srgbClr val="494949"/>
                </a:solidFill>
                <a:latin typeface="宋体"/>
                <a:cs typeface="宋体"/>
              </a:rPr>
              <a:t>-</a:t>
            </a:r>
            <a:r>
              <a:rPr dirty="0" smtClean="0" sz="600" spc="315">
                <a:solidFill>
                  <a:srgbClr val="494949"/>
                </a:solidFill>
                <a:latin typeface="宋体"/>
                <a:cs typeface="宋体"/>
              </a:rPr>
              <a:t>r</a:t>
            </a:r>
            <a:r>
              <a:rPr dirty="0" smtClean="0" sz="600" spc="-165">
                <a:solidFill>
                  <a:srgbClr val="757575"/>
                </a:solidFill>
                <a:latin typeface="宋体"/>
                <a:cs typeface="宋体"/>
              </a:rPr>
              <a:t>:</a:t>
            </a:r>
            <a:r>
              <a:rPr dirty="0" smtClean="0" sz="600" spc="-375">
                <a:solidFill>
                  <a:srgbClr val="757575"/>
                </a:solidFill>
                <a:latin typeface="宋体"/>
                <a:cs typeface="宋体"/>
              </a:rPr>
              <a:t>量</a:t>
            </a:r>
            <a:r>
              <a:rPr dirty="0" smtClean="0" sz="600" spc="-40">
                <a:solidFill>
                  <a:srgbClr val="494949"/>
                </a:solidFill>
                <a:latin typeface="宋体"/>
                <a:cs typeface="宋体"/>
              </a:rPr>
              <a:t>巨比</a:t>
            </a:r>
            <a:r>
              <a:rPr dirty="0" smtClean="0" sz="600" spc="-2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Cer</a:t>
            </a:r>
            <a:r>
              <a:rPr dirty="0" smtClean="0" sz="600" spc="-9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600" spc="150">
                <a:solidFill>
                  <a:srgbClr val="494949"/>
                </a:solidFill>
                <a:latin typeface="Arial"/>
                <a:cs typeface="Arial"/>
              </a:rPr>
              <a:t>et1---'=</a:t>
            </a:r>
            <a:r>
              <a:rPr dirty="0" smtClean="0" sz="600" spc="-10">
                <a:solidFill>
                  <a:srgbClr val="494949"/>
                </a:solidFill>
                <a:latin typeface="Arial"/>
                <a:cs typeface="Arial"/>
              </a:rPr>
              <a:t>:</a:t>
            </a:r>
            <a:r>
              <a:rPr dirty="0" smtClean="0" sz="800" spc="-55">
                <a:solidFill>
                  <a:srgbClr val="494949"/>
                </a:solidFill>
                <a:latin typeface="宋体"/>
                <a:cs typeface="宋体"/>
              </a:rPr>
              <a:t>-f琶</a:t>
            </a:r>
            <a:r>
              <a:rPr dirty="0" smtClean="0" sz="800" spc="-4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Cer</a:t>
            </a:r>
            <a:r>
              <a:rPr dirty="0" smtClean="0" sz="600" spc="-9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500" spc="75">
                <a:solidFill>
                  <a:srgbClr val="494949"/>
                </a:solidFill>
                <a:latin typeface="宋体"/>
                <a:cs typeface="宋体"/>
              </a:rPr>
              <a:t>e't</a:t>
            </a:r>
            <a:r>
              <a:rPr dirty="0" smtClean="0" sz="500" spc="-15">
                <a:solidFill>
                  <a:srgbClr val="494949"/>
                </a:solidFill>
                <a:latin typeface="宋体"/>
                <a:cs typeface="宋体"/>
              </a:rPr>
              <a:t>:</a:t>
            </a:r>
            <a:r>
              <a:rPr dirty="0" smtClean="0" sz="600" spc="90">
                <a:solidFill>
                  <a:srgbClr val="494949"/>
                </a:solidFill>
                <a:latin typeface="Arial"/>
                <a:cs typeface="Arial"/>
              </a:rPr>
              <a:t>2---'=</a:t>
            </a:r>
            <a:r>
              <a:rPr dirty="0" smtClean="0" sz="600" spc="-40">
                <a:solidFill>
                  <a:srgbClr val="494949"/>
                </a:solidFill>
                <a:latin typeface="Arial"/>
                <a:cs typeface="Arial"/>
              </a:rPr>
              <a:t>: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-f'e</a:t>
            </a:r>
            <a:endParaRPr sz="700">
              <a:latin typeface="宋体"/>
              <a:cs typeface="宋体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5014" y="2205426"/>
            <a:ext cx="450850" cy="589915"/>
          </a:xfrm>
          <a:prstGeom prst="rect">
            <a:avLst/>
          </a:prstGeom>
        </p:spPr>
        <p:txBody>
          <a:bodyPr wrap="square" lIns="0" tIns="0" rIns="0" bIns="0" rtlCol="0" vert="ea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baseline="1207" sz="3450" spc="-2407">
                <a:solidFill>
                  <a:srgbClr val="008900"/>
                </a:solidFill>
                <a:latin typeface="宋体"/>
                <a:cs typeface="宋体"/>
              </a:rPr>
              <a:t>·</a:t>
            </a:r>
            <a:r>
              <a:rPr dirty="0" smtClean="0" sz="2300" spc="-1575">
                <a:solidFill>
                  <a:srgbClr val="004100"/>
                </a:solidFill>
                <a:latin typeface="宋体"/>
                <a:cs typeface="宋体"/>
              </a:rPr>
              <a:t>口</a:t>
            </a:r>
            <a:r>
              <a:rPr dirty="0" smtClean="0" baseline="1207" sz="3450" spc="-2370">
                <a:solidFill>
                  <a:srgbClr val="001A62"/>
                </a:solidFill>
                <a:latin typeface="宋体"/>
                <a:cs typeface="宋体"/>
              </a:rPr>
              <a:t>·</a:t>
            </a:r>
            <a:r>
              <a:rPr dirty="0" smtClean="0" baseline="1207" sz="3450" spc="0">
                <a:solidFill>
                  <a:srgbClr val="2A3F8C"/>
                </a:solidFill>
                <a:latin typeface="宋体"/>
                <a:cs typeface="宋体"/>
              </a:rPr>
              <a:t>·</a:t>
            </a:r>
            <a:endParaRPr baseline="1207" sz="3450">
              <a:latin typeface="宋体"/>
              <a:cs typeface="宋体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99821" y="3192779"/>
            <a:ext cx="497205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290">
                <a:solidFill>
                  <a:srgbClr val="494949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30">
                <a:solidFill>
                  <a:srgbClr val="343334"/>
                </a:solidFill>
                <a:latin typeface="Times New Roman"/>
                <a:cs typeface="Times New Roman"/>
              </a:rPr>
              <a:t>5</a:t>
            </a:r>
            <a:r>
              <a:rPr dirty="0" smtClean="0" sz="600" spc="530">
                <a:solidFill>
                  <a:srgbClr val="343334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6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560">
                <a:solidFill>
                  <a:srgbClr val="494949"/>
                </a:solidFill>
                <a:latin typeface="Times New Roman"/>
                <a:cs typeface="Times New Roman"/>
              </a:rPr>
              <a:t>G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2386" y="3425952"/>
            <a:ext cx="516890" cy="5657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42545">
              <a:lnSpc>
                <a:spcPts val="680"/>
              </a:lnSpc>
            </a:pPr>
            <a:r>
              <a:rPr dirty="0" smtClean="0" sz="600" spc="150">
                <a:solidFill>
                  <a:srgbClr val="343334"/>
                </a:solidFill>
                <a:latin typeface="宋体"/>
                <a:cs typeface="宋体"/>
              </a:rPr>
              <a:t>工</a:t>
            </a:r>
            <a:r>
              <a:rPr dirty="0" smtClean="0" sz="600" spc="-150">
                <a:solidFill>
                  <a:srgbClr val="343334"/>
                </a:solidFill>
                <a:latin typeface="宋体"/>
                <a:cs typeface="宋体"/>
              </a:rPr>
              <a:t> </a:t>
            </a:r>
            <a:r>
              <a:rPr dirty="0" smtClean="0" sz="600" spc="21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600">
                <a:solidFill>
                  <a:srgbClr val="343334"/>
                </a:solidFill>
                <a:latin typeface="Times New Roman"/>
                <a:cs typeface="Times New Roman"/>
              </a:rPr>
              <a:t>OG</a:t>
            </a:r>
            <a:endParaRPr sz="600">
              <a:latin typeface="Times New Roman"/>
              <a:cs typeface="Times New Roman"/>
            </a:endParaRPr>
          </a:p>
          <a:p>
            <a:pPr algn="ctr" marR="0">
              <a:lnSpc>
                <a:spcPts val="2130"/>
              </a:lnSpc>
            </a:pPr>
            <a:r>
              <a:rPr dirty="0" smtClean="0" sz="2050" spc="-1735">
                <a:solidFill>
                  <a:srgbClr val="494949"/>
                </a:solidFill>
                <a:latin typeface="宋体"/>
                <a:cs typeface="宋体"/>
              </a:rPr>
              <a:t>。</a:t>
            </a:r>
            <a:r>
              <a:rPr dirty="0" smtClean="0" sz="600" spc="185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5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  </a:t>
            </a:r>
            <a:r>
              <a:rPr dirty="0" smtClean="0" sz="600" spc="-3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20">
                <a:solidFill>
                  <a:srgbClr val="494949"/>
                </a:solidFill>
                <a:latin typeface="Arial"/>
                <a:cs typeface="Arial"/>
              </a:rPr>
              <a:t>G</a:t>
            </a:r>
            <a:endParaRPr sz="60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26"/>
              </a:spcBef>
            </a:pPr>
            <a:endParaRPr sz="800"/>
          </a:p>
          <a:p>
            <a:pPr algn="ctr" marL="80645">
              <a:lnSpc>
                <a:spcPct val="100000"/>
              </a:lnSpc>
            </a:pPr>
            <a:r>
              <a:rPr dirty="0" smtClean="0" sz="600" spc="42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21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17483" y="3951732"/>
            <a:ext cx="253365" cy="10413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95">
                <a:solidFill>
                  <a:srgbClr val="343334"/>
                </a:solidFill>
                <a:latin typeface="Times New Roman"/>
                <a:cs typeface="Times New Roman"/>
              </a:rPr>
              <a:t>15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83628" y="3951732"/>
            <a:ext cx="268605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620">
                <a:solidFill>
                  <a:srgbClr val="343334"/>
                </a:solidFill>
                <a:latin typeface="Arial"/>
                <a:cs typeface="Arial"/>
              </a:rPr>
              <a:t>14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33720" y="3951732"/>
            <a:ext cx="836930" cy="4927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69900">
              <a:lnSpc>
                <a:spcPct val="100000"/>
              </a:lnSpc>
            </a:pPr>
            <a:r>
              <a:rPr dirty="0" smtClean="0" sz="600" spc="545">
                <a:solidFill>
                  <a:srgbClr val="343334"/>
                </a:solidFill>
                <a:latin typeface="Times New Roman"/>
                <a:cs typeface="Times New Roman"/>
              </a:rPr>
              <a:t>13</a:t>
            </a:r>
            <a:endParaRPr sz="600">
              <a:latin typeface="Times New Roman"/>
              <a:cs typeface="Times New Roman"/>
            </a:endParaRPr>
          </a:p>
          <a:p>
            <a:pPr marL="30480">
              <a:lnSpc>
                <a:spcPts val="735"/>
              </a:lnSpc>
              <a:spcBef>
                <a:spcPts val="130"/>
              </a:spcBef>
            </a:pPr>
            <a:r>
              <a:rPr dirty="0" smtClean="0" sz="600" spc="415">
                <a:solidFill>
                  <a:srgbClr val="494949"/>
                </a:solidFill>
                <a:latin typeface="Times New Roman"/>
                <a:cs typeface="Times New Roman"/>
              </a:rPr>
              <a:t>9</a:t>
            </a:r>
            <a:r>
              <a:rPr dirty="0" smtClean="0" sz="650" spc="-295">
                <a:solidFill>
                  <a:srgbClr val="646464"/>
                </a:solidFill>
                <a:latin typeface="宋体"/>
                <a:cs typeface="宋体"/>
              </a:rPr>
              <a:t>二</a:t>
            </a:r>
            <a:r>
              <a:rPr dirty="0" smtClean="0" sz="600" spc="175">
                <a:solidFill>
                  <a:srgbClr val="494949"/>
                </a:solidFill>
                <a:latin typeface="Times New Roman"/>
                <a:cs typeface="Times New Roman"/>
              </a:rPr>
              <a:t>L"</a:t>
            </a:r>
            <a:r>
              <a:rPr dirty="0" smtClean="0" sz="600" spc="35">
                <a:solidFill>
                  <a:srgbClr val="494949"/>
                </a:solidFill>
                <a:latin typeface="Times New Roman"/>
                <a:cs typeface="Times New Roman"/>
              </a:rPr>
              <a:t>"</a:t>
            </a:r>
            <a:r>
              <a:rPr dirty="0" smtClean="0" sz="400" spc="-180">
                <a:solidFill>
                  <a:srgbClr val="494949"/>
                </a:solidFill>
                <a:latin typeface="宋体"/>
                <a:cs typeface="宋体"/>
              </a:rPr>
              <a:t>司</a:t>
            </a:r>
            <a:r>
              <a:rPr dirty="0" smtClean="0" sz="400" spc="-1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335">
                <a:solidFill>
                  <a:srgbClr val="211F23"/>
                </a:solidFill>
                <a:latin typeface="Times New Roman"/>
                <a:cs typeface="Times New Roman"/>
              </a:rPr>
              <a:t>O</a:t>
            </a:r>
            <a:r>
              <a:rPr dirty="0" smtClean="0" sz="600" spc="335">
                <a:solidFill>
                  <a:srgbClr val="211F23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50">
                <a:solidFill>
                  <a:srgbClr val="211F23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2700">
              <a:lnSpc>
                <a:spcPts val="720"/>
              </a:lnSpc>
            </a:pPr>
            <a:r>
              <a:rPr dirty="0" smtClean="0" sz="850" spc="10">
                <a:solidFill>
                  <a:srgbClr val="646464"/>
                </a:solidFill>
                <a:latin typeface="Times New Roman"/>
                <a:cs typeface="Times New Roman"/>
              </a:rPr>
              <a:t>τ</a:t>
            </a:r>
            <a:r>
              <a:rPr dirty="0" smtClean="0" sz="850" spc="75">
                <a:solidFill>
                  <a:srgbClr val="494949"/>
                </a:solidFill>
                <a:latin typeface="Times New Roman"/>
                <a:cs typeface="Times New Roman"/>
              </a:rPr>
              <a:t>7</a:t>
            </a:r>
            <a:r>
              <a:rPr dirty="0" smtClean="0" sz="850" spc="10">
                <a:solidFill>
                  <a:srgbClr val="646464"/>
                </a:solidFill>
                <a:latin typeface="Times New Roman"/>
                <a:cs typeface="Times New Roman"/>
              </a:rPr>
              <a:t>τ</a:t>
            </a:r>
            <a:r>
              <a:rPr dirty="0" smtClean="0" sz="850" spc="75">
                <a:solidFill>
                  <a:srgbClr val="494949"/>
                </a:solidFill>
                <a:latin typeface="Times New Roman"/>
                <a:cs typeface="Times New Roman"/>
              </a:rPr>
              <a:t>7</a:t>
            </a:r>
            <a:r>
              <a:rPr dirty="0" smtClean="0" sz="500" spc="-140">
                <a:solidFill>
                  <a:srgbClr val="646464"/>
                </a:solidFill>
                <a:latin typeface="宋体"/>
                <a:cs typeface="宋体"/>
              </a:rPr>
              <a:t>三</a:t>
            </a:r>
            <a:r>
              <a:rPr dirty="0" smtClean="0" sz="500" spc="-145">
                <a:solidFill>
                  <a:srgbClr val="494949"/>
                </a:solidFill>
                <a:latin typeface="宋体"/>
                <a:cs typeface="宋体"/>
              </a:rPr>
              <a:t>军</a:t>
            </a:r>
            <a:r>
              <a:rPr dirty="0" smtClean="0" sz="500" spc="-6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65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39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   </a:t>
            </a:r>
            <a:r>
              <a:rPr dirty="0" smtClean="0" sz="850" spc="65">
                <a:solidFill>
                  <a:srgbClr val="211F23"/>
                </a:solidFill>
                <a:latin typeface="Times New Roman"/>
                <a:cs typeface="Times New Roman"/>
              </a:rPr>
              <a:t>r</a:t>
            </a:r>
            <a:r>
              <a:rPr dirty="0" smtClean="0" sz="850" spc="15">
                <a:solidFill>
                  <a:srgbClr val="211F23"/>
                </a:solidFill>
                <a:latin typeface="Times New Roman"/>
                <a:cs typeface="Times New Roman"/>
              </a:rPr>
              <a:t>v</a:t>
            </a:r>
            <a:r>
              <a:rPr dirty="0" smtClean="0" sz="450" spc="-45">
                <a:solidFill>
                  <a:srgbClr val="211F23"/>
                </a:solidFill>
                <a:latin typeface="宋体"/>
                <a:cs typeface="宋体"/>
              </a:rPr>
              <a:t>句</a:t>
            </a:r>
            <a:endParaRPr sz="450">
              <a:latin typeface="宋体"/>
              <a:cs typeface="宋体"/>
            </a:endParaRPr>
          </a:p>
          <a:p>
            <a:pPr marL="30480">
              <a:lnSpc>
                <a:spcPts val="770"/>
              </a:lnSpc>
            </a:pP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227.9</a:t>
            </a:r>
            <a:r>
              <a:rPr dirty="0" smtClean="0" sz="600" spc="3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860">
                <a:solidFill>
                  <a:srgbClr val="211F23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-90">
                <a:solidFill>
                  <a:srgbClr val="211F23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30">
                <a:solidFill>
                  <a:srgbClr val="211F23"/>
                </a:solidFill>
                <a:latin typeface="Times New Roman"/>
                <a:cs typeface="Times New Roman"/>
              </a:rPr>
              <a:t>r</a:t>
            </a:r>
            <a:r>
              <a:rPr dirty="0" smtClean="0" sz="850" spc="-25">
                <a:solidFill>
                  <a:srgbClr val="211F23"/>
                </a:solidFill>
                <a:latin typeface="Times New Roman"/>
                <a:cs typeface="Times New Roman"/>
              </a:rPr>
              <a:t>v</a:t>
            </a:r>
            <a:r>
              <a:rPr dirty="0" smtClean="0" sz="450" spc="-5">
                <a:solidFill>
                  <a:srgbClr val="211F23"/>
                </a:solidFill>
                <a:latin typeface="宋体"/>
                <a:cs typeface="宋体"/>
              </a:rPr>
              <a:t>句</a:t>
            </a:r>
            <a:endParaRPr sz="450">
              <a:latin typeface="宋体"/>
              <a:cs typeface="宋体"/>
            </a:endParaRPr>
          </a:p>
          <a:p>
            <a:pPr marL="17145">
              <a:lnSpc>
                <a:spcPts val="705"/>
              </a:lnSpc>
            </a:pPr>
            <a:r>
              <a:rPr dirty="0" smtClean="0" sz="600" spc="525">
                <a:solidFill>
                  <a:srgbClr val="494949"/>
                </a:solidFill>
                <a:latin typeface="Times New Roman"/>
                <a:cs typeface="Times New Roman"/>
              </a:rPr>
              <a:t>36</a:t>
            </a:r>
            <a:r>
              <a:rPr dirty="0" smtClean="0" sz="600" spc="484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10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36</a:t>
            </a:r>
            <a:r>
              <a:rPr dirty="0" smtClean="0" sz="600" spc="5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4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47920" y="3951732"/>
            <a:ext cx="414020" cy="2235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40">
                <a:solidFill>
                  <a:srgbClr val="343334"/>
                </a:solidFill>
                <a:latin typeface="Arial"/>
                <a:cs typeface="Arial"/>
              </a:rPr>
              <a:t>12</a:t>
            </a:r>
            <a:endParaRPr sz="6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  <a:spcBef>
                <a:spcPts val="250"/>
              </a:spcBef>
            </a:pPr>
            <a:r>
              <a:rPr dirty="0" smtClean="0" sz="600" spc="-45">
                <a:solidFill>
                  <a:srgbClr val="494949"/>
                </a:solidFill>
                <a:latin typeface="宋体"/>
                <a:cs typeface="宋体"/>
              </a:rPr>
              <a:t>:a'üI:-;;Jc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025644" y="4247133"/>
            <a:ext cx="388620" cy="1930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50" spc="35">
                <a:solidFill>
                  <a:srgbClr val="494949"/>
                </a:solidFill>
                <a:latin typeface="宋体"/>
                <a:cs typeface="宋体"/>
              </a:rPr>
              <a:t>矗b!;;;:</a:t>
            </a:r>
            <a:endParaRPr sz="650">
              <a:latin typeface="宋体"/>
              <a:cs typeface="宋体"/>
            </a:endParaRPr>
          </a:p>
          <a:p>
            <a:pPr marL="12700">
              <a:lnSpc>
                <a:spcPts val="675"/>
              </a:lnSpc>
            </a:pPr>
            <a:r>
              <a:rPr dirty="0" smtClean="0" sz="600" spc="5">
                <a:solidFill>
                  <a:srgbClr val="494949"/>
                </a:solidFill>
                <a:latin typeface="宋体"/>
                <a:cs typeface="宋体"/>
              </a:rPr>
              <a:t>黄黄-;;Jç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18635" y="3951732"/>
            <a:ext cx="985519" cy="4927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685">
                <a:solidFill>
                  <a:srgbClr val="343334"/>
                </a:solidFill>
                <a:latin typeface="Times New Roman"/>
                <a:cs typeface="Times New Roman"/>
              </a:rPr>
              <a:t>11</a:t>
            </a:r>
            <a:endParaRPr sz="600">
              <a:latin typeface="Times New Roman"/>
              <a:cs typeface="Times New Roman"/>
            </a:endParaRPr>
          </a:p>
          <a:p>
            <a:pPr marL="140335">
              <a:lnSpc>
                <a:spcPct val="100000"/>
              </a:lnSpc>
              <a:spcBef>
                <a:spcPts val="180"/>
              </a:spcBef>
            </a:pPr>
            <a:r>
              <a:rPr dirty="0" smtClean="0" sz="600" spc="530">
                <a:solidFill>
                  <a:srgbClr val="494949"/>
                </a:solidFill>
                <a:latin typeface="Times New Roman"/>
                <a:cs typeface="Times New Roman"/>
              </a:rPr>
              <a:t>51</a:t>
            </a:r>
            <a:r>
              <a:rPr dirty="0" smtClean="0" sz="600" spc="475">
                <a:solidFill>
                  <a:srgbClr val="494949"/>
                </a:solidFill>
                <a:latin typeface="Times New Roman"/>
                <a:cs typeface="Times New Roman"/>
              </a:rPr>
              <a:t>6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95">
                <a:solidFill>
                  <a:srgbClr val="494949"/>
                </a:solidFill>
                <a:latin typeface="Times New Roman"/>
                <a:cs typeface="Times New Roman"/>
              </a:rPr>
              <a:t>49</a:t>
            </a:r>
            <a:r>
              <a:rPr dirty="0" smtClean="0" sz="600" spc="495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4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67640">
              <a:lnSpc>
                <a:spcPct val="100000"/>
              </a:lnSpc>
            </a:pPr>
            <a:r>
              <a:rPr dirty="0" smtClean="0" sz="600" spc="580">
                <a:solidFill>
                  <a:srgbClr val="494949"/>
                </a:solidFill>
                <a:latin typeface="Times New Roman"/>
                <a:cs typeface="Times New Roman"/>
              </a:rPr>
              <a:t>51</a:t>
            </a:r>
            <a:r>
              <a:rPr dirty="0" smtClean="0" sz="600" spc="525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204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50">
                <a:solidFill>
                  <a:srgbClr val="494949"/>
                </a:solidFill>
                <a:latin typeface="Times New Roman"/>
                <a:cs typeface="Times New Roman"/>
              </a:rPr>
              <a:t>98</a:t>
            </a:r>
            <a:r>
              <a:rPr dirty="0" smtClean="0" sz="600" spc="55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3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86055">
              <a:lnSpc>
                <a:spcPct val="100000"/>
              </a:lnSpc>
            </a:pPr>
            <a:r>
              <a:rPr dirty="0" smtClean="0" sz="600" spc="385">
                <a:solidFill>
                  <a:srgbClr val="211F23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-5">
                <a:solidFill>
                  <a:srgbClr val="211F23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3.28</a:t>
            </a: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33350">
              <a:lnSpc>
                <a:spcPct val="100000"/>
              </a:lnSpc>
            </a:pPr>
            <a:r>
              <a:rPr dirty="0" smtClean="0" sz="600" spc="290">
                <a:solidFill>
                  <a:srgbClr val="343334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570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555">
                <a:solidFill>
                  <a:srgbClr val="494949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24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09">
                <a:solidFill>
                  <a:srgbClr val="494949"/>
                </a:solidFill>
                <a:latin typeface="Times New Roman"/>
                <a:cs typeface="Times New Roman"/>
              </a:rPr>
              <a:t>48</a:t>
            </a:r>
            <a:r>
              <a:rPr dirty="0" smtClean="0" sz="600" spc="509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15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15715" y="4066032"/>
            <a:ext cx="424815" cy="3740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4450" marR="30480" indent="-32384">
              <a:lnSpc>
                <a:spcPct val="100000"/>
              </a:lnSpc>
            </a:pPr>
            <a:r>
              <a:rPr dirty="0" smtClean="0" sz="600" spc="-30">
                <a:solidFill>
                  <a:srgbClr val="646464"/>
                </a:solidFill>
                <a:latin typeface="宋体"/>
                <a:cs typeface="宋体"/>
              </a:rPr>
              <a:t>王</a:t>
            </a:r>
            <a:r>
              <a:rPr dirty="0" smtClean="0" sz="600" spc="100">
                <a:solidFill>
                  <a:srgbClr val="494949"/>
                </a:solidFill>
                <a:latin typeface="宋体"/>
                <a:cs typeface="宋体"/>
              </a:rPr>
              <a:t>在主理</a:t>
            </a:r>
            <a:r>
              <a:rPr dirty="0" smtClean="0" sz="600" spc="5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65">
                <a:solidFill>
                  <a:srgbClr val="646464"/>
                </a:solidFill>
                <a:latin typeface="宋体"/>
                <a:cs typeface="宋体"/>
              </a:rPr>
              <a:t>玉</a:t>
            </a:r>
            <a:r>
              <a:rPr dirty="0" smtClean="0" sz="600" spc="80">
                <a:solidFill>
                  <a:srgbClr val="494949"/>
                </a:solidFill>
                <a:latin typeface="宋体"/>
                <a:cs typeface="宋体"/>
              </a:rPr>
              <a:t>在</a:t>
            </a:r>
            <a:r>
              <a:rPr dirty="0" smtClean="0" sz="600" spc="5">
                <a:solidFill>
                  <a:srgbClr val="494949"/>
                </a:solidFill>
                <a:latin typeface="宋体"/>
                <a:cs typeface="宋体"/>
              </a:rPr>
              <a:t>主</a:t>
            </a:r>
            <a:r>
              <a:rPr dirty="0" smtClean="0" sz="600" spc="310">
                <a:solidFill>
                  <a:srgbClr val="646464"/>
                </a:solidFill>
                <a:latin typeface="宋体"/>
                <a:cs typeface="宋体"/>
              </a:rPr>
              <a:t>写</a:t>
            </a:r>
            <a:endParaRPr sz="600">
              <a:latin typeface="宋体"/>
              <a:cs typeface="宋体"/>
            </a:endParaRPr>
          </a:p>
          <a:p>
            <a:pPr marL="67310">
              <a:lnSpc>
                <a:spcPct val="100000"/>
              </a:lnSpc>
            </a:pPr>
            <a:r>
              <a:rPr dirty="0" smtClean="0" sz="600" spc="-40">
                <a:solidFill>
                  <a:srgbClr val="494949"/>
                </a:solidFill>
                <a:latin typeface="宋体"/>
                <a:cs typeface="宋体"/>
              </a:rPr>
              <a:t>.3:lZ</a:t>
            </a:r>
            <a:r>
              <a:rPr dirty="0" smtClean="0" sz="600" spc="-110">
                <a:solidFill>
                  <a:srgbClr val="494949"/>
                </a:solidFill>
                <a:latin typeface="宋体"/>
                <a:cs typeface="宋体"/>
              </a:rPr>
              <a:t>主</a:t>
            </a:r>
            <a:r>
              <a:rPr dirty="0" smtClean="0" sz="600" spc="310">
                <a:solidFill>
                  <a:srgbClr val="646464"/>
                </a:solidFill>
                <a:latin typeface="宋体"/>
                <a:cs typeface="宋体"/>
              </a:rPr>
              <a:t>写</a:t>
            </a:r>
            <a:endParaRPr sz="600">
              <a:latin typeface="宋体"/>
              <a:cs typeface="宋体"/>
            </a:endParaRPr>
          </a:p>
          <a:p>
            <a:pPr marL="48895">
              <a:lnSpc>
                <a:spcPct val="100000"/>
              </a:lnSpc>
            </a:pPr>
            <a:r>
              <a:rPr dirty="0" smtClean="0" sz="600" spc="-25">
                <a:solidFill>
                  <a:srgbClr val="494949"/>
                </a:solidFill>
                <a:latin typeface="宋体"/>
                <a:cs typeface="宋体"/>
              </a:rPr>
              <a:t>.3:l</a:t>
            </a:r>
            <a:r>
              <a:rPr dirty="0" smtClean="0" sz="600" spc="-245">
                <a:solidFill>
                  <a:srgbClr val="494949"/>
                </a:solidFill>
                <a:latin typeface="宋体"/>
                <a:cs typeface="宋体"/>
              </a:rPr>
              <a:t>Z</a:t>
            </a:r>
            <a:r>
              <a:rPr dirty="0" smtClean="0" sz="600" spc="-425">
                <a:solidFill>
                  <a:srgbClr val="858585"/>
                </a:solidFill>
                <a:latin typeface="宋体"/>
                <a:cs typeface="宋体"/>
              </a:rPr>
              <a:t>:</a:t>
            </a:r>
            <a:r>
              <a:rPr dirty="0" smtClean="0" sz="600" spc="-170">
                <a:solidFill>
                  <a:srgbClr val="494949"/>
                </a:solidFill>
                <a:latin typeface="宋体"/>
                <a:cs typeface="宋体"/>
              </a:rPr>
              <a:t>士</a:t>
            </a:r>
            <a:r>
              <a:rPr dirty="0" smtClean="0" sz="600" spc="170">
                <a:solidFill>
                  <a:srgbClr val="646464"/>
                </a:solidFill>
                <a:latin typeface="宋体"/>
                <a:cs typeface="宋体"/>
              </a:rPr>
              <a:t>组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314448" y="3951732"/>
            <a:ext cx="821690" cy="49275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19100">
              <a:lnSpc>
                <a:spcPct val="100000"/>
              </a:lnSpc>
            </a:pPr>
            <a:r>
              <a:rPr dirty="0" smtClean="0" sz="600" spc="585">
                <a:solidFill>
                  <a:srgbClr val="343334"/>
                </a:solidFill>
                <a:latin typeface="Times New Roman"/>
                <a:cs typeface="Times New Roman"/>
              </a:rPr>
              <a:t>10</a:t>
            </a:r>
            <a:endParaRPr sz="600">
              <a:latin typeface="Times New Roman"/>
              <a:cs typeface="Times New Roman"/>
            </a:endParaRPr>
          </a:p>
          <a:p>
            <a:pPr marL="17145">
              <a:lnSpc>
                <a:spcPts val="680"/>
              </a:lnSpc>
              <a:spcBef>
                <a:spcPts val="180"/>
              </a:spcBef>
            </a:pPr>
            <a:r>
              <a:rPr dirty="0" smtClean="0" sz="600" spc="455">
                <a:solidFill>
                  <a:srgbClr val="494949"/>
                </a:solidFill>
                <a:latin typeface="Times New Roman"/>
                <a:cs typeface="Times New Roman"/>
              </a:rPr>
              <a:t>63</a:t>
            </a:r>
            <a:r>
              <a:rPr dirty="0" smtClean="0" sz="600" spc="490">
                <a:solidFill>
                  <a:srgbClr val="494949"/>
                </a:solidFill>
                <a:latin typeface="Times New Roman"/>
                <a:cs typeface="Times New Roman"/>
              </a:rPr>
              <a:t>5</a:t>
            </a:r>
            <a:r>
              <a:rPr dirty="0" smtClean="0" sz="600" spc="24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95">
                <a:solidFill>
                  <a:srgbClr val="494949"/>
                </a:solidFill>
                <a:latin typeface="Times New Roman"/>
                <a:cs typeface="Times New Roman"/>
              </a:rPr>
              <a:t>26</a:t>
            </a:r>
            <a:r>
              <a:rPr dirty="0" smtClean="0" sz="600" spc="495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7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  <a:p>
            <a:pPr marL="17145">
              <a:lnSpc>
                <a:spcPts val="810"/>
              </a:lnSpc>
            </a:pPr>
            <a:r>
              <a:rPr dirty="0" smtClean="0" sz="600" spc="254">
                <a:solidFill>
                  <a:srgbClr val="494949"/>
                </a:solidFill>
                <a:latin typeface="Times New Roman"/>
                <a:cs typeface="Times New Roman"/>
              </a:rPr>
              <a:t>62"</a:t>
            </a:r>
            <a:r>
              <a:rPr dirty="0" smtClean="0" sz="600" spc="80">
                <a:solidFill>
                  <a:srgbClr val="494949"/>
                </a:solidFill>
                <a:latin typeface="Times New Roman"/>
                <a:cs typeface="Times New Roman"/>
              </a:rPr>
              <a:t>"</a:t>
            </a:r>
            <a:r>
              <a:rPr dirty="0" smtClean="0" sz="450" spc="10">
                <a:solidFill>
                  <a:srgbClr val="494949"/>
                </a:solidFill>
                <a:latin typeface="宋体"/>
                <a:cs typeface="宋体"/>
              </a:rPr>
              <a:t>耳</a:t>
            </a:r>
            <a:r>
              <a:rPr dirty="0" smtClean="0" sz="450" spc="-18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90">
                <a:solidFill>
                  <a:srgbClr val="343334"/>
                </a:solidFill>
                <a:latin typeface="Times New Roman"/>
                <a:cs typeface="Times New Roman"/>
              </a:rPr>
              <a:t>12</a:t>
            </a:r>
            <a:r>
              <a:rPr dirty="0" smtClean="0" sz="600" spc="59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5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850" spc="65">
                <a:solidFill>
                  <a:srgbClr val="211F23"/>
                </a:solidFill>
                <a:latin typeface="Times New Roman"/>
                <a:cs typeface="Times New Roman"/>
              </a:rPr>
              <a:t>r</a:t>
            </a:r>
            <a:r>
              <a:rPr dirty="0" smtClean="0" sz="850" spc="15">
                <a:solidFill>
                  <a:srgbClr val="211F23"/>
                </a:solidFill>
                <a:latin typeface="Times New Roman"/>
                <a:cs typeface="Times New Roman"/>
              </a:rPr>
              <a:t>v</a:t>
            </a:r>
            <a:r>
              <a:rPr dirty="0" smtClean="0" sz="450" spc="-45">
                <a:solidFill>
                  <a:srgbClr val="211F23"/>
                </a:solidFill>
                <a:latin typeface="宋体"/>
                <a:cs typeface="宋体"/>
              </a:rPr>
              <a:t>句</a:t>
            </a:r>
            <a:endParaRPr sz="450">
              <a:latin typeface="宋体"/>
              <a:cs typeface="宋体"/>
            </a:endParaRPr>
          </a:p>
          <a:p>
            <a:pPr marL="12700">
              <a:lnSpc>
                <a:spcPts val="625"/>
              </a:lnSpc>
            </a:pPr>
            <a:r>
              <a:rPr dirty="0" smtClean="0" sz="450" spc="15">
                <a:solidFill>
                  <a:srgbClr val="211F23"/>
                </a:solidFill>
                <a:latin typeface="宋体"/>
                <a:cs typeface="宋体"/>
              </a:rPr>
              <a:t>卫</a:t>
            </a:r>
            <a:r>
              <a:rPr dirty="0" smtClean="0" sz="450" spc="15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450" spc="-20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450" spc="-45">
                <a:solidFill>
                  <a:srgbClr val="494949"/>
                </a:solidFill>
                <a:latin typeface="宋体"/>
                <a:cs typeface="宋体"/>
              </a:rPr>
              <a:t>-"罕</a:t>
            </a:r>
            <a:r>
              <a:rPr dirty="0" smtClean="0" sz="450" spc="-13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550" spc="459">
                <a:solidFill>
                  <a:srgbClr val="494949"/>
                </a:solidFill>
                <a:latin typeface="Arial"/>
                <a:cs typeface="Arial"/>
              </a:rPr>
              <a:t>2</a:t>
            </a:r>
            <a:r>
              <a:rPr dirty="0" smtClean="0" sz="550" spc="254">
                <a:solidFill>
                  <a:srgbClr val="494949"/>
                </a:solidFill>
                <a:latin typeface="Arial"/>
                <a:cs typeface="Arial"/>
              </a:rPr>
              <a:t>.</a:t>
            </a:r>
            <a:r>
              <a:rPr dirty="0" smtClean="0" sz="450" spc="-95">
                <a:solidFill>
                  <a:srgbClr val="494949"/>
                </a:solidFill>
                <a:latin typeface="宋体"/>
                <a:cs typeface="宋体"/>
              </a:rPr>
              <a:t>空</a:t>
            </a:r>
            <a:r>
              <a:rPr dirty="0" smtClean="0" sz="550" spc="400">
                <a:solidFill>
                  <a:srgbClr val="494949"/>
                </a:solidFill>
                <a:latin typeface="Arial"/>
                <a:cs typeface="Arial"/>
              </a:rPr>
              <a:t>J4</a:t>
            </a:r>
            <a:r>
              <a:rPr dirty="0" smtClean="0" sz="550" spc="40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550" spc="7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450" spc="15">
                <a:solidFill>
                  <a:srgbClr val="211F23"/>
                </a:solidFill>
                <a:latin typeface="宋体"/>
                <a:cs typeface="宋体"/>
              </a:rPr>
              <a:t>酌.."</a:t>
            </a:r>
            <a:endParaRPr sz="450">
              <a:latin typeface="宋体"/>
              <a:cs typeface="宋体"/>
            </a:endParaRPr>
          </a:p>
          <a:p>
            <a:pPr marL="17145">
              <a:lnSpc>
                <a:spcPct val="100000"/>
              </a:lnSpc>
              <a:spcBef>
                <a:spcPts val="45"/>
              </a:spcBef>
            </a:pPr>
            <a:r>
              <a:rPr dirty="0" smtClean="0" sz="600" spc="434">
                <a:solidFill>
                  <a:srgbClr val="646464"/>
                </a:solidFill>
                <a:latin typeface="Times New Roman"/>
                <a:cs typeface="Times New Roman"/>
              </a:rPr>
              <a:t>2</a:t>
            </a:r>
            <a:r>
              <a:rPr dirty="0" smtClean="0" sz="600" spc="-25">
                <a:solidFill>
                  <a:srgbClr val="64646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575">
                <a:solidFill>
                  <a:srgbClr val="494949"/>
                </a:solidFill>
                <a:latin typeface="Times New Roman"/>
                <a:cs typeface="Times New Roman"/>
              </a:rPr>
              <a:t>5</a:t>
            </a:r>
            <a:r>
              <a:rPr dirty="0" smtClean="0" sz="600" spc="550">
                <a:solidFill>
                  <a:srgbClr val="494949"/>
                </a:solidFill>
                <a:latin typeface="Times New Roman"/>
                <a:cs typeface="Times New Roman"/>
              </a:rPr>
              <a:t>4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65</a:t>
            </a:r>
            <a:r>
              <a:rPr dirty="0" smtClean="0" sz="600" spc="459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3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15">
                <a:solidFill>
                  <a:srgbClr val="211F23"/>
                </a:solidFill>
                <a:latin typeface="宋体"/>
                <a:cs typeface="宋体"/>
              </a:rPr>
              <a:t>l'V1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96644" y="3951732"/>
            <a:ext cx="59055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434">
                <a:solidFill>
                  <a:srgbClr val="343334"/>
                </a:solidFill>
                <a:latin typeface="Times New Roman"/>
                <a:cs typeface="Times New Roman"/>
              </a:rPr>
              <a:t>09</a:t>
            </a:r>
            <a:endParaRPr sz="600">
              <a:latin typeface="Times New Roman"/>
              <a:cs typeface="Times New Roman"/>
            </a:endParaRPr>
          </a:p>
          <a:p>
            <a:pPr marL="104139" marR="12700">
              <a:lnSpc>
                <a:spcPct val="100000"/>
              </a:lnSpc>
              <a:spcBef>
                <a:spcPts val="180"/>
              </a:spcBef>
            </a:pPr>
            <a:r>
              <a:rPr dirty="0" smtClean="0" sz="600" spc="-6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165">
                <a:solidFill>
                  <a:srgbClr val="494949"/>
                </a:solidFill>
                <a:latin typeface="宋体"/>
                <a:cs typeface="宋体"/>
              </a:rPr>
              <a:t>当盲可</a:t>
            </a:r>
            <a:r>
              <a:rPr dirty="0" smtClean="0" sz="600" spc="8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60">
                <a:solidFill>
                  <a:srgbClr val="757575"/>
                </a:solidFill>
                <a:latin typeface="宋体"/>
                <a:cs typeface="宋体"/>
              </a:rPr>
              <a:t>主</a:t>
            </a:r>
            <a:r>
              <a:rPr dirty="0" smtClean="0" sz="600" spc="170">
                <a:solidFill>
                  <a:srgbClr val="494949"/>
                </a:solidFill>
                <a:latin typeface="宋体"/>
                <a:cs typeface="宋体"/>
              </a:rPr>
              <a:t>当育宣</a:t>
            </a:r>
            <a:r>
              <a:rPr dirty="0" smtClean="0" sz="600" spc="8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65">
                <a:solidFill>
                  <a:srgbClr val="757575"/>
                </a:solidFill>
                <a:latin typeface="宋体"/>
                <a:cs typeface="宋体"/>
              </a:rPr>
              <a:t>呈</a:t>
            </a:r>
            <a:r>
              <a:rPr dirty="0" smtClean="0" sz="600" spc="180">
                <a:solidFill>
                  <a:srgbClr val="494949"/>
                </a:solidFill>
                <a:latin typeface="宋体"/>
                <a:cs typeface="宋体"/>
              </a:rPr>
              <a:t>当盲百</a:t>
            </a:r>
            <a:r>
              <a:rPr dirty="0" smtClean="0" sz="600" spc="9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-30">
                <a:solidFill>
                  <a:srgbClr val="757575"/>
                </a:solidFill>
                <a:latin typeface="宋体"/>
                <a:cs typeface="宋体"/>
              </a:rPr>
              <a:t>兰</a:t>
            </a:r>
            <a:r>
              <a:rPr dirty="0" smtClean="0" sz="600" spc="260">
                <a:solidFill>
                  <a:srgbClr val="494949"/>
                </a:solidFill>
                <a:latin typeface="宋体"/>
                <a:cs typeface="宋体"/>
              </a:rPr>
              <a:t>当盲首: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3644" y="4059682"/>
            <a:ext cx="1025525" cy="1098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00" spc="-70">
                <a:solidFill>
                  <a:srgbClr val="343334"/>
                </a:solidFill>
                <a:latin typeface="宋体"/>
                <a:cs typeface="宋体"/>
              </a:rPr>
              <a:t>〈</a:t>
            </a:r>
            <a:r>
              <a:rPr dirty="0" smtClean="0" sz="500" spc="-25">
                <a:solidFill>
                  <a:srgbClr val="757575"/>
                </a:solidFill>
                <a:latin typeface="宋体"/>
                <a:cs typeface="宋体"/>
              </a:rPr>
              <a:t>工</a:t>
            </a:r>
            <a:r>
              <a:rPr dirty="0" smtClean="0" sz="500" spc="-150">
                <a:solidFill>
                  <a:srgbClr val="757575"/>
                </a:solidFill>
                <a:latin typeface="宋体"/>
                <a:cs typeface="宋体"/>
              </a:rPr>
              <a:t> </a:t>
            </a:r>
            <a:r>
              <a:rPr dirty="0" smtClean="0" sz="600" spc="300">
                <a:solidFill>
                  <a:srgbClr val="494949"/>
                </a:solidFill>
                <a:latin typeface="Arial"/>
                <a:cs typeface="Arial"/>
              </a:rPr>
              <a:t>er</a:t>
            </a:r>
            <a:r>
              <a:rPr dirty="0" smtClean="0" sz="600" spc="-8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650" spc="120">
                <a:solidFill>
                  <a:srgbClr val="494949"/>
                </a:solidFill>
                <a:latin typeface="宋体"/>
                <a:cs typeface="宋体"/>
              </a:rPr>
              <a:t>et:</a:t>
            </a:r>
            <a:r>
              <a:rPr dirty="0" smtClean="0" sz="650" spc="12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50" spc="-45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450">
                <a:solidFill>
                  <a:srgbClr val="494949"/>
                </a:solidFill>
                <a:latin typeface="宋体"/>
                <a:cs typeface="宋体"/>
              </a:rPr>
              <a:t>-</a:t>
            </a:r>
            <a:r>
              <a:rPr dirty="0" smtClean="0" sz="600" spc="135">
                <a:solidFill>
                  <a:srgbClr val="494949"/>
                </a:solidFill>
                <a:latin typeface="宋体"/>
                <a:cs typeface="宋体"/>
              </a:rPr>
              <a:t>r</a:t>
            </a:r>
            <a:r>
              <a:rPr dirty="0" smtClean="0" sz="600" spc="-710">
                <a:solidFill>
                  <a:srgbClr val="494949"/>
                </a:solidFill>
                <a:latin typeface="宋体"/>
                <a:cs typeface="宋体"/>
              </a:rPr>
              <a:t>章</a:t>
            </a:r>
            <a:r>
              <a:rPr dirty="0" smtClean="0" sz="600" spc="20">
                <a:solidFill>
                  <a:srgbClr val="757575"/>
                </a:solidFill>
                <a:latin typeface="宋体"/>
                <a:cs typeface="宋体"/>
              </a:rPr>
              <a:t>:</a:t>
            </a:r>
            <a:r>
              <a:rPr dirty="0" smtClean="0" sz="600" spc="90">
                <a:solidFill>
                  <a:srgbClr val="757575"/>
                </a:solidFill>
                <a:latin typeface="宋体"/>
                <a:cs typeface="宋体"/>
              </a:rPr>
              <a:t> </a:t>
            </a:r>
            <a:r>
              <a:rPr dirty="0" smtClean="0" sz="600" spc="150">
                <a:solidFill>
                  <a:srgbClr val="494949"/>
                </a:solidFill>
                <a:latin typeface="宋体"/>
                <a:cs typeface="宋体"/>
              </a:rPr>
              <a:t>提</a:t>
            </a:r>
            <a:endParaRPr sz="600">
              <a:latin typeface="宋体"/>
              <a:cs typeface="宋体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3644" y="4099082"/>
            <a:ext cx="1031240" cy="3448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84600"/>
              </a:lnSpc>
            </a:pPr>
            <a:r>
              <a:rPr dirty="0" smtClean="0" sz="600" spc="409">
                <a:solidFill>
                  <a:srgbClr val="494949"/>
                </a:solidFill>
                <a:latin typeface="Arial"/>
                <a:cs typeface="Arial"/>
              </a:rPr>
              <a:t>Cer</a:t>
            </a:r>
            <a:r>
              <a:rPr dirty="0" smtClean="0" sz="600" spc="185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dirty="0" smtClean="0" sz="1300" spc="-800">
                <a:solidFill>
                  <a:srgbClr val="211F23"/>
                </a:solidFill>
                <a:latin typeface="宋体"/>
                <a:cs typeface="宋体"/>
              </a:rPr>
              <a:t>、</a:t>
            </a:r>
            <a:r>
              <a:rPr dirty="0" smtClean="0" sz="600" spc="340">
                <a:solidFill>
                  <a:srgbClr val="494949"/>
                </a:solidFill>
                <a:latin typeface="Arial"/>
                <a:cs typeface="Arial"/>
              </a:rPr>
              <a:t>et</a:t>
            </a:r>
            <a:r>
              <a:rPr dirty="0" smtClean="0" sz="600" spc="415">
                <a:solidFill>
                  <a:srgbClr val="494949"/>
                </a:solidFill>
                <a:latin typeface="Arial"/>
                <a:cs typeface="Arial"/>
              </a:rPr>
              <a:t>2</a:t>
            </a:r>
            <a:r>
              <a:rPr dirty="0" smtClean="0" sz="600" spc="170">
                <a:solidFill>
                  <a:srgbClr val="494949"/>
                </a:solidFill>
                <a:latin typeface="宋体"/>
                <a:cs typeface="宋体"/>
              </a:rPr>
              <a:t>-r:Clt</a:t>
            </a:r>
            <a:r>
              <a:rPr dirty="0" smtClean="0" sz="600" spc="17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Cer</a:t>
            </a:r>
            <a:r>
              <a:rPr dirty="0" smtClean="0" sz="600" spc="-9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500" spc="65">
                <a:solidFill>
                  <a:srgbClr val="494949"/>
                </a:solidFill>
                <a:latin typeface="宋体"/>
                <a:cs typeface="宋体"/>
              </a:rPr>
              <a:t>e't</a:t>
            </a:r>
            <a:r>
              <a:rPr dirty="0" smtClean="0" sz="500" spc="15">
                <a:solidFill>
                  <a:srgbClr val="494949"/>
                </a:solidFill>
                <a:latin typeface="宋体"/>
                <a:cs typeface="宋体"/>
              </a:rPr>
              <a:t>:</a:t>
            </a:r>
            <a:r>
              <a:rPr dirty="0" smtClean="0" sz="600" spc="90">
                <a:solidFill>
                  <a:srgbClr val="494949"/>
                </a:solidFill>
                <a:latin typeface="Arial"/>
                <a:cs typeface="Arial"/>
              </a:rPr>
              <a:t>1---'</a:t>
            </a:r>
            <a:r>
              <a:rPr dirty="0" smtClean="0" sz="600" spc="130">
                <a:solidFill>
                  <a:srgbClr val="494949"/>
                </a:solidFill>
                <a:latin typeface="Arial"/>
                <a:cs typeface="Arial"/>
              </a:rPr>
              <a:t>=</a:t>
            </a:r>
            <a:r>
              <a:rPr dirty="0" smtClean="0" sz="600" spc="-130">
                <a:solidFill>
                  <a:srgbClr val="494949"/>
                </a:solidFill>
                <a:latin typeface="Arial"/>
                <a:cs typeface="Arial"/>
              </a:rPr>
              <a:t>:</a:t>
            </a:r>
            <a:r>
              <a:rPr dirty="0" smtClean="0" sz="700" spc="-155">
                <a:solidFill>
                  <a:srgbClr val="494949"/>
                </a:solidFill>
                <a:latin typeface="宋体"/>
                <a:cs typeface="宋体"/>
              </a:rPr>
              <a:t>-f'</a:t>
            </a:r>
            <a:r>
              <a:rPr dirty="0" smtClean="0" sz="700" spc="-355">
                <a:solidFill>
                  <a:srgbClr val="494949"/>
                </a:solidFill>
                <a:latin typeface="宋体"/>
                <a:cs typeface="宋体"/>
              </a:rPr>
              <a:t>琶</a:t>
            </a:r>
            <a:r>
              <a:rPr dirty="0" smtClean="0" sz="600" spc="170">
                <a:solidFill>
                  <a:srgbClr val="494949"/>
                </a:solidFill>
                <a:latin typeface="Arial"/>
                <a:cs typeface="Arial"/>
              </a:rPr>
              <a:t>E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ts val="720"/>
              </a:lnSpc>
            </a:pP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Cer</a:t>
            </a:r>
            <a:r>
              <a:rPr dirty="0" smtClean="0" sz="600" spc="-9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25">
                <a:solidFill>
                  <a:srgbClr val="211F23"/>
                </a:solidFill>
                <a:latin typeface="Arial"/>
                <a:cs typeface="Arial"/>
              </a:rPr>
              <a:t>n</a:t>
            </a:r>
            <a:r>
              <a:rPr dirty="0" smtClean="0" sz="550" spc="185">
                <a:solidFill>
                  <a:srgbClr val="494949"/>
                </a:solidFill>
                <a:latin typeface="宋体"/>
                <a:cs typeface="宋体"/>
              </a:rPr>
              <a:t>e1</a:t>
            </a:r>
            <a:r>
              <a:rPr dirty="0" smtClean="0" sz="550" spc="20">
                <a:solidFill>
                  <a:srgbClr val="494949"/>
                </a:solidFill>
                <a:latin typeface="宋体"/>
                <a:cs typeface="宋体"/>
              </a:rPr>
              <a:t>:</a:t>
            </a:r>
            <a:r>
              <a:rPr dirty="0" smtClean="0" sz="600" spc="90">
                <a:solidFill>
                  <a:srgbClr val="494949"/>
                </a:solidFill>
                <a:latin typeface="Arial"/>
                <a:cs typeface="Arial"/>
              </a:rPr>
              <a:t>2---'=</a:t>
            </a:r>
            <a:r>
              <a:rPr dirty="0" smtClean="0" sz="600" spc="-40">
                <a:solidFill>
                  <a:srgbClr val="494949"/>
                </a:solidFill>
                <a:latin typeface="Arial"/>
                <a:cs typeface="Arial"/>
              </a:rPr>
              <a:t>:</a:t>
            </a:r>
            <a:r>
              <a:rPr dirty="0" smtClean="0" sz="700" spc="10">
                <a:solidFill>
                  <a:srgbClr val="494949"/>
                </a:solidFill>
                <a:latin typeface="宋体"/>
                <a:cs typeface="宋体"/>
              </a:rPr>
              <a:t>-f'e</a:t>
            </a:r>
            <a:endParaRPr sz="700">
              <a:latin typeface="宋体"/>
              <a:cs typeface="宋体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5014" y="3951930"/>
            <a:ext cx="450850" cy="589915"/>
          </a:xfrm>
          <a:prstGeom prst="rect">
            <a:avLst/>
          </a:prstGeom>
        </p:spPr>
        <p:txBody>
          <a:bodyPr wrap="square" lIns="0" tIns="0" rIns="0" bIns="0" rtlCol="0" vert="ea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baseline="1207" sz="3450" spc="-2437">
                <a:solidFill>
                  <a:srgbClr val="008900"/>
                </a:solidFill>
                <a:latin typeface="宋体"/>
                <a:cs typeface="宋体"/>
              </a:rPr>
              <a:t>·</a:t>
            </a:r>
            <a:r>
              <a:rPr dirty="0" smtClean="0" sz="2300" spc="-1560">
                <a:solidFill>
                  <a:srgbClr val="004100"/>
                </a:solidFill>
                <a:latin typeface="宋体"/>
                <a:cs typeface="宋体"/>
              </a:rPr>
              <a:t>口</a:t>
            </a:r>
            <a:r>
              <a:rPr dirty="0" smtClean="0" baseline="1207" sz="3450" spc="-2370">
                <a:solidFill>
                  <a:srgbClr val="001A62"/>
                </a:solidFill>
                <a:latin typeface="宋体"/>
                <a:cs typeface="宋体"/>
              </a:rPr>
              <a:t>·</a:t>
            </a:r>
            <a:r>
              <a:rPr dirty="0" smtClean="0" baseline="1207" sz="3450" spc="0">
                <a:solidFill>
                  <a:srgbClr val="2A3F8C"/>
                </a:solidFill>
                <a:latin typeface="宋体"/>
                <a:cs typeface="宋体"/>
              </a:rPr>
              <a:t>·</a:t>
            </a:r>
            <a:endParaRPr baseline="1207" sz="3450">
              <a:latin typeface="宋体"/>
              <a:cs typeface="宋体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92386" y="4495038"/>
            <a:ext cx="5534660" cy="10229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3658235">
              <a:lnSpc>
                <a:spcPct val="100000"/>
              </a:lnSpc>
            </a:pPr>
            <a:r>
              <a:rPr dirty="0" smtClean="0" sz="600" spc="-110">
                <a:solidFill>
                  <a:srgbClr val="494949"/>
                </a:solidFill>
                <a:latin typeface="宋体"/>
                <a:cs typeface="宋体"/>
              </a:rPr>
              <a:t>噩噩皇</a:t>
            </a:r>
            <a:r>
              <a:rPr dirty="0" smtClean="0" sz="600" spc="-135">
                <a:solidFill>
                  <a:srgbClr val="494949"/>
                </a:solidFill>
                <a:latin typeface="宋体"/>
                <a:cs typeface="宋体"/>
              </a:rPr>
              <a:t>摹</a:t>
            </a:r>
            <a:r>
              <a:rPr dirty="0" smtClean="0" sz="600" spc="-20">
                <a:solidFill>
                  <a:srgbClr val="211F23"/>
                </a:solidFill>
                <a:latin typeface="宋体"/>
                <a:cs typeface="宋体"/>
              </a:rPr>
              <a:t>臼圈</a:t>
            </a:r>
            <a:r>
              <a:rPr dirty="0" smtClean="0" sz="600" spc="-20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600" spc="-145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600" spc="-65">
                <a:solidFill>
                  <a:srgbClr val="211F23"/>
                </a:solidFill>
                <a:latin typeface="宋体"/>
                <a:cs typeface="宋体"/>
              </a:rPr>
              <a:t>&lt;:三章岖.-::世卦，精</a:t>
            </a:r>
            <a:r>
              <a:rPr dirty="0" smtClean="0" sz="600" spc="-40">
                <a:solidFill>
                  <a:srgbClr val="211F23"/>
                </a:solidFill>
                <a:latin typeface="宋体"/>
                <a:cs typeface="宋体"/>
              </a:rPr>
              <a:t>再</a:t>
            </a:r>
            <a:r>
              <a:rPr dirty="0" smtClean="0" sz="600" spc="-70">
                <a:solidFill>
                  <a:srgbClr val="494949"/>
                </a:solidFill>
                <a:latin typeface="宋体"/>
                <a:cs typeface="宋体"/>
              </a:rPr>
              <a:t>三</a:t>
            </a:r>
            <a:r>
              <a:rPr dirty="0" smtClean="0" sz="600" spc="-130">
                <a:solidFill>
                  <a:srgbClr val="494949"/>
                </a:solidFill>
                <a:latin typeface="宋体"/>
                <a:cs typeface="宋体"/>
              </a:rPr>
              <a:t>警</a:t>
            </a:r>
            <a:r>
              <a:rPr dirty="0" smtClean="0" sz="750" spc="-145">
                <a:solidFill>
                  <a:srgbClr val="494949"/>
                </a:solidFill>
                <a:latin typeface="Times New Roman"/>
                <a:cs typeface="Times New Roman"/>
              </a:rPr>
              <a:t>Z</a:t>
            </a:r>
            <a:r>
              <a:rPr dirty="0" smtClean="0" sz="650" spc="-70">
                <a:solidFill>
                  <a:srgbClr val="494949"/>
                </a:solidFill>
                <a:latin typeface="宋体"/>
                <a:cs typeface="宋体"/>
              </a:rPr>
              <a:t>主笃，.(1</a:t>
            </a:r>
            <a:r>
              <a:rPr dirty="0" smtClean="0" sz="650" spc="-75">
                <a:solidFill>
                  <a:srgbClr val="494949"/>
                </a:solidFill>
                <a:latin typeface="宋体"/>
                <a:cs typeface="宋体"/>
              </a:rPr>
              <a:t>量</a:t>
            </a:r>
            <a:r>
              <a:rPr dirty="0" smtClean="0" sz="650" spc="100">
                <a:solidFill>
                  <a:srgbClr val="211F23"/>
                </a:solidFill>
                <a:latin typeface="宋体"/>
                <a:cs typeface="宋体"/>
              </a:rPr>
              <a:t>.&gt;</a:t>
            </a:r>
            <a:endParaRPr sz="650">
              <a:latin typeface="宋体"/>
              <a:cs typeface="宋体"/>
            </a:endParaRPr>
          </a:p>
          <a:p>
            <a:pPr>
              <a:lnSpc>
                <a:spcPts val="800"/>
              </a:lnSpc>
            </a:pPr>
            <a:endParaRPr sz="800"/>
          </a:p>
          <a:p>
            <a:pPr algn="r" marR="222885">
              <a:lnSpc>
                <a:spcPct val="100000"/>
              </a:lnSpc>
            </a:pPr>
            <a:r>
              <a:rPr dirty="0" smtClean="0" sz="700" spc="35">
                <a:solidFill>
                  <a:srgbClr val="494949"/>
                </a:solidFill>
                <a:latin typeface="宋体"/>
                <a:cs typeface="宋体"/>
              </a:rPr>
              <a:t>看&amp;:"J!雪</a:t>
            </a:r>
            <a:r>
              <a:rPr dirty="0" smtClean="0" sz="700" spc="-19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850" spc="-25">
                <a:solidFill>
                  <a:srgbClr val="211F23"/>
                </a:solidFill>
                <a:latin typeface="Arial"/>
                <a:cs typeface="Arial"/>
              </a:rPr>
              <a:t>F</a:t>
            </a:r>
            <a:r>
              <a:rPr dirty="0" smtClean="0" sz="800" spc="-120">
                <a:solidFill>
                  <a:srgbClr val="211F23"/>
                </a:solidFill>
                <a:latin typeface="宋体"/>
                <a:cs typeface="宋体"/>
              </a:rPr>
              <a:t>可t::l::I</a:t>
            </a:r>
            <a:r>
              <a:rPr dirty="0" smtClean="0" sz="800" spc="30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850" spc="75">
                <a:solidFill>
                  <a:srgbClr val="211F23"/>
                </a:solidFill>
                <a:latin typeface="宋体"/>
                <a:cs typeface="宋体"/>
              </a:rPr>
              <a:t>r=l</a:t>
            </a:r>
            <a:r>
              <a:rPr dirty="0" smtClean="0" sz="850" spc="155">
                <a:solidFill>
                  <a:srgbClr val="211F23"/>
                </a:solidFill>
                <a:latin typeface="宋体"/>
                <a:cs typeface="宋体"/>
              </a:rPr>
              <a:t> </a:t>
            </a:r>
            <a:r>
              <a:rPr dirty="0" smtClean="0" sz="850" spc="-40">
                <a:solidFill>
                  <a:srgbClr val="211F23"/>
                </a:solidFill>
                <a:latin typeface="Arial"/>
                <a:cs typeface="Arial"/>
              </a:rPr>
              <a:t>C</a:t>
            </a:r>
            <a:r>
              <a:rPr dirty="0" smtClean="0" sz="700" spc="-130">
                <a:solidFill>
                  <a:srgbClr val="211F23"/>
                </a:solidFill>
                <a:latin typeface="宋体"/>
                <a:cs typeface="宋体"/>
              </a:rPr>
              <a:t>二</a:t>
            </a:r>
            <a:r>
              <a:rPr dirty="0" smtClean="0" sz="700" spc="195">
                <a:solidFill>
                  <a:srgbClr val="494949"/>
                </a:solidFill>
                <a:latin typeface="宋体"/>
                <a:cs typeface="宋体"/>
              </a:rPr>
              <a:t>后主</a:t>
            </a:r>
            <a:endParaRPr sz="700">
              <a:latin typeface="宋体"/>
              <a:cs typeface="宋体"/>
            </a:endParaRPr>
          </a:p>
          <a:p>
            <a:pPr marL="19685">
              <a:lnSpc>
                <a:spcPct val="100000"/>
              </a:lnSpc>
              <a:spcBef>
                <a:spcPts val="415"/>
              </a:spcBef>
            </a:pPr>
            <a:r>
              <a:rPr dirty="0" smtClean="0" sz="600" spc="290">
                <a:solidFill>
                  <a:srgbClr val="494949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21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530">
                <a:solidFill>
                  <a:srgbClr val="343334"/>
                </a:solidFill>
                <a:latin typeface="Times New Roman"/>
                <a:cs typeface="Times New Roman"/>
              </a:rPr>
              <a:t>5</a:t>
            </a:r>
            <a:r>
              <a:rPr dirty="0" smtClean="0" sz="600" spc="530">
                <a:solidFill>
                  <a:srgbClr val="343334"/>
                </a:solidFill>
                <a:latin typeface="Times New Roman"/>
                <a:cs typeface="Times New Roman"/>
              </a:rPr>
              <a:t>  </a:t>
            </a:r>
            <a:r>
              <a:rPr dirty="0" smtClean="0" sz="600" spc="-6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560">
                <a:solidFill>
                  <a:srgbClr val="343334"/>
                </a:solidFill>
                <a:latin typeface="Times New Roman"/>
                <a:cs typeface="Times New Roman"/>
              </a:rPr>
              <a:t>G</a:t>
            </a:r>
            <a:endParaRPr sz="600">
              <a:latin typeface="Times New Roman"/>
              <a:cs typeface="Times New Roman"/>
            </a:endParaRPr>
          </a:p>
          <a:p>
            <a:pPr>
              <a:lnSpc>
                <a:spcPts val="1100"/>
              </a:lnSpc>
              <a:spcBef>
                <a:spcPts val="87"/>
              </a:spcBef>
            </a:pPr>
            <a:endParaRPr sz="1100"/>
          </a:p>
          <a:p>
            <a:pPr marL="38100">
              <a:lnSpc>
                <a:spcPct val="100000"/>
              </a:lnSpc>
            </a:pPr>
            <a:r>
              <a:rPr dirty="0" smtClean="0" sz="600" spc="290">
                <a:solidFill>
                  <a:srgbClr val="494949"/>
                </a:solidFill>
                <a:latin typeface="Times New Roman"/>
                <a:cs typeface="Times New Roman"/>
              </a:rPr>
              <a:t>1</a:t>
            </a:r>
            <a:r>
              <a:rPr dirty="0" smtClean="0" sz="600" spc="21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0</a:t>
            </a:r>
            <a:r>
              <a:rPr dirty="0" smtClean="0" sz="600" spc="45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30">
                <a:solidFill>
                  <a:srgbClr val="343334"/>
                </a:solidFill>
                <a:latin typeface="Times New Roman"/>
                <a:cs typeface="Times New Roman"/>
              </a:rPr>
              <a:t> </a:t>
            </a:r>
            <a:r>
              <a:rPr dirty="0" smtClean="0" sz="600" spc="560">
                <a:solidFill>
                  <a:srgbClr val="494949"/>
                </a:solidFill>
                <a:latin typeface="Times New Roman"/>
                <a:cs typeface="Times New Roman"/>
              </a:rPr>
              <a:t>G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ts val="2285"/>
              </a:lnSpc>
            </a:pPr>
            <a:r>
              <a:rPr dirty="0" smtClean="0" sz="2050" spc="-1735">
                <a:solidFill>
                  <a:srgbClr val="343334"/>
                </a:solidFill>
                <a:latin typeface="宋体"/>
                <a:cs typeface="宋体"/>
              </a:rPr>
              <a:t>。</a:t>
            </a:r>
            <a:r>
              <a:rPr dirty="0" smtClean="0" sz="600" spc="185">
                <a:solidFill>
                  <a:srgbClr val="757575"/>
                </a:solidFill>
                <a:latin typeface="Arial"/>
                <a:cs typeface="Arial"/>
              </a:rPr>
              <a:t>.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5</a:t>
            </a:r>
            <a:r>
              <a:rPr dirty="0" smtClean="0" sz="600" spc="420">
                <a:solidFill>
                  <a:srgbClr val="494949"/>
                </a:solidFill>
                <a:latin typeface="Arial"/>
                <a:cs typeface="Arial"/>
              </a:rPr>
              <a:t>  </a:t>
            </a:r>
            <a:r>
              <a:rPr dirty="0" smtClean="0" sz="600" spc="-3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20">
                <a:solidFill>
                  <a:srgbClr val="494949"/>
                </a:solidFill>
                <a:latin typeface="Arial"/>
                <a:cs typeface="Arial"/>
              </a:rPr>
              <a:t>G</a:t>
            </a:r>
            <a:endParaRPr sz="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35188" y="5702808"/>
            <a:ext cx="750570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50" spc="114">
                <a:solidFill>
                  <a:srgbClr val="343334"/>
                </a:solidFill>
                <a:latin typeface="宋体"/>
                <a:cs typeface="宋体"/>
              </a:rPr>
              <a:t>飞lV</a:t>
            </a:r>
            <a:r>
              <a:rPr dirty="0" smtClean="0" sz="550" spc="-215">
                <a:solidFill>
                  <a:srgbClr val="343334"/>
                </a:solidFill>
                <a:latin typeface="宋体"/>
                <a:cs typeface="宋体"/>
              </a:rPr>
              <a:t> </a:t>
            </a:r>
            <a:r>
              <a:rPr dirty="0" smtClean="0" sz="600" spc="385">
                <a:solidFill>
                  <a:srgbClr val="343334"/>
                </a:solidFill>
                <a:latin typeface="Arial"/>
                <a:cs typeface="Arial"/>
              </a:rPr>
              <a:t>eek</a:t>
            </a:r>
            <a:r>
              <a:rPr dirty="0" smtClean="0" sz="600" spc="385">
                <a:solidFill>
                  <a:srgbClr val="343334"/>
                </a:solidFill>
                <a:latin typeface="Arial"/>
                <a:cs typeface="Arial"/>
              </a:rPr>
              <a:t>  </a:t>
            </a:r>
            <a:r>
              <a:rPr dirty="0" smtClean="0" sz="600" spc="-75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dirty="0" smtClean="0" sz="550" spc="170">
                <a:solidFill>
                  <a:srgbClr val="343334"/>
                </a:solidFill>
                <a:latin typeface="宋体"/>
                <a:cs typeface="宋体"/>
              </a:rPr>
              <a:t>工</a:t>
            </a:r>
            <a:r>
              <a:rPr dirty="0" smtClean="0" sz="600" spc="445">
                <a:solidFill>
                  <a:srgbClr val="343334"/>
                </a:solidFill>
                <a:latin typeface="Arial"/>
                <a:cs typeface="Arial"/>
              </a:rPr>
              <a:t>G</a:t>
            </a:r>
            <a:endParaRPr sz="6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52108" y="5702808"/>
            <a:ext cx="738505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640">
                <a:solidFill>
                  <a:srgbClr val="343334"/>
                </a:solidFill>
                <a:latin typeface="Arial"/>
                <a:cs typeface="Arial"/>
              </a:rPr>
              <a:t>Week</a:t>
            </a:r>
            <a:r>
              <a:rPr dirty="0" smtClean="0" sz="600" spc="450">
                <a:solidFill>
                  <a:srgbClr val="343334"/>
                </a:solidFill>
                <a:latin typeface="Arial"/>
                <a:cs typeface="Arial"/>
              </a:rPr>
              <a:t>1</a:t>
            </a:r>
            <a:r>
              <a:rPr dirty="0" smtClean="0" sz="500" spc="-140">
                <a:solidFill>
                  <a:srgbClr val="343334"/>
                </a:solidFill>
                <a:latin typeface="宋体"/>
                <a:cs typeface="宋体"/>
              </a:rPr>
              <a:t>王</a:t>
            </a:r>
            <a:r>
              <a:rPr dirty="0" smtClean="0" sz="500" spc="-145">
                <a:solidFill>
                  <a:srgbClr val="646464"/>
                </a:solidFill>
                <a:latin typeface="宋体"/>
                <a:cs typeface="宋体"/>
              </a:rPr>
              <a:t>军</a:t>
            </a:r>
            <a:endParaRPr sz="500">
              <a:latin typeface="宋体"/>
              <a:cs typeface="宋体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78171" y="5702808"/>
            <a:ext cx="784225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50" spc="30">
                <a:solidFill>
                  <a:srgbClr val="494949"/>
                </a:solidFill>
                <a:latin typeface="宋体"/>
                <a:cs typeface="宋体"/>
              </a:rPr>
              <a:t>飞卢旷</a:t>
            </a:r>
            <a:r>
              <a:rPr dirty="0" smtClean="0" sz="450" spc="-160">
                <a:solidFill>
                  <a:srgbClr val="494949"/>
                </a:solidFill>
                <a:latin typeface="宋体"/>
                <a:cs typeface="宋体"/>
              </a:rPr>
              <a:t> </a:t>
            </a: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eek</a:t>
            </a:r>
            <a:r>
              <a:rPr dirty="0" smtClean="0" sz="600" spc="395">
                <a:solidFill>
                  <a:srgbClr val="494949"/>
                </a:solidFill>
                <a:latin typeface="Arial"/>
                <a:cs typeface="Arial"/>
              </a:rPr>
              <a:t>  </a:t>
            </a:r>
            <a:r>
              <a:rPr dirty="0" smtClean="0" sz="600" spc="-7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00">
                <a:solidFill>
                  <a:srgbClr val="343334"/>
                </a:solidFill>
                <a:latin typeface="Arial"/>
                <a:cs typeface="Arial"/>
              </a:rPr>
              <a:t>14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86816" y="6201664"/>
            <a:ext cx="4880610" cy="5207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2700">
              <a:lnSpc>
                <a:spcPct val="100000"/>
              </a:lnSpc>
            </a:pPr>
            <a:r>
              <a:rPr dirty="0" smtClean="0" sz="700" spc="465">
                <a:solidFill>
                  <a:srgbClr val="343334"/>
                </a:solidFill>
                <a:latin typeface="宋体"/>
                <a:cs typeface="宋体"/>
              </a:rPr>
              <a:t>&lt;</a:t>
            </a:r>
            <a:r>
              <a:rPr dirty="0" smtClean="0" sz="700" spc="869">
                <a:solidFill>
                  <a:srgbClr val="343334"/>
                </a:solidFill>
                <a:latin typeface="宋体"/>
                <a:cs typeface="宋体"/>
              </a:rPr>
              <a:t>二</a:t>
            </a:r>
            <a:r>
              <a:rPr dirty="0" smtClean="0" sz="700" spc="-125">
                <a:solidFill>
                  <a:srgbClr val="162A36"/>
                </a:solidFill>
                <a:latin typeface="宋体"/>
                <a:cs typeface="宋体"/>
              </a:rPr>
              <a:t>i!</a:t>
            </a:r>
            <a:r>
              <a:rPr dirty="0" smtClean="0" sz="700" spc="-305">
                <a:solidFill>
                  <a:srgbClr val="162A36"/>
                </a:solidFill>
                <a:latin typeface="宋体"/>
                <a:cs typeface="宋体"/>
              </a:rPr>
              <a:t>.</a:t>
            </a:r>
            <a:r>
              <a:rPr dirty="0" smtClean="0" sz="700" spc="-200">
                <a:solidFill>
                  <a:srgbClr val="343334"/>
                </a:solidFill>
                <a:latin typeface="宋体"/>
                <a:cs typeface="宋体"/>
              </a:rPr>
              <a:t>..</a:t>
            </a:r>
            <a:r>
              <a:rPr dirty="0" smtClean="0" sz="700" spc="-295">
                <a:solidFill>
                  <a:srgbClr val="343334"/>
                </a:solidFill>
                <a:latin typeface="宋体"/>
                <a:cs typeface="宋体"/>
              </a:rPr>
              <a:t>.</a:t>
            </a:r>
            <a:r>
              <a:rPr dirty="0" smtClean="0" sz="650" spc="-240">
                <a:solidFill>
                  <a:srgbClr val="343334"/>
                </a:solidFill>
                <a:latin typeface="宋体"/>
                <a:cs typeface="宋体"/>
              </a:rPr>
              <a:t>.</a:t>
            </a:r>
            <a:r>
              <a:rPr dirty="0" smtClean="0" sz="700" spc="-150">
                <a:solidFill>
                  <a:srgbClr val="343334"/>
                </a:solidFill>
                <a:latin typeface="宋体"/>
                <a:cs typeface="宋体"/>
              </a:rPr>
              <a:t>.</a:t>
            </a:r>
            <a:r>
              <a:rPr dirty="0" smtClean="0" sz="650" spc="-60">
                <a:solidFill>
                  <a:srgbClr val="343334"/>
                </a:solidFill>
                <a:latin typeface="宋体"/>
                <a:cs typeface="宋体"/>
              </a:rPr>
              <a:t>J、怪怪'三哥王髓，</a:t>
            </a:r>
            <a:r>
              <a:rPr dirty="0" smtClean="0" sz="650" spc="-20">
                <a:solidFill>
                  <a:srgbClr val="343334"/>
                </a:solidFill>
                <a:latin typeface="宋体"/>
                <a:cs typeface="宋体"/>
              </a:rPr>
              <a:t>画</a:t>
            </a:r>
            <a:r>
              <a:rPr dirty="0" smtClean="0" sz="1100" spc="180">
                <a:solidFill>
                  <a:srgbClr val="343334"/>
                </a:solidFill>
                <a:latin typeface="Courier New"/>
                <a:cs typeface="Courier New"/>
              </a:rPr>
              <a:t>B&gt;</a:t>
            </a:r>
            <a:endParaRPr sz="1100">
              <a:latin typeface="Courier New"/>
              <a:cs typeface="Courier New"/>
            </a:endParaRPr>
          </a:p>
          <a:p>
            <a:pPr>
              <a:lnSpc>
                <a:spcPts val="750"/>
              </a:lnSpc>
              <a:spcBef>
                <a:spcPts val="44"/>
              </a:spcBef>
            </a:pPr>
            <a:endParaRPr sz="750"/>
          </a:p>
          <a:p>
            <a:pPr marL="12700">
              <a:lnSpc>
                <a:spcPct val="100000"/>
              </a:lnSpc>
            </a:pPr>
            <a:r>
              <a:rPr dirty="0" smtClean="0" sz="1650" spc="-204">
                <a:solidFill>
                  <a:srgbClr val="162A36"/>
                </a:solidFill>
                <a:latin typeface="宋体"/>
                <a:cs typeface="宋体"/>
              </a:rPr>
              <a:t>都州!军</a:t>
            </a:r>
            <a:endParaRPr sz="1650">
              <a:latin typeface="宋体"/>
              <a:cs typeface="宋体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931667" y="5702808"/>
            <a:ext cx="725805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600" spc="500">
                <a:solidFill>
                  <a:srgbClr val="343334"/>
                </a:solidFill>
                <a:latin typeface="Arial"/>
                <a:cs typeface="Arial"/>
              </a:rPr>
              <a:t>Week</a:t>
            </a:r>
            <a:r>
              <a:rPr dirty="0" smtClean="0" sz="600" spc="500">
                <a:solidFill>
                  <a:srgbClr val="343334"/>
                </a:solidFill>
                <a:latin typeface="Arial"/>
                <a:cs typeface="Arial"/>
              </a:rPr>
              <a:t>  </a:t>
            </a:r>
            <a:r>
              <a:rPr dirty="0" smtClean="0" sz="600" spc="-25">
                <a:solidFill>
                  <a:srgbClr val="343334"/>
                </a:solidFill>
                <a:latin typeface="Arial"/>
                <a:cs typeface="Arial"/>
              </a:rPr>
              <a:t> </a:t>
            </a:r>
            <a:r>
              <a:rPr dirty="0" smtClean="0" sz="550" spc="170">
                <a:solidFill>
                  <a:srgbClr val="343334"/>
                </a:solidFill>
                <a:latin typeface="宋体"/>
                <a:cs typeface="宋体"/>
              </a:rPr>
              <a:t>工</a:t>
            </a:r>
            <a:r>
              <a:rPr dirty="0" smtClean="0" sz="600" spc="425">
                <a:solidFill>
                  <a:srgbClr val="343334"/>
                </a:solidFill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39444" y="5702808"/>
            <a:ext cx="769620" cy="1035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450" spc="50">
                <a:solidFill>
                  <a:srgbClr val="494949"/>
                </a:solidFill>
                <a:latin typeface="宋体"/>
                <a:cs typeface="宋体"/>
              </a:rPr>
              <a:t>飞</a:t>
            </a:r>
            <a:r>
              <a:rPr dirty="0" smtClean="0" sz="450" spc="-60">
                <a:solidFill>
                  <a:srgbClr val="494949"/>
                </a:solidFill>
                <a:latin typeface="宋体"/>
                <a:cs typeface="宋体"/>
              </a:rPr>
              <a:t>向</a:t>
            </a:r>
            <a:r>
              <a:rPr dirty="0" smtClean="0" sz="600" spc="165">
                <a:solidFill>
                  <a:srgbClr val="494949"/>
                </a:solidFill>
                <a:latin typeface="Arial"/>
                <a:cs typeface="Arial"/>
              </a:rPr>
              <a:t>....eek</a:t>
            </a:r>
            <a:r>
              <a:rPr dirty="0" smtClean="0" sz="600" spc="165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6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dirty="0" smtClean="0" sz="600" spc="540">
                <a:solidFill>
                  <a:srgbClr val="343334"/>
                </a:solidFill>
                <a:latin typeface="Arial"/>
                <a:cs typeface="Arial"/>
              </a:rPr>
              <a:t>12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2114" y="5454650"/>
            <a:ext cx="318135" cy="3098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440"/>
              </a:lnSpc>
            </a:pPr>
            <a:r>
              <a:rPr dirty="0" smtClean="0" sz="2050" spc="-1735">
                <a:solidFill>
                  <a:srgbClr val="343334"/>
                </a:solidFill>
                <a:latin typeface="宋体"/>
                <a:cs typeface="宋体"/>
              </a:rPr>
              <a:t>。</a:t>
            </a:r>
            <a:r>
              <a:rPr dirty="0" smtClean="0" sz="600" spc="210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r>
              <a:rPr dirty="0" smtClean="0" sz="600" spc="450">
                <a:solidFill>
                  <a:srgbClr val="494949"/>
                </a:solidFill>
                <a:latin typeface="Times New Roman"/>
                <a:cs typeface="Times New Roman"/>
              </a:rPr>
              <a:t>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8260" y="5718549"/>
            <a:ext cx="412750" cy="560070"/>
          </a:xfrm>
          <a:prstGeom prst="rect">
            <a:avLst/>
          </a:prstGeom>
        </p:spPr>
        <p:txBody>
          <a:bodyPr wrap="square" lIns="0" tIns="0" rIns="0" bIns="0" rtlCol="0" vert="eaVert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baseline="1322" sz="3150" spc="-2129">
                <a:solidFill>
                  <a:srgbClr val="008900"/>
                </a:solidFill>
                <a:latin typeface="宋体"/>
                <a:cs typeface="宋体"/>
              </a:rPr>
              <a:t>·</a:t>
            </a:r>
            <a:r>
              <a:rPr dirty="0" smtClean="0" sz="2100" spc="-1410">
                <a:solidFill>
                  <a:srgbClr val="004100"/>
                </a:solidFill>
                <a:latin typeface="宋体"/>
                <a:cs typeface="宋体"/>
              </a:rPr>
              <a:t>口</a:t>
            </a:r>
            <a:r>
              <a:rPr dirty="0" smtClean="0" baseline="1322" sz="3150" spc="-2047">
                <a:solidFill>
                  <a:srgbClr val="001A62"/>
                </a:solidFill>
                <a:latin typeface="宋体"/>
                <a:cs typeface="宋体"/>
              </a:rPr>
              <a:t>一</a:t>
            </a:r>
            <a:r>
              <a:rPr dirty="0" smtClean="0" baseline="1322" sz="3150" spc="0">
                <a:solidFill>
                  <a:srgbClr val="2A3F8C"/>
                </a:solidFill>
                <a:latin typeface="宋体"/>
                <a:cs typeface="宋体"/>
              </a:rPr>
              <a:t>·</a:t>
            </a:r>
            <a:endParaRPr baseline="1322" sz="3150">
              <a:latin typeface="宋体"/>
              <a:cs typeface="宋体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27329" y="5793461"/>
          <a:ext cx="6261354" cy="4518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6106"/>
                <a:gridCol w="613410"/>
                <a:gridCol w="1042415"/>
                <a:gridCol w="507555"/>
                <a:gridCol w="1142936"/>
                <a:gridCol w="616689"/>
                <a:gridCol w="982240"/>
              </a:tblGrid>
              <a:tr h="120340"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Cer</a:t>
                      </a:r>
                      <a:r>
                        <a:rPr dirty="0" smtClean="0" sz="600" spc="-95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10">
                          <a:solidFill>
                            <a:srgbClr val="211F2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dirty="0" smtClean="0" sz="600" spc="-265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-</a:t>
                      </a:r>
                      <a:r>
                        <a:rPr dirty="0" smtClean="0" sz="600" spc="-305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r</a:t>
                      </a:r>
                      <a:r>
                        <a:rPr dirty="0" smtClean="0" sz="600" spc="-844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聋</a:t>
                      </a:r>
                      <a:r>
                        <a:rPr dirty="0" smtClean="0" sz="600" spc="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600" spc="8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主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ts val="975"/>
                        </a:lnSpc>
                      </a:pPr>
                      <a:r>
                        <a:rPr dirty="0" smtClean="0" sz="600" spc="-55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主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主主</a:t>
                      </a:r>
                      <a:r>
                        <a:rPr dirty="0" smtClean="0" sz="600" spc="-2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盲</a:t>
                      </a:r>
                      <a:r>
                        <a:rPr dirty="0" smtClean="0" sz="85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tr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dirty="0" smtClean="0" sz="600" spc="3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mtClean="0" sz="600" spc="2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mtClean="0" sz="750" spc="-15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750" spc="-35">
                          <a:solidFill>
                            <a:srgbClr val="757575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07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1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.3:JZ士句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</a:pPr>
                      <a:r>
                        <a:rPr dirty="0" smtClean="0" baseline="4629" sz="9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baseline="4629" sz="9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 </a:t>
                      </a:r>
                      <a:r>
                        <a:rPr dirty="0" smtClean="0" baseline="4629" sz="900" spc="-97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dirty="0" smtClean="0" sz="600" spc="-4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dirty="0" smtClean="0" sz="600" spc="30">
                          <a:solidFill>
                            <a:srgbClr val="75757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48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1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ts val="825"/>
                        </a:lnSpc>
                      </a:pPr>
                      <a:r>
                        <a:rPr dirty="0" smtClean="0" sz="7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:ii费::;k: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mtClean="0" sz="600" spc="45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mtClean="0" sz="600" spc="0">
                          <a:solidFill>
                            <a:srgbClr val="75757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-85">
                          <a:solidFill>
                            <a:srgbClr val="757575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2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</a:tr>
              <a:tr h="85022">
                <a:tc>
                  <a:txBody>
                    <a:bodyPr/>
                    <a:lstStyle/>
                    <a:p>
                      <a:pPr marL="238760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dirty="0" smtClean="0" sz="600" spc="-5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dirty="0" smtClean="0" sz="600" spc="20">
                          <a:solidFill>
                            <a:srgbClr val="211F2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e1</a:t>
                      </a:r>
                      <a:r>
                        <a:rPr dirty="0" smtClean="0" sz="550" spc="-16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600" spc="-35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-</a:t>
                      </a:r>
                      <a:r>
                        <a:rPr dirty="0" smtClean="0" sz="600" spc="-31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r</a:t>
                      </a:r>
                      <a:r>
                        <a:rPr dirty="0" smtClean="0" sz="600" spc="-86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茸</a:t>
                      </a:r>
                      <a:r>
                        <a:rPr dirty="0" smtClean="0" sz="600" spc="0">
                          <a:solidFill>
                            <a:srgbClr val="858585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600" spc="90">
                          <a:solidFill>
                            <a:srgbClr val="858585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茸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ts val="675"/>
                        </a:lnSpc>
                      </a:pPr>
                      <a:r>
                        <a:rPr dirty="0" smtClean="0" sz="600" spc="-9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主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当盲可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579</a:t>
                      </a:r>
                      <a:r>
                        <a:rPr dirty="0" smtClean="0" sz="600" spc="-7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3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27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3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450" spc="-14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仲</a:t>
                      </a:r>
                      <a:r>
                        <a:rPr dirty="0" smtClean="0" sz="45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咱</a:t>
                      </a:r>
                      <a:endParaRPr sz="45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dirty="0" smtClean="0" sz="550" spc="-85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王</a:t>
                      </a:r>
                      <a:r>
                        <a:rPr dirty="0" smtClean="0" sz="550" spc="-7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平</a:t>
                      </a:r>
                      <a:r>
                        <a:rPr dirty="0" smtClean="0" sz="550" spc="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2</a:t>
                      </a:r>
                      <a:r>
                        <a:rPr dirty="0" smtClean="0" sz="550" spc="-215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:;</a:t>
                      </a:r>
                      <a:r>
                        <a:rPr dirty="0" smtClean="0" sz="550" spc="-2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1</a:t>
                      </a:r>
                      <a:r>
                        <a:rPr dirty="0" smtClean="0" sz="550" spc="-55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笃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550" spc="6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7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496</a:t>
                      </a:r>
                      <a:r>
                        <a:rPr dirty="0" smtClean="0" sz="600" spc="-2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03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3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量B:::*: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dirty="0" smtClean="0" sz="600" spc="2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mtClean="0" sz="600" spc="-2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66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1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</a:tr>
              <a:tr h="91663">
                <a:tc>
                  <a:txBody>
                    <a:bodyPr/>
                    <a:lstStyle/>
                    <a:p>
                      <a:pPr marL="238760">
                        <a:lnSpc>
                          <a:spcPts val="8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Cern</a:t>
                      </a:r>
                      <a:r>
                        <a:rPr dirty="0" smtClean="0" sz="600" spc="-9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00" spc="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e't</a:t>
                      </a:r>
                      <a:r>
                        <a:rPr dirty="0" smtClean="0" sz="500" spc="-5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: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1---'</a:t>
                      </a:r>
                      <a:r>
                        <a:rPr dirty="0" smtClean="0" sz="600" spc="-20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dirty="0" smtClean="0" sz="600" spc="-200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800" spc="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-f专</a:t>
                      </a:r>
                      <a:endParaRPr sz="8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ts val="675"/>
                        </a:lnSpc>
                      </a:pPr>
                      <a:r>
                        <a:rPr dirty="0" smtClean="0" sz="600" spc="-9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主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组盲可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ts val="715"/>
                        </a:lnSpc>
                      </a:pPr>
                      <a:r>
                        <a:rPr dirty="0" smtClean="0" sz="60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13</a:t>
                      </a:r>
                      <a:r>
                        <a:rPr dirty="0" smtClean="0" sz="600" spc="-75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mtClean="0" sz="600" spc="30">
                          <a:solidFill>
                            <a:srgbClr val="85858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02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15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715"/>
                        </a:lnSpc>
                      </a:pPr>
                      <a:r>
                        <a:rPr dirty="0" smtClean="0" sz="600" spc="-8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玉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:jZ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0504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mtClean="0" sz="600" spc="-114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mtClean="0" sz="550" spc="-10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dirty="0" smtClean="0" sz="550" spc="-40">
                          <a:solidFill>
                            <a:srgbClr val="757575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mtClean="0" sz="550" spc="-5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dirty="0" smtClean="0" sz="550" spc="4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6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量B:::*: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ts val="875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603</a:t>
                      </a:r>
                      <a:r>
                        <a:rPr dirty="0" smtClean="0" sz="600" spc="-1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-55">
                          <a:solidFill>
                            <a:srgbClr val="75757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83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6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8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'"句</a:t>
                      </a:r>
                      <a:endParaRPr sz="8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</a:tr>
              <a:tr h="141146"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Cer</a:t>
                      </a:r>
                      <a:r>
                        <a:rPr dirty="0" smtClean="0" sz="600" spc="-95">
                          <a:solidFill>
                            <a:srgbClr val="4949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mtClean="0" sz="600" spc="10">
                          <a:solidFill>
                            <a:srgbClr val="211F23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et2---'=</a:t>
                      </a:r>
                      <a:r>
                        <a:rPr dirty="0" smtClean="0" sz="600" spc="-114">
                          <a:solidFill>
                            <a:srgbClr val="343334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dirty="0" smtClean="0" sz="700" spc="0">
                          <a:solidFill>
                            <a:srgbClr val="343334"/>
                          </a:solidFill>
                          <a:latin typeface="宋体"/>
                          <a:cs typeface="宋体"/>
                        </a:rPr>
                        <a:t>-f'专</a:t>
                      </a:r>
                      <a:endParaRPr sz="700">
                        <a:latin typeface="宋体"/>
                        <a:cs typeface="宋体"/>
                      </a:endParaRPr>
                    </a:p>
                  </a:txBody>
                  <a:tcPr marL="0" marR="0" marB="0" marT="0">
                    <a:lnB w="13716">
                      <a:solidFill>
                        <a:srgbClr val="ACACA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dirty="0" smtClean="0" sz="600" spc="-10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主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组</a:t>
                      </a:r>
                      <a:r>
                        <a:rPr dirty="0" smtClean="0" sz="600" spc="-6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盲</a:t>
                      </a:r>
                      <a:r>
                        <a:rPr dirty="0" smtClean="0" sz="85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tr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13716">
                      <a:solidFill>
                        <a:srgbClr val="ACACA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462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dirty="0" smtClean="0" sz="600" spc="-11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mtClean="0" sz="150" spc="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号</a:t>
                      </a:r>
                      <a:r>
                        <a:rPr dirty="0" smtClean="0" sz="150" spc="0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  </a:t>
                      </a:r>
                      <a:r>
                        <a:rPr dirty="0" smtClean="0" sz="150" spc="-35">
                          <a:solidFill>
                            <a:srgbClr val="757575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82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4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>
                    <a:lnB w="13716">
                      <a:solidFill>
                        <a:srgbClr val="ACACA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</a:pPr>
                      <a:r>
                        <a:rPr dirty="0" smtClean="0" sz="55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.:;;</a:t>
                      </a:r>
                      <a:r>
                        <a:rPr dirty="0" smtClean="0" sz="550" spc="-4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芋</a:t>
                      </a:r>
                      <a:r>
                        <a:rPr dirty="0" smtClean="0" sz="550" spc="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2:</a:t>
                      </a:r>
                      <a:endParaRPr sz="550">
                        <a:latin typeface="宋体"/>
                        <a:cs typeface="宋体"/>
                      </a:endParaRPr>
                    </a:p>
                  </a:txBody>
                  <a:tcPr marL="0" marR="0" marB="0" marT="0">
                    <a:lnB w="13716">
                      <a:solidFill>
                        <a:srgbClr val="ACACA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工</a:t>
                      </a:r>
                      <a:r>
                        <a:rPr dirty="0" smtClean="0" sz="600" spc="-15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mtClean="0" sz="600" spc="-2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sz="600" spc="30">
                          <a:solidFill>
                            <a:srgbClr val="757575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08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1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4859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焉景</a:t>
                      </a:r>
                      <a:r>
                        <a:rPr dirty="0" smtClean="0" sz="600" spc="-9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兰</a:t>
                      </a:r>
                      <a:r>
                        <a:rPr dirty="0" smtClean="0" sz="600" spc="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ζ</a:t>
                      </a: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</a:pPr>
                      <a:r>
                        <a:rPr dirty="0" smtClean="0" sz="600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58</a:t>
                      </a:r>
                      <a:r>
                        <a:rPr dirty="0" smtClean="0" sz="600" spc="-55">
                          <a:solidFill>
                            <a:srgbClr val="494949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sz="550" spc="-60">
                          <a:solidFill>
                            <a:srgbClr val="646464"/>
                          </a:solidFill>
                          <a:latin typeface="宋体"/>
                          <a:cs typeface="宋体"/>
                        </a:rPr>
                        <a:t>工</a:t>
                      </a:r>
                      <a:r>
                        <a:rPr dirty="0" smtClean="0" sz="550" spc="0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7</a:t>
                      </a:r>
                      <a:r>
                        <a:rPr dirty="0" smtClean="0" sz="550" spc="-15">
                          <a:solidFill>
                            <a:srgbClr val="494949"/>
                          </a:solidFill>
                          <a:latin typeface="宋体"/>
                          <a:cs typeface="宋体"/>
                        </a:rPr>
                        <a:t>'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mtClean="0" sz="600" spc="0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dirty="0" smtClean="0" sz="600" spc="-65">
                          <a:solidFill>
                            <a:srgbClr val="343334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mtClean="0" sz="600" spc="0">
                          <a:solidFill>
                            <a:srgbClr val="211F23"/>
                          </a:solidFill>
                          <a:latin typeface="宋体"/>
                          <a:cs typeface="宋体"/>
                        </a:rPr>
                        <a:t>l'V1</a:t>
                      </a:r>
                      <a:endParaRPr sz="600">
                        <a:latin typeface="宋体"/>
                        <a:cs typeface="宋体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036" y="1309116"/>
            <a:ext cx="848868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35279" y="1336547"/>
            <a:ext cx="8394192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35279" y="1336547"/>
            <a:ext cx="8394192" cy="661415"/>
          </a:xfrm>
          <a:custGeom>
            <a:avLst/>
            <a:gdLst/>
            <a:ahLst/>
            <a:cxnLst/>
            <a:rect l="l" t="t" r="r" b="b"/>
            <a:pathLst>
              <a:path w="8394192" h="661415">
                <a:moveTo>
                  <a:pt x="0" y="661415"/>
                </a:moveTo>
                <a:lnTo>
                  <a:pt x="8394192" y="661415"/>
                </a:lnTo>
                <a:lnTo>
                  <a:pt x="8394192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15468" y="4553711"/>
            <a:ext cx="8407908" cy="1842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62711" y="4581144"/>
            <a:ext cx="8313420" cy="1748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62711" y="4581144"/>
            <a:ext cx="8313420" cy="1748027"/>
          </a:xfrm>
          <a:custGeom>
            <a:avLst/>
            <a:gdLst/>
            <a:ahLst/>
            <a:cxnLst/>
            <a:rect l="l" t="t" r="r" b="b"/>
            <a:pathLst>
              <a:path w="8313420" h="1748027">
                <a:moveTo>
                  <a:pt x="0" y="1748027"/>
                </a:moveTo>
                <a:lnTo>
                  <a:pt x="8313420" y="1748027"/>
                </a:lnTo>
                <a:lnTo>
                  <a:pt x="8313420" y="0"/>
                </a:lnTo>
                <a:lnTo>
                  <a:pt x="0" y="0"/>
                </a:lnTo>
                <a:lnTo>
                  <a:pt x="0" y="1748027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47217" y="1459103"/>
            <a:ext cx="584581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问题一：欠缺整体规划，信息孤岛现象严重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4441" y="4826634"/>
            <a:ext cx="7492365" cy="13423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、有一个需求建一个应用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自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为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政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缺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乏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整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体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划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ts val="173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、相同的数据很有可能需要存储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多个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中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：重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输入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自己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这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一摊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缺乏</a:t>
            </a:r>
            <a:endParaRPr sz="1600">
              <a:latin typeface="Microsoft JhengHei"/>
              <a:cs typeface="Microsoft JhengHei"/>
            </a:endParaRPr>
          </a:p>
          <a:p>
            <a:pPr marL="321945">
              <a:lnSpc>
                <a:spcPts val="1730"/>
              </a:lnSpc>
            </a:pP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统一的、完整的、全面的数据；</a:t>
            </a:r>
            <a:endParaRPr sz="1600">
              <a:latin typeface="Microsoft JhengHei"/>
              <a:cs typeface="Microsoft JhengHei"/>
            </a:endParaRPr>
          </a:p>
          <a:p>
            <a:pPr marL="321945" marR="12700" indent="-309880">
              <a:lnSpc>
                <a:spcPts val="1730"/>
              </a:lnSpc>
              <a:spcBef>
                <a:spcPts val="25"/>
              </a:spcBef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、应用系统之间缺乏联系，形成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信息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孤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岛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，造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成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资源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享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、数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不一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致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，应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 用系统之间数据不互通，业务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能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集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成，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整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个的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字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园架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体系</a:t>
            </a:r>
            <a:r>
              <a:rPr dirty="0" smtClean="0" sz="1600" spc="15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健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ts val="17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4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缺乏权威的数据统计，关键信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获取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存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严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重的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致性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及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时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性问</a:t>
            </a:r>
            <a:r>
              <a:rPr dirty="0" smtClean="0" sz="1600" spc="15">
                <a:solidFill>
                  <a:srgbClr val="FF0000"/>
                </a:solidFill>
                <a:latin typeface="Microsoft JhengHei"/>
                <a:cs typeface="Microsoft JhengHei"/>
              </a:rPr>
              <a:t>题</a:t>
            </a:r>
            <a:r>
              <a:rPr dirty="0" smtClean="0" sz="1600" spc="-20"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64680" y="2093976"/>
            <a:ext cx="681227" cy="8458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1216152" y="2133600"/>
            <a:ext cx="667511" cy="964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1094232" y="2961132"/>
            <a:ext cx="603504" cy="403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1453896" y="2961132"/>
            <a:ext cx="600455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194917" y="3028441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教务</a:t>
            </a:r>
            <a:r>
              <a:rPr dirty="0" smtClean="0" sz="1400" spc="0">
                <a:latin typeface="Microsoft JhengHei"/>
                <a:cs typeface="Microsoft JhengHei"/>
              </a:rPr>
              <a:t>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96100" y="2894076"/>
            <a:ext cx="960120" cy="403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998334" y="2961640"/>
            <a:ext cx="74168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财</a:t>
            </a:r>
            <a:r>
              <a:rPr dirty="0" smtClean="0" sz="1400" spc="10"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latin typeface="Microsoft JhengHei"/>
                <a:cs typeface="Microsoft JhengHei"/>
              </a:rPr>
              <a:t>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75759" y="2133600"/>
            <a:ext cx="679703" cy="8458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962400" y="2884932"/>
            <a:ext cx="1136903" cy="4038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064000" y="2952241"/>
            <a:ext cx="9201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图</a:t>
            </a:r>
            <a:r>
              <a:rPr dirty="0" smtClean="0" sz="1400" spc="10">
                <a:latin typeface="Microsoft JhengHei"/>
                <a:cs typeface="Microsoft JhengHei"/>
              </a:rPr>
              <a:t>书</a:t>
            </a:r>
            <a:r>
              <a:rPr dirty="0" smtClean="0" sz="1400" spc="0">
                <a:latin typeface="Microsoft JhengHei"/>
                <a:cs typeface="Microsoft JhengHei"/>
              </a:rPr>
              <a:t>馆系统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35123" y="3767328"/>
            <a:ext cx="670559" cy="318516"/>
          </a:xfrm>
          <a:custGeom>
            <a:avLst/>
            <a:gdLst/>
            <a:ahLst/>
            <a:cxnLst/>
            <a:rect l="l" t="t" r="r" b="b"/>
            <a:pathLst>
              <a:path w="670559" h="318516">
                <a:moveTo>
                  <a:pt x="0" y="159258"/>
                </a:moveTo>
                <a:lnTo>
                  <a:pt x="9744" y="120968"/>
                </a:lnTo>
                <a:lnTo>
                  <a:pt x="37424" y="86045"/>
                </a:lnTo>
                <a:lnTo>
                  <a:pt x="80709" y="55592"/>
                </a:lnTo>
                <a:lnTo>
                  <a:pt x="117085" y="38317"/>
                </a:lnTo>
                <a:lnTo>
                  <a:pt x="158670" y="23847"/>
                </a:lnTo>
                <a:lnTo>
                  <a:pt x="204775" y="12507"/>
                </a:lnTo>
                <a:lnTo>
                  <a:pt x="254709" y="4625"/>
                </a:lnTo>
                <a:lnTo>
                  <a:pt x="307782" y="527"/>
                </a:lnTo>
                <a:lnTo>
                  <a:pt x="335280" y="0"/>
                </a:lnTo>
                <a:lnTo>
                  <a:pt x="362777" y="527"/>
                </a:lnTo>
                <a:lnTo>
                  <a:pt x="415850" y="4625"/>
                </a:lnTo>
                <a:lnTo>
                  <a:pt x="465784" y="12507"/>
                </a:lnTo>
                <a:lnTo>
                  <a:pt x="511889" y="23847"/>
                </a:lnTo>
                <a:lnTo>
                  <a:pt x="553474" y="38317"/>
                </a:lnTo>
                <a:lnTo>
                  <a:pt x="589850" y="55592"/>
                </a:lnTo>
                <a:lnTo>
                  <a:pt x="633135" y="86045"/>
                </a:lnTo>
                <a:lnTo>
                  <a:pt x="660815" y="120968"/>
                </a:lnTo>
                <a:lnTo>
                  <a:pt x="670559" y="159258"/>
                </a:lnTo>
                <a:lnTo>
                  <a:pt x="669448" y="172327"/>
                </a:lnTo>
                <a:lnTo>
                  <a:pt x="653466" y="209617"/>
                </a:lnTo>
                <a:lnTo>
                  <a:pt x="620326" y="243172"/>
                </a:lnTo>
                <a:lnTo>
                  <a:pt x="572357" y="271891"/>
                </a:lnTo>
                <a:lnTo>
                  <a:pt x="533290" y="287804"/>
                </a:lnTo>
                <a:lnTo>
                  <a:pt x="489358" y="300750"/>
                </a:lnTo>
                <a:lnTo>
                  <a:pt x="441252" y="310402"/>
                </a:lnTo>
                <a:lnTo>
                  <a:pt x="389663" y="316433"/>
                </a:lnTo>
                <a:lnTo>
                  <a:pt x="335280" y="318516"/>
                </a:lnTo>
                <a:lnTo>
                  <a:pt x="307782" y="317988"/>
                </a:lnTo>
                <a:lnTo>
                  <a:pt x="254709" y="313890"/>
                </a:lnTo>
                <a:lnTo>
                  <a:pt x="204775" y="306008"/>
                </a:lnTo>
                <a:lnTo>
                  <a:pt x="158670" y="294668"/>
                </a:lnTo>
                <a:lnTo>
                  <a:pt x="117085" y="280198"/>
                </a:lnTo>
                <a:lnTo>
                  <a:pt x="80709" y="262923"/>
                </a:lnTo>
                <a:lnTo>
                  <a:pt x="37424" y="232470"/>
                </a:lnTo>
                <a:lnTo>
                  <a:pt x="9744" y="197547"/>
                </a:lnTo>
                <a:lnTo>
                  <a:pt x="0" y="159258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918704" y="4070603"/>
            <a:ext cx="669036" cy="318515"/>
          </a:xfrm>
          <a:custGeom>
            <a:avLst/>
            <a:gdLst/>
            <a:ahLst/>
            <a:cxnLst/>
            <a:rect l="l" t="t" r="r" b="b"/>
            <a:pathLst>
              <a:path w="669036" h="318515">
                <a:moveTo>
                  <a:pt x="0" y="159258"/>
                </a:moveTo>
                <a:lnTo>
                  <a:pt x="9719" y="120968"/>
                </a:lnTo>
                <a:lnTo>
                  <a:pt x="37331" y="86045"/>
                </a:lnTo>
                <a:lnTo>
                  <a:pt x="80512" y="55592"/>
                </a:lnTo>
                <a:lnTo>
                  <a:pt x="116802" y="38317"/>
                </a:lnTo>
                <a:lnTo>
                  <a:pt x="158292" y="23847"/>
                </a:lnTo>
                <a:lnTo>
                  <a:pt x="204293" y="12507"/>
                </a:lnTo>
                <a:lnTo>
                  <a:pt x="254117" y="4625"/>
                </a:lnTo>
                <a:lnTo>
                  <a:pt x="307077" y="527"/>
                </a:lnTo>
                <a:lnTo>
                  <a:pt x="334518" y="0"/>
                </a:lnTo>
                <a:lnTo>
                  <a:pt x="361958" y="527"/>
                </a:lnTo>
                <a:lnTo>
                  <a:pt x="414918" y="4625"/>
                </a:lnTo>
                <a:lnTo>
                  <a:pt x="464742" y="12507"/>
                </a:lnTo>
                <a:lnTo>
                  <a:pt x="510743" y="23847"/>
                </a:lnTo>
                <a:lnTo>
                  <a:pt x="552233" y="38317"/>
                </a:lnTo>
                <a:lnTo>
                  <a:pt x="588523" y="55592"/>
                </a:lnTo>
                <a:lnTo>
                  <a:pt x="631704" y="86045"/>
                </a:lnTo>
                <a:lnTo>
                  <a:pt x="659316" y="120968"/>
                </a:lnTo>
                <a:lnTo>
                  <a:pt x="669036" y="159258"/>
                </a:lnTo>
                <a:lnTo>
                  <a:pt x="667927" y="172327"/>
                </a:lnTo>
                <a:lnTo>
                  <a:pt x="651985" y="209617"/>
                </a:lnTo>
                <a:lnTo>
                  <a:pt x="618926" y="243172"/>
                </a:lnTo>
                <a:lnTo>
                  <a:pt x="571071" y="271891"/>
                </a:lnTo>
                <a:lnTo>
                  <a:pt x="532095" y="287804"/>
                </a:lnTo>
                <a:lnTo>
                  <a:pt x="488264" y="300750"/>
                </a:lnTo>
                <a:lnTo>
                  <a:pt x="440265" y="310402"/>
                </a:lnTo>
                <a:lnTo>
                  <a:pt x="388787" y="316433"/>
                </a:lnTo>
                <a:lnTo>
                  <a:pt x="334518" y="318516"/>
                </a:lnTo>
                <a:lnTo>
                  <a:pt x="307077" y="317988"/>
                </a:lnTo>
                <a:lnTo>
                  <a:pt x="254117" y="313890"/>
                </a:lnTo>
                <a:lnTo>
                  <a:pt x="204293" y="306008"/>
                </a:lnTo>
                <a:lnTo>
                  <a:pt x="158292" y="294668"/>
                </a:lnTo>
                <a:lnTo>
                  <a:pt x="116802" y="280198"/>
                </a:lnTo>
                <a:lnTo>
                  <a:pt x="80512" y="262923"/>
                </a:lnTo>
                <a:lnTo>
                  <a:pt x="37331" y="232470"/>
                </a:lnTo>
                <a:lnTo>
                  <a:pt x="9719" y="197547"/>
                </a:lnTo>
                <a:lnTo>
                  <a:pt x="0" y="159258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5004815" y="3784091"/>
            <a:ext cx="670560" cy="320039"/>
          </a:xfrm>
          <a:custGeom>
            <a:avLst/>
            <a:gdLst/>
            <a:ahLst/>
            <a:cxnLst/>
            <a:rect l="l" t="t" r="r" b="b"/>
            <a:pathLst>
              <a:path w="670560" h="320039">
                <a:moveTo>
                  <a:pt x="0" y="160019"/>
                </a:moveTo>
                <a:lnTo>
                  <a:pt x="9744" y="121560"/>
                </a:lnTo>
                <a:lnTo>
                  <a:pt x="37424" y="86474"/>
                </a:lnTo>
                <a:lnTo>
                  <a:pt x="80709" y="55874"/>
                </a:lnTo>
                <a:lnTo>
                  <a:pt x="117085" y="38514"/>
                </a:lnTo>
                <a:lnTo>
                  <a:pt x="158670" y="23970"/>
                </a:lnTo>
                <a:lnTo>
                  <a:pt x="204775" y="12572"/>
                </a:lnTo>
                <a:lnTo>
                  <a:pt x="254709" y="4649"/>
                </a:lnTo>
                <a:lnTo>
                  <a:pt x="307782" y="530"/>
                </a:lnTo>
                <a:lnTo>
                  <a:pt x="335280" y="0"/>
                </a:lnTo>
                <a:lnTo>
                  <a:pt x="362777" y="530"/>
                </a:lnTo>
                <a:lnTo>
                  <a:pt x="415850" y="4649"/>
                </a:lnTo>
                <a:lnTo>
                  <a:pt x="465784" y="12572"/>
                </a:lnTo>
                <a:lnTo>
                  <a:pt x="511889" y="23970"/>
                </a:lnTo>
                <a:lnTo>
                  <a:pt x="553474" y="38514"/>
                </a:lnTo>
                <a:lnTo>
                  <a:pt x="589850" y="55874"/>
                </a:lnTo>
                <a:lnTo>
                  <a:pt x="633135" y="86474"/>
                </a:lnTo>
                <a:lnTo>
                  <a:pt x="660815" y="121560"/>
                </a:lnTo>
                <a:lnTo>
                  <a:pt x="670560" y="160019"/>
                </a:lnTo>
                <a:lnTo>
                  <a:pt x="669448" y="173146"/>
                </a:lnTo>
                <a:lnTo>
                  <a:pt x="653466" y="210604"/>
                </a:lnTo>
                <a:lnTo>
                  <a:pt x="620326" y="244318"/>
                </a:lnTo>
                <a:lnTo>
                  <a:pt x="572357" y="273176"/>
                </a:lnTo>
                <a:lnTo>
                  <a:pt x="533290" y="289169"/>
                </a:lnTo>
                <a:lnTo>
                  <a:pt x="489358" y="302181"/>
                </a:lnTo>
                <a:lnTo>
                  <a:pt x="441252" y="311883"/>
                </a:lnTo>
                <a:lnTo>
                  <a:pt x="389663" y="317946"/>
                </a:lnTo>
                <a:lnTo>
                  <a:pt x="335280" y="320039"/>
                </a:lnTo>
                <a:lnTo>
                  <a:pt x="307782" y="319509"/>
                </a:lnTo>
                <a:lnTo>
                  <a:pt x="254709" y="315390"/>
                </a:lnTo>
                <a:lnTo>
                  <a:pt x="204775" y="307466"/>
                </a:lnTo>
                <a:lnTo>
                  <a:pt x="158670" y="296069"/>
                </a:lnTo>
                <a:lnTo>
                  <a:pt x="117085" y="281525"/>
                </a:lnTo>
                <a:lnTo>
                  <a:pt x="80709" y="264165"/>
                </a:lnTo>
                <a:lnTo>
                  <a:pt x="37424" y="233565"/>
                </a:lnTo>
                <a:lnTo>
                  <a:pt x="9744" y="198479"/>
                </a:lnTo>
                <a:lnTo>
                  <a:pt x="0" y="160019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2153411" y="4101084"/>
            <a:ext cx="669036" cy="318516"/>
          </a:xfrm>
          <a:custGeom>
            <a:avLst/>
            <a:gdLst/>
            <a:ahLst/>
            <a:cxnLst/>
            <a:rect l="l" t="t" r="r" b="b"/>
            <a:pathLst>
              <a:path w="669036" h="318516">
                <a:moveTo>
                  <a:pt x="0" y="159258"/>
                </a:moveTo>
                <a:lnTo>
                  <a:pt x="9719" y="120968"/>
                </a:lnTo>
                <a:lnTo>
                  <a:pt x="37331" y="86045"/>
                </a:lnTo>
                <a:lnTo>
                  <a:pt x="80512" y="55592"/>
                </a:lnTo>
                <a:lnTo>
                  <a:pt x="116802" y="38317"/>
                </a:lnTo>
                <a:lnTo>
                  <a:pt x="158292" y="23847"/>
                </a:lnTo>
                <a:lnTo>
                  <a:pt x="204293" y="12507"/>
                </a:lnTo>
                <a:lnTo>
                  <a:pt x="254117" y="4625"/>
                </a:lnTo>
                <a:lnTo>
                  <a:pt x="307077" y="527"/>
                </a:lnTo>
                <a:lnTo>
                  <a:pt x="334518" y="0"/>
                </a:lnTo>
                <a:lnTo>
                  <a:pt x="361958" y="527"/>
                </a:lnTo>
                <a:lnTo>
                  <a:pt x="414918" y="4625"/>
                </a:lnTo>
                <a:lnTo>
                  <a:pt x="464742" y="12507"/>
                </a:lnTo>
                <a:lnTo>
                  <a:pt x="510743" y="23847"/>
                </a:lnTo>
                <a:lnTo>
                  <a:pt x="552233" y="38317"/>
                </a:lnTo>
                <a:lnTo>
                  <a:pt x="588523" y="55592"/>
                </a:lnTo>
                <a:lnTo>
                  <a:pt x="631704" y="86045"/>
                </a:lnTo>
                <a:lnTo>
                  <a:pt x="659316" y="120968"/>
                </a:lnTo>
                <a:lnTo>
                  <a:pt x="669036" y="159258"/>
                </a:lnTo>
                <a:lnTo>
                  <a:pt x="667927" y="172327"/>
                </a:lnTo>
                <a:lnTo>
                  <a:pt x="651985" y="209617"/>
                </a:lnTo>
                <a:lnTo>
                  <a:pt x="618926" y="243172"/>
                </a:lnTo>
                <a:lnTo>
                  <a:pt x="571071" y="271891"/>
                </a:lnTo>
                <a:lnTo>
                  <a:pt x="532095" y="287804"/>
                </a:lnTo>
                <a:lnTo>
                  <a:pt x="488264" y="300750"/>
                </a:lnTo>
                <a:lnTo>
                  <a:pt x="440265" y="310402"/>
                </a:lnTo>
                <a:lnTo>
                  <a:pt x="388787" y="316433"/>
                </a:lnTo>
                <a:lnTo>
                  <a:pt x="334518" y="318516"/>
                </a:lnTo>
                <a:lnTo>
                  <a:pt x="307077" y="317988"/>
                </a:lnTo>
                <a:lnTo>
                  <a:pt x="254117" y="313890"/>
                </a:lnTo>
                <a:lnTo>
                  <a:pt x="204293" y="306008"/>
                </a:lnTo>
                <a:lnTo>
                  <a:pt x="158292" y="294668"/>
                </a:lnTo>
                <a:lnTo>
                  <a:pt x="116802" y="280198"/>
                </a:lnTo>
                <a:lnTo>
                  <a:pt x="80512" y="262923"/>
                </a:lnTo>
                <a:lnTo>
                  <a:pt x="37331" y="232470"/>
                </a:lnTo>
                <a:lnTo>
                  <a:pt x="9719" y="197547"/>
                </a:lnTo>
                <a:lnTo>
                  <a:pt x="0" y="159258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应用系统建设存在问题</a:t>
            </a:r>
            <a:endParaRPr sz="3600">
              <a:latin typeface="Microsoft JhengHei"/>
              <a:cs typeface="Microsoft JhengHe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52425" y="3452812"/>
          <a:ext cx="2479675" cy="955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1200"/>
                <a:gridCol w="1074737"/>
                <a:gridCol w="650875"/>
              </a:tblGrid>
              <a:tr h="317500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学号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生日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班级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10001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198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5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6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-20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S3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10002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198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5-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1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-</a:t>
                      </a:r>
                      <a:r>
                        <a:rPr dirty="0" smtClean="0" sz="1400" spc="-5">
                          <a:latin typeface="Arial"/>
                          <a:cs typeface="Arial"/>
                        </a:rPr>
                        <a:t>12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S3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-3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183312" y="3447986"/>
          <a:ext cx="2409888" cy="9493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075"/>
                <a:gridCol w="1006475"/>
                <a:gridCol w="633476"/>
              </a:tblGrid>
              <a:tr h="304800">
                <a:tc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学号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32004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余额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班级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10001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228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14.80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2-3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10002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228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62.00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3-3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255962" y="3455987"/>
          <a:ext cx="2514663" cy="9429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7301"/>
                <a:gridCol w="1052449"/>
                <a:gridCol w="662051"/>
              </a:tblGrid>
              <a:tr h="3048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学号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已借书次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Microsoft JhengHei"/>
                          <a:cs typeface="Microsoft JhengHei"/>
                        </a:rPr>
                        <a:t>班级</a:t>
                      </a:r>
                      <a:endParaRPr sz="14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5EAD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10001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S3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-3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10002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85090">
                        <a:lnSpc>
                          <a:spcPct val="100000"/>
                        </a:lnSpc>
                      </a:pPr>
                      <a:r>
                        <a:rPr dirty="0" smtClean="0" sz="1400">
                          <a:latin typeface="Arial"/>
                          <a:cs typeface="Arial"/>
                        </a:rPr>
                        <a:t>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</a:pPr>
                      <a:r>
                        <a:rPr dirty="0" smtClean="0" sz="1400" spc="-5">
                          <a:latin typeface="Arial"/>
                          <a:cs typeface="Arial"/>
                        </a:rPr>
                        <a:t>S3</a:t>
                      </a:r>
                      <a:r>
                        <a:rPr dirty="0" smtClean="0" sz="1400" spc="0">
                          <a:latin typeface="Arial"/>
                          <a:cs typeface="Arial"/>
                        </a:rPr>
                        <a:t>-2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9555" y="3686555"/>
            <a:ext cx="3933444" cy="2709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853940" y="3710940"/>
            <a:ext cx="3829812" cy="2606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932426" y="3789426"/>
            <a:ext cx="3672840" cy="2449068"/>
          </a:xfrm>
          <a:custGeom>
            <a:avLst/>
            <a:gdLst/>
            <a:ahLst/>
            <a:cxnLst/>
            <a:rect l="l" t="t" r="r" b="b"/>
            <a:pathLst>
              <a:path w="3672840" h="2449068">
                <a:moveTo>
                  <a:pt x="3264662" y="0"/>
                </a:moveTo>
                <a:lnTo>
                  <a:pt x="408177" y="0"/>
                </a:lnTo>
                <a:lnTo>
                  <a:pt x="374701" y="1353"/>
                </a:lnTo>
                <a:lnTo>
                  <a:pt x="310089" y="11863"/>
                </a:lnTo>
                <a:lnTo>
                  <a:pt x="249299" y="32077"/>
                </a:lnTo>
                <a:lnTo>
                  <a:pt x="193169" y="61155"/>
                </a:lnTo>
                <a:lnTo>
                  <a:pt x="142542" y="98257"/>
                </a:lnTo>
                <a:lnTo>
                  <a:pt x="98257" y="142542"/>
                </a:lnTo>
                <a:lnTo>
                  <a:pt x="61155" y="193169"/>
                </a:lnTo>
                <a:lnTo>
                  <a:pt x="32077" y="249299"/>
                </a:lnTo>
                <a:lnTo>
                  <a:pt x="11863" y="310089"/>
                </a:lnTo>
                <a:lnTo>
                  <a:pt x="1353" y="374701"/>
                </a:lnTo>
                <a:lnTo>
                  <a:pt x="0" y="408178"/>
                </a:lnTo>
                <a:lnTo>
                  <a:pt x="0" y="2040877"/>
                </a:lnTo>
                <a:lnTo>
                  <a:pt x="5342" y="2107088"/>
                </a:lnTo>
                <a:lnTo>
                  <a:pt x="20809" y="2169897"/>
                </a:lnTo>
                <a:lnTo>
                  <a:pt x="45561" y="2228464"/>
                </a:lnTo>
                <a:lnTo>
                  <a:pt x="78756" y="2281949"/>
                </a:lnTo>
                <a:lnTo>
                  <a:pt x="119554" y="2329511"/>
                </a:lnTo>
                <a:lnTo>
                  <a:pt x="167115" y="2370310"/>
                </a:lnTo>
                <a:lnTo>
                  <a:pt x="220599" y="2403506"/>
                </a:lnTo>
                <a:lnTo>
                  <a:pt x="279164" y="2428258"/>
                </a:lnTo>
                <a:lnTo>
                  <a:pt x="341970" y="2443725"/>
                </a:lnTo>
                <a:lnTo>
                  <a:pt x="408177" y="2449068"/>
                </a:lnTo>
                <a:lnTo>
                  <a:pt x="3264662" y="2449068"/>
                </a:lnTo>
                <a:lnTo>
                  <a:pt x="3330869" y="2443725"/>
                </a:lnTo>
                <a:lnTo>
                  <a:pt x="3393675" y="2428258"/>
                </a:lnTo>
                <a:lnTo>
                  <a:pt x="3452240" y="2403506"/>
                </a:lnTo>
                <a:lnTo>
                  <a:pt x="3505724" y="2370310"/>
                </a:lnTo>
                <a:lnTo>
                  <a:pt x="3553285" y="2329511"/>
                </a:lnTo>
                <a:lnTo>
                  <a:pt x="3594083" y="2281949"/>
                </a:lnTo>
                <a:lnTo>
                  <a:pt x="3627278" y="2228464"/>
                </a:lnTo>
                <a:lnTo>
                  <a:pt x="3652030" y="2169897"/>
                </a:lnTo>
                <a:lnTo>
                  <a:pt x="3667497" y="2107088"/>
                </a:lnTo>
                <a:lnTo>
                  <a:pt x="3672840" y="2040877"/>
                </a:lnTo>
                <a:lnTo>
                  <a:pt x="3672840" y="408178"/>
                </a:lnTo>
                <a:lnTo>
                  <a:pt x="3667497" y="341970"/>
                </a:lnTo>
                <a:lnTo>
                  <a:pt x="3652030" y="279164"/>
                </a:lnTo>
                <a:lnTo>
                  <a:pt x="3627278" y="220599"/>
                </a:lnTo>
                <a:lnTo>
                  <a:pt x="3594083" y="167115"/>
                </a:lnTo>
                <a:lnTo>
                  <a:pt x="3553285" y="119554"/>
                </a:lnTo>
                <a:lnTo>
                  <a:pt x="3505724" y="78756"/>
                </a:lnTo>
                <a:lnTo>
                  <a:pt x="3452240" y="45561"/>
                </a:lnTo>
                <a:lnTo>
                  <a:pt x="3393675" y="20809"/>
                </a:lnTo>
                <a:lnTo>
                  <a:pt x="3330869" y="5342"/>
                </a:lnTo>
                <a:lnTo>
                  <a:pt x="32646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932426" y="3789426"/>
            <a:ext cx="3672840" cy="2449068"/>
          </a:xfrm>
          <a:custGeom>
            <a:avLst/>
            <a:gdLst/>
            <a:ahLst/>
            <a:cxnLst/>
            <a:rect l="l" t="t" r="r" b="b"/>
            <a:pathLst>
              <a:path w="3672840" h="2449068">
                <a:moveTo>
                  <a:pt x="0" y="408178"/>
                </a:moveTo>
                <a:lnTo>
                  <a:pt x="5342" y="341970"/>
                </a:lnTo>
                <a:lnTo>
                  <a:pt x="20809" y="279164"/>
                </a:lnTo>
                <a:lnTo>
                  <a:pt x="45561" y="220599"/>
                </a:lnTo>
                <a:lnTo>
                  <a:pt x="78756" y="167115"/>
                </a:lnTo>
                <a:lnTo>
                  <a:pt x="119554" y="119554"/>
                </a:lnTo>
                <a:lnTo>
                  <a:pt x="167115" y="78756"/>
                </a:lnTo>
                <a:lnTo>
                  <a:pt x="220599" y="45561"/>
                </a:lnTo>
                <a:lnTo>
                  <a:pt x="279164" y="20809"/>
                </a:lnTo>
                <a:lnTo>
                  <a:pt x="341970" y="5342"/>
                </a:lnTo>
                <a:lnTo>
                  <a:pt x="408177" y="0"/>
                </a:lnTo>
                <a:lnTo>
                  <a:pt x="3264662" y="0"/>
                </a:lnTo>
                <a:lnTo>
                  <a:pt x="3330869" y="5342"/>
                </a:lnTo>
                <a:lnTo>
                  <a:pt x="3393675" y="20809"/>
                </a:lnTo>
                <a:lnTo>
                  <a:pt x="3452240" y="45561"/>
                </a:lnTo>
                <a:lnTo>
                  <a:pt x="3505724" y="78756"/>
                </a:lnTo>
                <a:lnTo>
                  <a:pt x="3553285" y="119554"/>
                </a:lnTo>
                <a:lnTo>
                  <a:pt x="3594083" y="167115"/>
                </a:lnTo>
                <a:lnTo>
                  <a:pt x="3627278" y="220599"/>
                </a:lnTo>
                <a:lnTo>
                  <a:pt x="3652030" y="279164"/>
                </a:lnTo>
                <a:lnTo>
                  <a:pt x="3667497" y="341970"/>
                </a:lnTo>
                <a:lnTo>
                  <a:pt x="3672840" y="408178"/>
                </a:lnTo>
                <a:lnTo>
                  <a:pt x="3672840" y="2040877"/>
                </a:lnTo>
                <a:lnTo>
                  <a:pt x="3667497" y="2107088"/>
                </a:lnTo>
                <a:lnTo>
                  <a:pt x="3652030" y="2169897"/>
                </a:lnTo>
                <a:lnTo>
                  <a:pt x="3627278" y="2228464"/>
                </a:lnTo>
                <a:lnTo>
                  <a:pt x="3594083" y="2281949"/>
                </a:lnTo>
                <a:lnTo>
                  <a:pt x="3553285" y="2329511"/>
                </a:lnTo>
                <a:lnTo>
                  <a:pt x="3505724" y="2370310"/>
                </a:lnTo>
                <a:lnTo>
                  <a:pt x="3452240" y="2403506"/>
                </a:lnTo>
                <a:lnTo>
                  <a:pt x="3393675" y="2428258"/>
                </a:lnTo>
                <a:lnTo>
                  <a:pt x="3330869" y="2443725"/>
                </a:lnTo>
                <a:lnTo>
                  <a:pt x="3264662" y="2449068"/>
                </a:lnTo>
                <a:lnTo>
                  <a:pt x="408177" y="2449068"/>
                </a:lnTo>
                <a:lnTo>
                  <a:pt x="341970" y="2443725"/>
                </a:lnTo>
                <a:lnTo>
                  <a:pt x="279164" y="2428258"/>
                </a:lnTo>
                <a:lnTo>
                  <a:pt x="220599" y="2403506"/>
                </a:lnTo>
                <a:lnTo>
                  <a:pt x="167115" y="2370310"/>
                </a:lnTo>
                <a:lnTo>
                  <a:pt x="119554" y="2329511"/>
                </a:lnTo>
                <a:lnTo>
                  <a:pt x="78756" y="2281949"/>
                </a:lnTo>
                <a:lnTo>
                  <a:pt x="45561" y="2228464"/>
                </a:lnTo>
                <a:lnTo>
                  <a:pt x="20809" y="2169897"/>
                </a:lnTo>
                <a:lnTo>
                  <a:pt x="5342" y="2107088"/>
                </a:lnTo>
                <a:lnTo>
                  <a:pt x="0" y="2040877"/>
                </a:lnTo>
                <a:lnTo>
                  <a:pt x="0" y="408178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829555" y="1743455"/>
            <a:ext cx="3933444" cy="2132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853940" y="1767839"/>
            <a:ext cx="3829812" cy="2028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932426" y="1846326"/>
            <a:ext cx="3672840" cy="1871472"/>
          </a:xfrm>
          <a:custGeom>
            <a:avLst/>
            <a:gdLst/>
            <a:ahLst/>
            <a:cxnLst/>
            <a:rect l="l" t="t" r="r" b="b"/>
            <a:pathLst>
              <a:path w="3672840" h="1871472">
                <a:moveTo>
                  <a:pt x="3360928" y="0"/>
                </a:moveTo>
                <a:lnTo>
                  <a:pt x="311912" y="0"/>
                </a:lnTo>
                <a:lnTo>
                  <a:pt x="286337" y="1034"/>
                </a:lnTo>
                <a:lnTo>
                  <a:pt x="236972" y="9067"/>
                </a:lnTo>
                <a:lnTo>
                  <a:pt x="190523" y="24518"/>
                </a:lnTo>
                <a:lnTo>
                  <a:pt x="147633" y="46744"/>
                </a:lnTo>
                <a:lnTo>
                  <a:pt x="108944" y="75100"/>
                </a:lnTo>
                <a:lnTo>
                  <a:pt x="75100" y="108944"/>
                </a:lnTo>
                <a:lnTo>
                  <a:pt x="46744" y="147633"/>
                </a:lnTo>
                <a:lnTo>
                  <a:pt x="24518" y="190523"/>
                </a:lnTo>
                <a:lnTo>
                  <a:pt x="9067" y="236972"/>
                </a:lnTo>
                <a:lnTo>
                  <a:pt x="1034" y="286337"/>
                </a:lnTo>
                <a:lnTo>
                  <a:pt x="0" y="311912"/>
                </a:lnTo>
                <a:lnTo>
                  <a:pt x="0" y="1559560"/>
                </a:lnTo>
                <a:lnTo>
                  <a:pt x="4083" y="1610141"/>
                </a:lnTo>
                <a:lnTo>
                  <a:pt x="15906" y="1658128"/>
                </a:lnTo>
                <a:lnTo>
                  <a:pt x="34824" y="1702878"/>
                </a:lnTo>
                <a:lnTo>
                  <a:pt x="60195" y="1743748"/>
                </a:lnTo>
                <a:lnTo>
                  <a:pt x="91376" y="1780095"/>
                </a:lnTo>
                <a:lnTo>
                  <a:pt x="127723" y="1811276"/>
                </a:lnTo>
                <a:lnTo>
                  <a:pt x="168593" y="1836647"/>
                </a:lnTo>
                <a:lnTo>
                  <a:pt x="213343" y="1855565"/>
                </a:lnTo>
                <a:lnTo>
                  <a:pt x="261330" y="1867388"/>
                </a:lnTo>
                <a:lnTo>
                  <a:pt x="311912" y="1871472"/>
                </a:lnTo>
                <a:lnTo>
                  <a:pt x="3360928" y="1871472"/>
                </a:lnTo>
                <a:lnTo>
                  <a:pt x="3411509" y="1867388"/>
                </a:lnTo>
                <a:lnTo>
                  <a:pt x="3459496" y="1855565"/>
                </a:lnTo>
                <a:lnTo>
                  <a:pt x="3504246" y="1836647"/>
                </a:lnTo>
                <a:lnTo>
                  <a:pt x="3545116" y="1811276"/>
                </a:lnTo>
                <a:lnTo>
                  <a:pt x="3581463" y="1780095"/>
                </a:lnTo>
                <a:lnTo>
                  <a:pt x="3612644" y="1743748"/>
                </a:lnTo>
                <a:lnTo>
                  <a:pt x="3638015" y="1702878"/>
                </a:lnTo>
                <a:lnTo>
                  <a:pt x="3656933" y="1658128"/>
                </a:lnTo>
                <a:lnTo>
                  <a:pt x="3668756" y="1610141"/>
                </a:lnTo>
                <a:lnTo>
                  <a:pt x="3672840" y="1559560"/>
                </a:lnTo>
                <a:lnTo>
                  <a:pt x="3672840" y="311912"/>
                </a:lnTo>
                <a:lnTo>
                  <a:pt x="3668756" y="261330"/>
                </a:lnTo>
                <a:lnTo>
                  <a:pt x="3656933" y="213343"/>
                </a:lnTo>
                <a:lnTo>
                  <a:pt x="3638015" y="168593"/>
                </a:lnTo>
                <a:lnTo>
                  <a:pt x="3612644" y="127723"/>
                </a:lnTo>
                <a:lnTo>
                  <a:pt x="3581463" y="91376"/>
                </a:lnTo>
                <a:lnTo>
                  <a:pt x="3545116" y="60195"/>
                </a:lnTo>
                <a:lnTo>
                  <a:pt x="3504246" y="34824"/>
                </a:lnTo>
                <a:lnTo>
                  <a:pt x="3459496" y="15906"/>
                </a:lnTo>
                <a:lnTo>
                  <a:pt x="3411509" y="4083"/>
                </a:lnTo>
                <a:lnTo>
                  <a:pt x="3360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932426" y="1846326"/>
            <a:ext cx="3672840" cy="1871472"/>
          </a:xfrm>
          <a:custGeom>
            <a:avLst/>
            <a:gdLst/>
            <a:ahLst/>
            <a:cxnLst/>
            <a:rect l="l" t="t" r="r" b="b"/>
            <a:pathLst>
              <a:path w="3672840" h="1871472">
                <a:moveTo>
                  <a:pt x="0" y="311912"/>
                </a:moveTo>
                <a:lnTo>
                  <a:pt x="4083" y="261330"/>
                </a:lnTo>
                <a:lnTo>
                  <a:pt x="15906" y="213343"/>
                </a:lnTo>
                <a:lnTo>
                  <a:pt x="34824" y="168593"/>
                </a:lnTo>
                <a:lnTo>
                  <a:pt x="60195" y="127723"/>
                </a:lnTo>
                <a:lnTo>
                  <a:pt x="91376" y="91376"/>
                </a:lnTo>
                <a:lnTo>
                  <a:pt x="127723" y="60195"/>
                </a:lnTo>
                <a:lnTo>
                  <a:pt x="168593" y="34824"/>
                </a:lnTo>
                <a:lnTo>
                  <a:pt x="213343" y="15906"/>
                </a:lnTo>
                <a:lnTo>
                  <a:pt x="261330" y="4083"/>
                </a:lnTo>
                <a:lnTo>
                  <a:pt x="311912" y="0"/>
                </a:lnTo>
                <a:lnTo>
                  <a:pt x="3360928" y="0"/>
                </a:lnTo>
                <a:lnTo>
                  <a:pt x="3411509" y="4083"/>
                </a:lnTo>
                <a:lnTo>
                  <a:pt x="3459496" y="15906"/>
                </a:lnTo>
                <a:lnTo>
                  <a:pt x="3504246" y="34824"/>
                </a:lnTo>
                <a:lnTo>
                  <a:pt x="3545116" y="60195"/>
                </a:lnTo>
                <a:lnTo>
                  <a:pt x="3581463" y="91376"/>
                </a:lnTo>
                <a:lnTo>
                  <a:pt x="3612644" y="127723"/>
                </a:lnTo>
                <a:lnTo>
                  <a:pt x="3638015" y="168593"/>
                </a:lnTo>
                <a:lnTo>
                  <a:pt x="3656933" y="213343"/>
                </a:lnTo>
                <a:lnTo>
                  <a:pt x="3668756" y="261330"/>
                </a:lnTo>
                <a:lnTo>
                  <a:pt x="3672840" y="311912"/>
                </a:lnTo>
                <a:lnTo>
                  <a:pt x="3672840" y="1559560"/>
                </a:lnTo>
                <a:lnTo>
                  <a:pt x="3668756" y="1610141"/>
                </a:lnTo>
                <a:lnTo>
                  <a:pt x="3656933" y="1658128"/>
                </a:lnTo>
                <a:lnTo>
                  <a:pt x="3638015" y="1702878"/>
                </a:lnTo>
                <a:lnTo>
                  <a:pt x="3612644" y="1743748"/>
                </a:lnTo>
                <a:lnTo>
                  <a:pt x="3581463" y="1780095"/>
                </a:lnTo>
                <a:lnTo>
                  <a:pt x="3545116" y="1811276"/>
                </a:lnTo>
                <a:lnTo>
                  <a:pt x="3504246" y="1836647"/>
                </a:lnTo>
                <a:lnTo>
                  <a:pt x="3459496" y="1855565"/>
                </a:lnTo>
                <a:lnTo>
                  <a:pt x="3411509" y="1867388"/>
                </a:lnTo>
                <a:lnTo>
                  <a:pt x="3360928" y="1871472"/>
                </a:lnTo>
                <a:lnTo>
                  <a:pt x="311912" y="1871472"/>
                </a:lnTo>
                <a:lnTo>
                  <a:pt x="261330" y="1867388"/>
                </a:lnTo>
                <a:lnTo>
                  <a:pt x="213343" y="1855565"/>
                </a:lnTo>
                <a:lnTo>
                  <a:pt x="168593" y="1836647"/>
                </a:lnTo>
                <a:lnTo>
                  <a:pt x="127723" y="1811276"/>
                </a:lnTo>
                <a:lnTo>
                  <a:pt x="91376" y="1780095"/>
                </a:lnTo>
                <a:lnTo>
                  <a:pt x="60195" y="1743748"/>
                </a:lnTo>
                <a:lnTo>
                  <a:pt x="34824" y="1702878"/>
                </a:lnTo>
                <a:lnTo>
                  <a:pt x="15906" y="1658128"/>
                </a:lnTo>
                <a:lnTo>
                  <a:pt x="4083" y="1610141"/>
                </a:lnTo>
                <a:lnTo>
                  <a:pt x="0" y="1559560"/>
                </a:lnTo>
                <a:lnTo>
                  <a:pt x="0" y="311912"/>
                </a:lnTo>
                <a:close/>
              </a:path>
            </a:pathLst>
          </a:custGeom>
          <a:ln w="25908">
            <a:solidFill>
              <a:srgbClr val="C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88036" y="1097280"/>
            <a:ext cx="8642604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35279" y="1124711"/>
            <a:ext cx="8548116" cy="661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35279" y="1124711"/>
            <a:ext cx="8548116" cy="661415"/>
          </a:xfrm>
          <a:custGeom>
            <a:avLst/>
            <a:gdLst/>
            <a:ahLst/>
            <a:cxnLst/>
            <a:rect l="l" t="t" r="r" b="b"/>
            <a:pathLst>
              <a:path w="8548116" h="661415">
                <a:moveTo>
                  <a:pt x="0" y="661415"/>
                </a:moveTo>
                <a:lnTo>
                  <a:pt x="8548116" y="661415"/>
                </a:lnTo>
                <a:lnTo>
                  <a:pt x="8548116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ln w="9143">
            <a:solidFill>
              <a:srgbClr val="F4BC3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47217" y="1256029"/>
            <a:ext cx="707707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问题二：未建统一认证机制，用户身份信息管理繁杂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55819" y="1970532"/>
            <a:ext cx="3133090" cy="164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现状：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、校园内存在多个应用系统；</a:t>
            </a:r>
            <a:endParaRPr sz="1800">
              <a:latin typeface="Microsoft JhengHei"/>
              <a:cs typeface="Microsoft JhengHei"/>
            </a:endParaRPr>
          </a:p>
          <a:p>
            <a:pPr marL="12700" marR="12700">
              <a:lnSpc>
                <a:spcPct val="100000"/>
              </a:lnSpc>
            </a:pP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、每个应用系统独立维护自己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的用户管理数据库；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、同一用户，在每个系统中都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 存储独立的身份信息。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383" y="3887723"/>
            <a:ext cx="1178052" cy="437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06324" y="3835908"/>
            <a:ext cx="611123" cy="4815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58140" y="4251959"/>
            <a:ext cx="524256" cy="3474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42976" y="4302252"/>
            <a:ext cx="340360" cy="1943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b="1">
                <a:latin typeface="Arial"/>
                <a:cs typeface="Arial"/>
              </a:rPr>
              <a:t>VPN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11673" y="3914647"/>
            <a:ext cx="636905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问题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：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11673" y="4158488"/>
            <a:ext cx="3396615" cy="195198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、用户身份信息重复录入；</a:t>
            </a:r>
            <a:endParaRPr sz="1600">
              <a:latin typeface="Microsoft JhengHei"/>
              <a:cs typeface="Microsoft JhengHei"/>
            </a:endParaRPr>
          </a:p>
          <a:p>
            <a:pPr marL="321945" marR="12700" indent="-30988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、系统间的帐号数据交换依靠手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工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进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行，数据一致性差；</a:t>
            </a:r>
            <a:endParaRPr sz="1600">
              <a:latin typeface="Microsoft JhengHei"/>
              <a:cs typeface="Microsoft JhengHei"/>
            </a:endParaRPr>
          </a:p>
          <a:p>
            <a:pPr marL="321945" marR="12700" indent="-30988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、用户需要记忆多个用户名与密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码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分别登录多个系统；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4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操作繁琐，安全问题，效率低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下</a:t>
            </a:r>
            <a:r>
              <a:rPr dirty="0" smtClean="0" sz="1600" spc="-2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endParaRPr sz="1600">
              <a:latin typeface="Microsoft JhengHei"/>
              <a:cs typeface="Microsoft JhengHei"/>
            </a:endParaRPr>
          </a:p>
          <a:p>
            <a:pPr algn="ctr" marR="1731645">
              <a:lnSpc>
                <a:spcPct val="100000"/>
              </a:lnSpc>
            </a:pPr>
            <a:r>
              <a:rPr dirty="0" smtClean="0" sz="1600" spc="-15">
                <a:solidFill>
                  <a:srgbClr val="FF0000"/>
                </a:solidFill>
                <a:latin typeface="Microsoft JhengHei"/>
                <a:cs typeface="Microsoft JhengHei"/>
              </a:rPr>
              <a:t>容易出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错</a:t>
            </a:r>
            <a:r>
              <a:rPr dirty="0" smtClean="0" sz="1600" spc="-20"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5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、维护支持困难。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8536" y="2366772"/>
            <a:ext cx="605027" cy="7559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84631" y="3026664"/>
            <a:ext cx="618744" cy="3474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570077" y="3076321"/>
            <a:ext cx="433070" cy="1943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b="1">
                <a:latin typeface="Arial"/>
                <a:cs typeface="Arial"/>
              </a:rPr>
              <a:t>Email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67483" y="1967483"/>
            <a:ext cx="598932" cy="7559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1714500" y="2668523"/>
            <a:ext cx="1136903" cy="4038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814829" y="2735453"/>
            <a:ext cx="9201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办</a:t>
            </a:r>
            <a:r>
              <a:rPr dirty="0" smtClean="0" sz="1400" spc="10">
                <a:latin typeface="Microsoft JhengHei"/>
                <a:cs typeface="Microsoft JhengHei"/>
              </a:rPr>
              <a:t>公</a:t>
            </a:r>
            <a:r>
              <a:rPr dirty="0" smtClean="0" sz="1400" spc="0">
                <a:latin typeface="Microsoft JhengHei"/>
                <a:cs typeface="Microsoft JhengHei"/>
              </a:rPr>
              <a:t>自动化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46703" y="4227576"/>
            <a:ext cx="960120" cy="4038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448050" y="4295394"/>
            <a:ext cx="74168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科</a:t>
            </a:r>
            <a:r>
              <a:rPr dirty="0" smtClean="0" sz="1400" spc="10">
                <a:latin typeface="Microsoft JhengHei"/>
                <a:cs typeface="Microsoft JhengHei"/>
              </a:rPr>
              <a:t>技</a:t>
            </a:r>
            <a:r>
              <a:rPr dirty="0" smtClean="0" sz="1400" spc="0">
                <a:latin typeface="Microsoft JhengHei"/>
                <a:cs typeface="Microsoft JhengHei"/>
              </a:rPr>
              <a:t>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46347" y="3590544"/>
            <a:ext cx="556260" cy="7330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3749040" y="3945635"/>
            <a:ext cx="289560" cy="3078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3502152" y="2290572"/>
            <a:ext cx="681227" cy="8458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3517391" y="4806696"/>
            <a:ext cx="681227" cy="8458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964435" y="5215128"/>
            <a:ext cx="667512" cy="9662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31848" y="6099047"/>
            <a:ext cx="960119" cy="4038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933194" y="6166611"/>
            <a:ext cx="742315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教</a:t>
            </a:r>
            <a:r>
              <a:rPr dirty="0" smtClean="0" sz="1400" spc="10">
                <a:latin typeface="Microsoft JhengHei"/>
                <a:cs typeface="Microsoft JhengHei"/>
              </a:rPr>
              <a:t>务</a:t>
            </a:r>
            <a:r>
              <a:rPr dirty="0" smtClean="0" sz="1400" spc="0">
                <a:latin typeface="Microsoft JhengHei"/>
                <a:cs typeface="Microsoft JhengHei"/>
              </a:rPr>
              <a:t>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421379" y="3040379"/>
            <a:ext cx="781812" cy="4038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522726" y="3107054"/>
            <a:ext cx="56515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一卡通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60420" y="5558028"/>
            <a:ext cx="960120" cy="4038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462273" y="5625287"/>
            <a:ext cx="74168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 spc="10">
                <a:latin typeface="Microsoft JhengHei"/>
                <a:cs typeface="Microsoft JhengHei"/>
              </a:rPr>
              <a:t>网</a:t>
            </a:r>
            <a:r>
              <a:rPr dirty="0" smtClean="0" sz="1400" spc="10">
                <a:latin typeface="Microsoft JhengHei"/>
                <a:cs typeface="Microsoft JhengHei"/>
              </a:rPr>
              <a:t>络</a:t>
            </a:r>
            <a:r>
              <a:rPr dirty="0" smtClean="0" sz="1400" spc="0">
                <a:latin typeface="Microsoft JhengHei"/>
                <a:cs typeface="Microsoft JhengHei"/>
              </a:rPr>
              <a:t>教学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29184" y="5594603"/>
            <a:ext cx="955547" cy="4038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429564" y="5661863"/>
            <a:ext cx="739140" cy="2159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400">
                <a:latin typeface="Microsoft JhengHei"/>
                <a:cs typeface="Microsoft JhengHei"/>
              </a:rPr>
              <a:t>学生系统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012" y="4811267"/>
            <a:ext cx="679704" cy="84581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816607" y="3654552"/>
            <a:ext cx="912876" cy="908304"/>
          </a:xfrm>
          <a:custGeom>
            <a:avLst/>
            <a:gdLst/>
            <a:ahLst/>
            <a:cxnLst/>
            <a:rect l="l" t="t" r="r" b="b"/>
            <a:pathLst>
              <a:path w="912876" h="908303">
                <a:moveTo>
                  <a:pt x="456438" y="0"/>
                </a:moveTo>
                <a:lnTo>
                  <a:pt x="382398" y="5943"/>
                </a:lnTo>
                <a:lnTo>
                  <a:pt x="312163" y="23152"/>
                </a:lnTo>
                <a:lnTo>
                  <a:pt x="246673" y="50690"/>
                </a:lnTo>
                <a:lnTo>
                  <a:pt x="186866" y="87623"/>
                </a:lnTo>
                <a:lnTo>
                  <a:pt x="133683" y="133016"/>
                </a:lnTo>
                <a:lnTo>
                  <a:pt x="88062" y="185934"/>
                </a:lnTo>
                <a:lnTo>
                  <a:pt x="50944" y="245441"/>
                </a:lnTo>
                <a:lnTo>
                  <a:pt x="23268" y="310603"/>
                </a:lnTo>
                <a:lnTo>
                  <a:pt x="5973" y="380485"/>
                </a:lnTo>
                <a:lnTo>
                  <a:pt x="0" y="454152"/>
                </a:lnTo>
                <a:lnTo>
                  <a:pt x="1512" y="491400"/>
                </a:lnTo>
                <a:lnTo>
                  <a:pt x="13264" y="563291"/>
                </a:lnTo>
                <a:lnTo>
                  <a:pt x="35867" y="630930"/>
                </a:lnTo>
                <a:lnTo>
                  <a:pt x="68382" y="693381"/>
                </a:lnTo>
                <a:lnTo>
                  <a:pt x="109869" y="749710"/>
                </a:lnTo>
                <a:lnTo>
                  <a:pt x="159388" y="798982"/>
                </a:lnTo>
                <a:lnTo>
                  <a:pt x="216000" y="840262"/>
                </a:lnTo>
                <a:lnTo>
                  <a:pt x="278766" y="872615"/>
                </a:lnTo>
                <a:lnTo>
                  <a:pt x="346747" y="895105"/>
                </a:lnTo>
                <a:lnTo>
                  <a:pt x="419001" y="906798"/>
                </a:lnTo>
                <a:lnTo>
                  <a:pt x="456438" y="908304"/>
                </a:lnTo>
                <a:lnTo>
                  <a:pt x="493874" y="906798"/>
                </a:lnTo>
                <a:lnTo>
                  <a:pt x="566128" y="895105"/>
                </a:lnTo>
                <a:lnTo>
                  <a:pt x="634109" y="872615"/>
                </a:lnTo>
                <a:lnTo>
                  <a:pt x="696875" y="840262"/>
                </a:lnTo>
                <a:lnTo>
                  <a:pt x="753487" y="798982"/>
                </a:lnTo>
                <a:lnTo>
                  <a:pt x="803006" y="749710"/>
                </a:lnTo>
                <a:lnTo>
                  <a:pt x="844493" y="693381"/>
                </a:lnTo>
                <a:lnTo>
                  <a:pt x="877008" y="630930"/>
                </a:lnTo>
                <a:lnTo>
                  <a:pt x="899611" y="563291"/>
                </a:lnTo>
                <a:lnTo>
                  <a:pt x="911363" y="491400"/>
                </a:lnTo>
                <a:lnTo>
                  <a:pt x="912876" y="454152"/>
                </a:lnTo>
                <a:lnTo>
                  <a:pt x="911363" y="416903"/>
                </a:lnTo>
                <a:lnTo>
                  <a:pt x="899611" y="345012"/>
                </a:lnTo>
                <a:lnTo>
                  <a:pt x="877008" y="277373"/>
                </a:lnTo>
                <a:lnTo>
                  <a:pt x="844493" y="214922"/>
                </a:lnTo>
                <a:lnTo>
                  <a:pt x="803006" y="158593"/>
                </a:lnTo>
                <a:lnTo>
                  <a:pt x="753487" y="109321"/>
                </a:lnTo>
                <a:lnTo>
                  <a:pt x="696875" y="68041"/>
                </a:lnTo>
                <a:lnTo>
                  <a:pt x="634109" y="35688"/>
                </a:lnTo>
                <a:lnTo>
                  <a:pt x="566128" y="13198"/>
                </a:lnTo>
                <a:lnTo>
                  <a:pt x="493874" y="1505"/>
                </a:lnTo>
                <a:lnTo>
                  <a:pt x="456438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844039" y="3678935"/>
            <a:ext cx="853439" cy="84886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844039" y="3678935"/>
            <a:ext cx="859536" cy="851915"/>
          </a:xfrm>
          <a:custGeom>
            <a:avLst/>
            <a:gdLst/>
            <a:ahLst/>
            <a:cxnLst/>
            <a:rect l="l" t="t" r="r" b="b"/>
            <a:pathLst>
              <a:path w="859536" h="851915">
                <a:moveTo>
                  <a:pt x="429768" y="0"/>
                </a:moveTo>
                <a:lnTo>
                  <a:pt x="360055" y="5576"/>
                </a:lnTo>
                <a:lnTo>
                  <a:pt x="293924" y="21720"/>
                </a:lnTo>
                <a:lnTo>
                  <a:pt x="232261" y="47553"/>
                </a:lnTo>
                <a:lnTo>
                  <a:pt x="175948" y="82198"/>
                </a:lnTo>
                <a:lnTo>
                  <a:pt x="125872" y="124777"/>
                </a:lnTo>
                <a:lnTo>
                  <a:pt x="82917" y="174412"/>
                </a:lnTo>
                <a:lnTo>
                  <a:pt x="47968" y="230226"/>
                </a:lnTo>
                <a:lnTo>
                  <a:pt x="21909" y="291340"/>
                </a:lnTo>
                <a:lnTo>
                  <a:pt x="5624" y="356876"/>
                </a:lnTo>
                <a:lnTo>
                  <a:pt x="0" y="425957"/>
                </a:lnTo>
                <a:lnTo>
                  <a:pt x="1424" y="460886"/>
                </a:lnTo>
                <a:lnTo>
                  <a:pt x="12489" y="528305"/>
                </a:lnTo>
                <a:lnTo>
                  <a:pt x="33772" y="591740"/>
                </a:lnTo>
                <a:lnTo>
                  <a:pt x="64387" y="650314"/>
                </a:lnTo>
                <a:lnTo>
                  <a:pt x="103449" y="703148"/>
                </a:lnTo>
                <a:lnTo>
                  <a:pt x="150076" y="749364"/>
                </a:lnTo>
                <a:lnTo>
                  <a:pt x="203380" y="788086"/>
                </a:lnTo>
                <a:lnTo>
                  <a:pt x="262479" y="818435"/>
                </a:lnTo>
                <a:lnTo>
                  <a:pt x="326486" y="839533"/>
                </a:lnTo>
                <a:lnTo>
                  <a:pt x="394519" y="850503"/>
                </a:lnTo>
                <a:lnTo>
                  <a:pt x="429768" y="851915"/>
                </a:lnTo>
                <a:lnTo>
                  <a:pt x="465016" y="850503"/>
                </a:lnTo>
                <a:lnTo>
                  <a:pt x="533049" y="839533"/>
                </a:lnTo>
                <a:lnTo>
                  <a:pt x="597056" y="818435"/>
                </a:lnTo>
                <a:lnTo>
                  <a:pt x="656155" y="788086"/>
                </a:lnTo>
                <a:lnTo>
                  <a:pt x="709459" y="749364"/>
                </a:lnTo>
                <a:lnTo>
                  <a:pt x="756086" y="703148"/>
                </a:lnTo>
                <a:lnTo>
                  <a:pt x="795148" y="650314"/>
                </a:lnTo>
                <a:lnTo>
                  <a:pt x="825763" y="591740"/>
                </a:lnTo>
                <a:lnTo>
                  <a:pt x="847046" y="528305"/>
                </a:lnTo>
                <a:lnTo>
                  <a:pt x="858111" y="460886"/>
                </a:lnTo>
                <a:lnTo>
                  <a:pt x="859536" y="425957"/>
                </a:lnTo>
                <a:lnTo>
                  <a:pt x="858111" y="391029"/>
                </a:lnTo>
                <a:lnTo>
                  <a:pt x="847046" y="323610"/>
                </a:lnTo>
                <a:lnTo>
                  <a:pt x="825763" y="260175"/>
                </a:lnTo>
                <a:lnTo>
                  <a:pt x="795148" y="201601"/>
                </a:lnTo>
                <a:lnTo>
                  <a:pt x="756086" y="148767"/>
                </a:lnTo>
                <a:lnTo>
                  <a:pt x="709459" y="102551"/>
                </a:lnTo>
                <a:lnTo>
                  <a:pt x="656155" y="63829"/>
                </a:lnTo>
                <a:lnTo>
                  <a:pt x="597056" y="33480"/>
                </a:lnTo>
                <a:lnTo>
                  <a:pt x="533049" y="12382"/>
                </a:lnTo>
                <a:lnTo>
                  <a:pt x="465016" y="1412"/>
                </a:lnTo>
                <a:lnTo>
                  <a:pt x="429768" y="0"/>
                </a:lnTo>
                <a:close/>
              </a:path>
            </a:pathLst>
          </a:custGeom>
          <a:solidFill>
            <a:srgbClr val="DEA9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851660" y="3713988"/>
            <a:ext cx="630936" cy="5318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110233" y="2974085"/>
            <a:ext cx="2348484" cy="22494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应用系统建设存在问题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540495" y="3215639"/>
            <a:ext cx="394716" cy="17129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8465819" y="3140964"/>
            <a:ext cx="391922" cy="1709928"/>
          </a:xfrm>
          <a:custGeom>
            <a:avLst/>
            <a:gdLst/>
            <a:ahLst/>
            <a:cxnLst/>
            <a:rect l="l" t="t" r="r" b="b"/>
            <a:pathLst>
              <a:path w="391922" h="1709927">
                <a:moveTo>
                  <a:pt x="0" y="1358773"/>
                </a:moveTo>
                <a:lnTo>
                  <a:pt x="1270" y="1709928"/>
                </a:lnTo>
                <a:lnTo>
                  <a:pt x="322452" y="1604137"/>
                </a:lnTo>
                <a:lnTo>
                  <a:pt x="254000" y="1544828"/>
                </a:lnTo>
                <a:lnTo>
                  <a:pt x="258063" y="1538351"/>
                </a:lnTo>
                <a:lnTo>
                  <a:pt x="265175" y="1522603"/>
                </a:lnTo>
                <a:lnTo>
                  <a:pt x="277875" y="1493774"/>
                </a:lnTo>
                <a:lnTo>
                  <a:pt x="292480" y="1455293"/>
                </a:lnTo>
                <a:lnTo>
                  <a:pt x="308627" y="1408811"/>
                </a:lnTo>
                <a:lnTo>
                  <a:pt x="77088" y="1408811"/>
                </a:lnTo>
                <a:lnTo>
                  <a:pt x="0" y="1358773"/>
                </a:lnTo>
                <a:close/>
              </a:path>
              <a:path w="391922" h="1709927">
                <a:moveTo>
                  <a:pt x="60961" y="1324"/>
                </a:moveTo>
                <a:lnTo>
                  <a:pt x="67945" y="11175"/>
                </a:lnTo>
                <a:lnTo>
                  <a:pt x="75310" y="25019"/>
                </a:lnTo>
                <a:lnTo>
                  <a:pt x="86105" y="46355"/>
                </a:lnTo>
                <a:lnTo>
                  <a:pt x="100837" y="73913"/>
                </a:lnTo>
                <a:lnTo>
                  <a:pt x="132969" y="150875"/>
                </a:lnTo>
                <a:lnTo>
                  <a:pt x="151383" y="202691"/>
                </a:lnTo>
                <a:lnTo>
                  <a:pt x="168401" y="260985"/>
                </a:lnTo>
                <a:lnTo>
                  <a:pt x="186181" y="328930"/>
                </a:lnTo>
                <a:lnTo>
                  <a:pt x="203580" y="405764"/>
                </a:lnTo>
                <a:lnTo>
                  <a:pt x="218185" y="493775"/>
                </a:lnTo>
                <a:lnTo>
                  <a:pt x="231521" y="590169"/>
                </a:lnTo>
                <a:lnTo>
                  <a:pt x="242824" y="696213"/>
                </a:lnTo>
                <a:lnTo>
                  <a:pt x="246506" y="786511"/>
                </a:lnTo>
                <a:lnTo>
                  <a:pt x="245236" y="871982"/>
                </a:lnTo>
                <a:lnTo>
                  <a:pt x="235457" y="953897"/>
                </a:lnTo>
                <a:lnTo>
                  <a:pt x="221869" y="1033399"/>
                </a:lnTo>
                <a:lnTo>
                  <a:pt x="204977" y="1105408"/>
                </a:lnTo>
                <a:lnTo>
                  <a:pt x="184023" y="1171194"/>
                </a:lnTo>
                <a:lnTo>
                  <a:pt x="162559" y="1231138"/>
                </a:lnTo>
                <a:lnTo>
                  <a:pt x="142494" y="1282700"/>
                </a:lnTo>
                <a:lnTo>
                  <a:pt x="104901" y="1361948"/>
                </a:lnTo>
                <a:lnTo>
                  <a:pt x="77088" y="1408811"/>
                </a:lnTo>
                <a:lnTo>
                  <a:pt x="308627" y="1408811"/>
                </a:lnTo>
                <a:lnTo>
                  <a:pt x="326262" y="1349883"/>
                </a:lnTo>
                <a:lnTo>
                  <a:pt x="344424" y="1282319"/>
                </a:lnTo>
                <a:lnTo>
                  <a:pt x="360172" y="1207770"/>
                </a:lnTo>
                <a:lnTo>
                  <a:pt x="374396" y="1123061"/>
                </a:lnTo>
                <a:lnTo>
                  <a:pt x="384428" y="1032129"/>
                </a:lnTo>
                <a:lnTo>
                  <a:pt x="390271" y="934974"/>
                </a:lnTo>
                <a:lnTo>
                  <a:pt x="391922" y="829691"/>
                </a:lnTo>
                <a:lnTo>
                  <a:pt x="386841" y="720090"/>
                </a:lnTo>
                <a:lnTo>
                  <a:pt x="375411" y="624967"/>
                </a:lnTo>
                <a:lnTo>
                  <a:pt x="358901" y="535813"/>
                </a:lnTo>
                <a:lnTo>
                  <a:pt x="336676" y="455930"/>
                </a:lnTo>
                <a:lnTo>
                  <a:pt x="312165" y="381888"/>
                </a:lnTo>
                <a:lnTo>
                  <a:pt x="283463" y="314451"/>
                </a:lnTo>
                <a:lnTo>
                  <a:pt x="254126" y="252095"/>
                </a:lnTo>
                <a:lnTo>
                  <a:pt x="223774" y="200151"/>
                </a:lnTo>
                <a:lnTo>
                  <a:pt x="192912" y="153415"/>
                </a:lnTo>
                <a:lnTo>
                  <a:pt x="163195" y="110998"/>
                </a:lnTo>
                <a:lnTo>
                  <a:pt x="135127" y="76962"/>
                </a:lnTo>
                <a:lnTo>
                  <a:pt x="110235" y="50419"/>
                </a:lnTo>
                <a:lnTo>
                  <a:pt x="90170" y="26924"/>
                </a:lnTo>
                <a:lnTo>
                  <a:pt x="73532" y="12826"/>
                </a:lnTo>
                <a:lnTo>
                  <a:pt x="62737" y="2412"/>
                </a:lnTo>
                <a:lnTo>
                  <a:pt x="60961" y="1324"/>
                </a:lnTo>
                <a:close/>
              </a:path>
              <a:path w="391922" h="1709927">
                <a:moveTo>
                  <a:pt x="58800" y="0"/>
                </a:moveTo>
                <a:lnTo>
                  <a:pt x="60961" y="1324"/>
                </a:lnTo>
                <a:lnTo>
                  <a:pt x="60832" y="1143"/>
                </a:lnTo>
                <a:lnTo>
                  <a:pt x="58800" y="0"/>
                </a:lnTo>
                <a:close/>
              </a:path>
            </a:pathLst>
          </a:custGeom>
          <a:solidFill>
            <a:srgbClr val="5EADFF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036" y="1097280"/>
            <a:ext cx="8642604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35279" y="1124711"/>
            <a:ext cx="8548116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35279" y="1124711"/>
            <a:ext cx="8548116" cy="661415"/>
          </a:xfrm>
          <a:custGeom>
            <a:avLst/>
            <a:gdLst/>
            <a:ahLst/>
            <a:cxnLst/>
            <a:rect l="l" t="t" r="r" b="b"/>
            <a:pathLst>
              <a:path w="8548116" h="661415">
                <a:moveTo>
                  <a:pt x="0" y="661415"/>
                </a:moveTo>
                <a:lnTo>
                  <a:pt x="8548116" y="661415"/>
                </a:lnTo>
                <a:lnTo>
                  <a:pt x="8548116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ln w="9143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7217" y="1256029"/>
            <a:ext cx="64636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问题三：缺乏统一数据标准，实时数据交换困难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6155" y="5436108"/>
            <a:ext cx="8476488" cy="949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60248" y="5402579"/>
            <a:ext cx="7399020" cy="1048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33400" y="5463540"/>
            <a:ext cx="8382000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33400" y="5463540"/>
            <a:ext cx="8382000" cy="854963"/>
          </a:xfrm>
          <a:custGeom>
            <a:avLst/>
            <a:gdLst/>
            <a:ahLst/>
            <a:cxnLst/>
            <a:rect l="l" t="t" r="r" b="b"/>
            <a:pathLst>
              <a:path w="8382000" h="854963">
                <a:moveTo>
                  <a:pt x="0" y="854963"/>
                </a:moveTo>
                <a:lnTo>
                  <a:pt x="8382000" y="854963"/>
                </a:lnTo>
                <a:lnTo>
                  <a:pt x="8382000" y="0"/>
                </a:lnTo>
                <a:lnTo>
                  <a:pt x="0" y="0"/>
                </a:lnTo>
                <a:lnTo>
                  <a:pt x="0" y="854963"/>
                </a:lnTo>
                <a:close/>
              </a:path>
            </a:pathLst>
          </a:custGeom>
          <a:ln w="9144">
            <a:solidFill>
              <a:srgbClr val="A2CF2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12140" y="5492902"/>
            <a:ext cx="7095490" cy="781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每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个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应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带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个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库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成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本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缺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乏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权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源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获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取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繁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琐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缺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乏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立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体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无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法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进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析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决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策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支</a:t>
            </a:r>
            <a:r>
              <a:rPr dirty="0" smtClean="0" sz="1600" spc="35">
                <a:solidFill>
                  <a:srgbClr val="FF0000"/>
                </a:solidFill>
                <a:latin typeface="Microsoft JhengHei"/>
                <a:cs typeface="Microsoft JhengHei"/>
              </a:rPr>
              <a:t>撑</a:t>
            </a:r>
            <a:r>
              <a:rPr dirty="0" smtClean="0" sz="1600" spc="-20"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99019" y="2150364"/>
            <a:ext cx="1449324" cy="15773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7592568" y="2168651"/>
            <a:ext cx="1147572" cy="755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445882" y="2177795"/>
            <a:ext cx="1355217" cy="1482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7445882" y="2177795"/>
            <a:ext cx="1355217" cy="1482724"/>
          </a:xfrm>
          <a:custGeom>
            <a:avLst/>
            <a:gdLst/>
            <a:ahLst/>
            <a:cxnLst/>
            <a:rect l="l" t="t" r="r" b="b"/>
            <a:pathLst>
              <a:path w="1355217" h="1482725">
                <a:moveTo>
                  <a:pt x="85725" y="120650"/>
                </a:moveTo>
                <a:lnTo>
                  <a:pt x="93339" y="78344"/>
                </a:lnTo>
                <a:lnTo>
                  <a:pt x="114343" y="42595"/>
                </a:lnTo>
                <a:lnTo>
                  <a:pt x="145981" y="16160"/>
                </a:lnTo>
                <a:lnTo>
                  <a:pt x="185494" y="1797"/>
                </a:lnTo>
                <a:lnTo>
                  <a:pt x="297307" y="0"/>
                </a:lnTo>
                <a:lnTo>
                  <a:pt x="614680" y="0"/>
                </a:lnTo>
                <a:lnTo>
                  <a:pt x="1234567" y="0"/>
                </a:lnTo>
                <a:lnTo>
                  <a:pt x="1249227" y="880"/>
                </a:lnTo>
                <a:lnTo>
                  <a:pt x="1289653" y="13264"/>
                </a:lnTo>
                <a:lnTo>
                  <a:pt x="1322604" y="38119"/>
                </a:lnTo>
                <a:lnTo>
                  <a:pt x="1345321" y="72688"/>
                </a:lnTo>
                <a:lnTo>
                  <a:pt x="1355048" y="114214"/>
                </a:lnTo>
                <a:lnTo>
                  <a:pt x="1355217" y="422275"/>
                </a:lnTo>
                <a:lnTo>
                  <a:pt x="1355217" y="603250"/>
                </a:lnTo>
                <a:lnTo>
                  <a:pt x="1354336" y="617910"/>
                </a:lnTo>
                <a:lnTo>
                  <a:pt x="1351764" y="632046"/>
                </a:lnTo>
                <a:lnTo>
                  <a:pt x="1334917" y="670287"/>
                </a:lnTo>
                <a:lnTo>
                  <a:pt x="1306517" y="700132"/>
                </a:lnTo>
                <a:lnTo>
                  <a:pt x="1269323" y="718826"/>
                </a:lnTo>
                <a:lnTo>
                  <a:pt x="614680" y="723900"/>
                </a:lnTo>
                <a:lnTo>
                  <a:pt x="0" y="1482724"/>
                </a:lnTo>
                <a:lnTo>
                  <a:pt x="297307" y="723900"/>
                </a:lnTo>
                <a:lnTo>
                  <a:pt x="206375" y="723900"/>
                </a:lnTo>
                <a:lnTo>
                  <a:pt x="191714" y="723019"/>
                </a:lnTo>
                <a:lnTo>
                  <a:pt x="151288" y="710635"/>
                </a:lnTo>
                <a:lnTo>
                  <a:pt x="118337" y="685780"/>
                </a:lnTo>
                <a:lnTo>
                  <a:pt x="95620" y="651211"/>
                </a:lnTo>
                <a:lnTo>
                  <a:pt x="85893" y="609685"/>
                </a:lnTo>
                <a:lnTo>
                  <a:pt x="85725" y="603250"/>
                </a:lnTo>
                <a:lnTo>
                  <a:pt x="85725" y="422275"/>
                </a:lnTo>
                <a:lnTo>
                  <a:pt x="85725" y="120650"/>
                </a:lnTo>
                <a:close/>
              </a:path>
            </a:pathLst>
          </a:custGeom>
          <a:ln w="9143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745730" y="2258314"/>
            <a:ext cx="84201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1600" spc="0">
                <a:solidFill>
                  <a:srgbClr val="CC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CC0000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1600" spc="-10">
                <a:solidFill>
                  <a:srgbClr val="CC0000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1600" spc="-20">
                <a:solidFill>
                  <a:srgbClr val="CC0000"/>
                </a:solidFill>
                <a:latin typeface="Microsoft JhengHei"/>
                <a:cs typeface="Microsoft JhengHei"/>
              </a:rPr>
              <a:t>析</a:t>
            </a:r>
            <a:r>
              <a:rPr dirty="0" smtClean="0" sz="1600" spc="-5">
                <a:solidFill>
                  <a:srgbClr val="CC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0">
                <a:solidFill>
                  <a:srgbClr val="CC0000"/>
                </a:solidFill>
                <a:latin typeface="Microsoft JhengHei"/>
                <a:cs typeface="Microsoft JhengHei"/>
              </a:rPr>
              <a:t>决</a:t>
            </a:r>
            <a:r>
              <a:rPr dirty="0" smtClean="0" sz="1600" spc="-10">
                <a:solidFill>
                  <a:srgbClr val="CC0000"/>
                </a:solidFill>
                <a:latin typeface="Microsoft JhengHei"/>
                <a:cs typeface="Microsoft JhengHei"/>
              </a:rPr>
              <a:t>策</a:t>
            </a:r>
            <a:r>
              <a:rPr dirty="0" smtClean="0" sz="1600" spc="-10">
                <a:solidFill>
                  <a:srgbClr val="CC0000"/>
                </a:solidFill>
                <a:latin typeface="Microsoft JhengHei"/>
                <a:cs typeface="Microsoft JhengHei"/>
              </a:rPr>
              <a:t>支</a:t>
            </a:r>
            <a:r>
              <a:rPr dirty="0" smtClean="0" sz="1600" spc="-20">
                <a:solidFill>
                  <a:srgbClr val="CC0000"/>
                </a:solidFill>
                <a:latin typeface="Microsoft JhengHei"/>
                <a:cs typeface="Microsoft JhengHei"/>
              </a:rPr>
              <a:t>撑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34584" y="3919092"/>
            <a:ext cx="2001012" cy="5081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5434584" y="3846576"/>
            <a:ext cx="2001012" cy="1451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434584" y="3412997"/>
            <a:ext cx="2001012" cy="5067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5434584" y="3340608"/>
            <a:ext cx="2001012" cy="1447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5434584" y="2907029"/>
            <a:ext cx="2001012" cy="5067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5434584" y="2834639"/>
            <a:ext cx="2001012" cy="1447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836158" y="3445129"/>
            <a:ext cx="125095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5">
                <a:solidFill>
                  <a:srgbClr val="FFFFFF"/>
                </a:solidFill>
                <a:latin typeface="Microsoft JhengHei"/>
                <a:cs typeface="Microsoft JhengHei"/>
              </a:rPr>
              <a:t>数据中心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06851" y="1894332"/>
            <a:ext cx="1016508" cy="10104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3006851" y="1894332"/>
            <a:ext cx="1007363" cy="10134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2983992" y="1938527"/>
            <a:ext cx="742187" cy="6324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187954" y="2107184"/>
            <a:ext cx="639445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14300" marR="12700" indent="-102235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图书馆</a:t>
            </a:r>
            <a:r>
              <a:rPr dirty="0" smtClean="0" sz="1600" spc="-5">
                <a:solidFill>
                  <a:srgbClr val="FFFFFF"/>
                </a:solidFill>
                <a:latin typeface="Microsoft JhengHei"/>
                <a:cs typeface="Microsoft JhengHei"/>
              </a:rPr>
              <a:t> 系统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31564" y="2428239"/>
            <a:ext cx="1042415" cy="3897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4131564" y="2428239"/>
            <a:ext cx="1042415" cy="389763"/>
          </a:xfrm>
          <a:custGeom>
            <a:avLst/>
            <a:gdLst/>
            <a:ahLst/>
            <a:cxnLst/>
            <a:rect l="l" t="t" r="r" b="b"/>
            <a:pathLst>
              <a:path w="1042415" h="389763">
                <a:moveTo>
                  <a:pt x="32638" y="0"/>
                </a:moveTo>
                <a:lnTo>
                  <a:pt x="802259" y="181229"/>
                </a:lnTo>
                <a:lnTo>
                  <a:pt x="818641" y="111633"/>
                </a:lnTo>
                <a:lnTo>
                  <a:pt x="1042415" y="311150"/>
                </a:lnTo>
                <a:lnTo>
                  <a:pt x="753110" y="389763"/>
                </a:lnTo>
                <a:lnTo>
                  <a:pt x="769493" y="320294"/>
                </a:lnTo>
                <a:lnTo>
                  <a:pt x="0" y="139192"/>
                </a:lnTo>
                <a:lnTo>
                  <a:pt x="32638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835152" y="2354579"/>
            <a:ext cx="1016508" cy="10104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35152" y="2354579"/>
            <a:ext cx="1007364" cy="10134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812291" y="2398776"/>
            <a:ext cx="742188" cy="6324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118108" y="2567432"/>
            <a:ext cx="43434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教务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15">
                <a:solidFill>
                  <a:srgbClr val="FFFFFF"/>
                </a:solidFill>
                <a:latin typeface="Microsoft JhengHei"/>
                <a:cs typeface="Microsoft JhengHei"/>
              </a:rPr>
              <a:t>系统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843023" y="2765805"/>
            <a:ext cx="3199129" cy="6384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843023" y="2765805"/>
            <a:ext cx="3199129" cy="638429"/>
          </a:xfrm>
          <a:custGeom>
            <a:avLst/>
            <a:gdLst/>
            <a:ahLst/>
            <a:cxnLst/>
            <a:rect l="l" t="t" r="r" b="b"/>
            <a:pathLst>
              <a:path w="3199129" h="638429">
                <a:moveTo>
                  <a:pt x="25018" y="0"/>
                </a:moveTo>
                <a:lnTo>
                  <a:pt x="2415031" y="426085"/>
                </a:lnTo>
                <a:lnTo>
                  <a:pt x="2427604" y="355727"/>
                </a:lnTo>
                <a:lnTo>
                  <a:pt x="3199129" y="638429"/>
                </a:lnTo>
                <a:lnTo>
                  <a:pt x="2377440" y="637159"/>
                </a:lnTo>
                <a:lnTo>
                  <a:pt x="2390013" y="566801"/>
                </a:lnTo>
                <a:lnTo>
                  <a:pt x="0" y="140716"/>
                </a:lnTo>
                <a:lnTo>
                  <a:pt x="25018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3043427" y="4302252"/>
            <a:ext cx="740663" cy="63246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449573" y="4472178"/>
            <a:ext cx="233045" cy="2508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800" spc="10">
                <a:solidFill>
                  <a:srgbClr val="FFFFFF"/>
                </a:solidFill>
                <a:latin typeface="Microsoft JhengHei"/>
                <a:cs typeface="Microsoft JhengHei"/>
              </a:rPr>
              <a:t>资产</a:t>
            </a:r>
            <a:r>
              <a:rPr dirty="0" smtClean="0" sz="800" spc="10">
                <a:solidFill>
                  <a:srgbClr val="FFFFFF"/>
                </a:solidFill>
                <a:latin typeface="Microsoft JhengHei"/>
                <a:cs typeface="Microsoft JhengHei"/>
              </a:rPr>
              <a:t> 系统</a:t>
            </a:r>
            <a:endParaRPr sz="8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39336" y="4336796"/>
            <a:ext cx="1316863" cy="53365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3839336" y="4336796"/>
            <a:ext cx="1316863" cy="533654"/>
          </a:xfrm>
          <a:custGeom>
            <a:avLst/>
            <a:gdLst/>
            <a:ahLst/>
            <a:cxnLst/>
            <a:rect l="l" t="t" r="r" b="b"/>
            <a:pathLst>
              <a:path w="1316863" h="533653">
                <a:moveTo>
                  <a:pt x="0" y="398398"/>
                </a:moveTo>
                <a:lnTo>
                  <a:pt x="970279" y="67690"/>
                </a:lnTo>
                <a:lnTo>
                  <a:pt x="947292" y="0"/>
                </a:lnTo>
                <a:lnTo>
                  <a:pt x="1316863" y="25018"/>
                </a:lnTo>
                <a:lnTo>
                  <a:pt x="1039495" y="270509"/>
                </a:lnTo>
                <a:lnTo>
                  <a:pt x="1016380" y="202818"/>
                </a:lnTo>
                <a:lnTo>
                  <a:pt x="46100" y="533653"/>
                </a:lnTo>
                <a:lnTo>
                  <a:pt x="0" y="39839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827532" y="3864864"/>
            <a:ext cx="1014983" cy="10088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827532" y="3864864"/>
            <a:ext cx="1007363" cy="101346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804672" y="3909059"/>
            <a:ext cx="742188" cy="6324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110183" y="4077461"/>
            <a:ext cx="434340" cy="488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5">
                <a:solidFill>
                  <a:srgbClr val="FFFFFF"/>
                </a:solidFill>
                <a:latin typeface="Microsoft JhengHei"/>
                <a:cs typeface="Microsoft JhengHei"/>
              </a:rPr>
              <a:t>财务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系统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920494" y="3687190"/>
            <a:ext cx="3192526" cy="67932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920494" y="3687190"/>
            <a:ext cx="3192526" cy="679322"/>
          </a:xfrm>
          <a:custGeom>
            <a:avLst/>
            <a:gdLst/>
            <a:ahLst/>
            <a:cxnLst/>
            <a:rect l="l" t="t" r="r" b="b"/>
            <a:pathLst>
              <a:path w="3192526" h="679323">
                <a:moveTo>
                  <a:pt x="0" y="538987"/>
                </a:moveTo>
                <a:lnTo>
                  <a:pt x="2384297" y="82168"/>
                </a:lnTo>
                <a:lnTo>
                  <a:pt x="2370835" y="11937"/>
                </a:lnTo>
                <a:lnTo>
                  <a:pt x="3192526" y="0"/>
                </a:lnTo>
                <a:lnTo>
                  <a:pt x="2424684" y="292607"/>
                </a:lnTo>
                <a:lnTo>
                  <a:pt x="2411222" y="222503"/>
                </a:lnTo>
                <a:lnTo>
                  <a:pt x="26924" y="679322"/>
                </a:lnTo>
                <a:lnTo>
                  <a:pt x="0" y="53898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752600" y="3032760"/>
            <a:ext cx="1016508" cy="10104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763267" y="3034283"/>
            <a:ext cx="1008888" cy="1013459"/>
          </a:xfrm>
          <a:custGeom>
            <a:avLst/>
            <a:gdLst/>
            <a:ahLst/>
            <a:cxnLst/>
            <a:rect l="l" t="t" r="r" b="b"/>
            <a:pathLst>
              <a:path w="1008888" h="1013459">
                <a:moveTo>
                  <a:pt x="504444" y="0"/>
                </a:moveTo>
                <a:lnTo>
                  <a:pt x="463066" y="1679"/>
                </a:lnTo>
                <a:lnTo>
                  <a:pt x="422610" y="6630"/>
                </a:lnTo>
                <a:lnTo>
                  <a:pt x="383206" y="14724"/>
                </a:lnTo>
                <a:lnTo>
                  <a:pt x="344984" y="25828"/>
                </a:lnTo>
                <a:lnTo>
                  <a:pt x="308074" y="39814"/>
                </a:lnTo>
                <a:lnTo>
                  <a:pt x="272604" y="56551"/>
                </a:lnTo>
                <a:lnTo>
                  <a:pt x="238706" y="75908"/>
                </a:lnTo>
                <a:lnTo>
                  <a:pt x="206508" y="97755"/>
                </a:lnTo>
                <a:lnTo>
                  <a:pt x="176140" y="121962"/>
                </a:lnTo>
                <a:lnTo>
                  <a:pt x="147732" y="148399"/>
                </a:lnTo>
                <a:lnTo>
                  <a:pt x="121414" y="176935"/>
                </a:lnTo>
                <a:lnTo>
                  <a:pt x="97316" y="207440"/>
                </a:lnTo>
                <a:lnTo>
                  <a:pt x="75567" y="239784"/>
                </a:lnTo>
                <a:lnTo>
                  <a:pt x="56297" y="273836"/>
                </a:lnTo>
                <a:lnTo>
                  <a:pt x="39635" y="309467"/>
                </a:lnTo>
                <a:lnTo>
                  <a:pt x="25712" y="346545"/>
                </a:lnTo>
                <a:lnTo>
                  <a:pt x="14658" y="384941"/>
                </a:lnTo>
                <a:lnTo>
                  <a:pt x="6601" y="424523"/>
                </a:lnTo>
                <a:lnTo>
                  <a:pt x="1671" y="465163"/>
                </a:lnTo>
                <a:lnTo>
                  <a:pt x="0" y="506729"/>
                </a:lnTo>
                <a:lnTo>
                  <a:pt x="1671" y="548296"/>
                </a:lnTo>
                <a:lnTo>
                  <a:pt x="6601" y="588936"/>
                </a:lnTo>
                <a:lnTo>
                  <a:pt x="14658" y="628518"/>
                </a:lnTo>
                <a:lnTo>
                  <a:pt x="25712" y="666914"/>
                </a:lnTo>
                <a:lnTo>
                  <a:pt x="39635" y="703992"/>
                </a:lnTo>
                <a:lnTo>
                  <a:pt x="56297" y="739623"/>
                </a:lnTo>
                <a:lnTo>
                  <a:pt x="75567" y="773675"/>
                </a:lnTo>
                <a:lnTo>
                  <a:pt x="97316" y="806019"/>
                </a:lnTo>
                <a:lnTo>
                  <a:pt x="121414" y="836524"/>
                </a:lnTo>
                <a:lnTo>
                  <a:pt x="147732" y="865060"/>
                </a:lnTo>
                <a:lnTo>
                  <a:pt x="176140" y="891497"/>
                </a:lnTo>
                <a:lnTo>
                  <a:pt x="206508" y="915704"/>
                </a:lnTo>
                <a:lnTo>
                  <a:pt x="238706" y="937551"/>
                </a:lnTo>
                <a:lnTo>
                  <a:pt x="272604" y="956908"/>
                </a:lnTo>
                <a:lnTo>
                  <a:pt x="308074" y="973645"/>
                </a:lnTo>
                <a:lnTo>
                  <a:pt x="344984" y="987631"/>
                </a:lnTo>
                <a:lnTo>
                  <a:pt x="383206" y="998735"/>
                </a:lnTo>
                <a:lnTo>
                  <a:pt x="422610" y="1006829"/>
                </a:lnTo>
                <a:lnTo>
                  <a:pt x="463066" y="1011780"/>
                </a:lnTo>
                <a:lnTo>
                  <a:pt x="504444" y="1013459"/>
                </a:lnTo>
                <a:lnTo>
                  <a:pt x="545821" y="1011780"/>
                </a:lnTo>
                <a:lnTo>
                  <a:pt x="586277" y="1006829"/>
                </a:lnTo>
                <a:lnTo>
                  <a:pt x="625681" y="998735"/>
                </a:lnTo>
                <a:lnTo>
                  <a:pt x="663903" y="987631"/>
                </a:lnTo>
                <a:lnTo>
                  <a:pt x="700813" y="973645"/>
                </a:lnTo>
                <a:lnTo>
                  <a:pt x="736283" y="956908"/>
                </a:lnTo>
                <a:lnTo>
                  <a:pt x="770181" y="937551"/>
                </a:lnTo>
                <a:lnTo>
                  <a:pt x="802379" y="915704"/>
                </a:lnTo>
                <a:lnTo>
                  <a:pt x="832747" y="891497"/>
                </a:lnTo>
                <a:lnTo>
                  <a:pt x="861155" y="865060"/>
                </a:lnTo>
                <a:lnTo>
                  <a:pt x="887473" y="836524"/>
                </a:lnTo>
                <a:lnTo>
                  <a:pt x="911571" y="806019"/>
                </a:lnTo>
                <a:lnTo>
                  <a:pt x="933320" y="773675"/>
                </a:lnTo>
                <a:lnTo>
                  <a:pt x="952590" y="739623"/>
                </a:lnTo>
                <a:lnTo>
                  <a:pt x="969252" y="703992"/>
                </a:lnTo>
                <a:lnTo>
                  <a:pt x="983175" y="666914"/>
                </a:lnTo>
                <a:lnTo>
                  <a:pt x="994229" y="628518"/>
                </a:lnTo>
                <a:lnTo>
                  <a:pt x="1002286" y="588936"/>
                </a:lnTo>
                <a:lnTo>
                  <a:pt x="1007216" y="548296"/>
                </a:lnTo>
                <a:lnTo>
                  <a:pt x="1008888" y="506729"/>
                </a:lnTo>
                <a:lnTo>
                  <a:pt x="1007216" y="465163"/>
                </a:lnTo>
                <a:lnTo>
                  <a:pt x="1002286" y="424523"/>
                </a:lnTo>
                <a:lnTo>
                  <a:pt x="994229" y="384941"/>
                </a:lnTo>
                <a:lnTo>
                  <a:pt x="983175" y="346545"/>
                </a:lnTo>
                <a:lnTo>
                  <a:pt x="969252" y="309467"/>
                </a:lnTo>
                <a:lnTo>
                  <a:pt x="952590" y="273836"/>
                </a:lnTo>
                <a:lnTo>
                  <a:pt x="933320" y="239784"/>
                </a:lnTo>
                <a:lnTo>
                  <a:pt x="911571" y="207440"/>
                </a:lnTo>
                <a:lnTo>
                  <a:pt x="887473" y="176935"/>
                </a:lnTo>
                <a:lnTo>
                  <a:pt x="861155" y="148399"/>
                </a:lnTo>
                <a:lnTo>
                  <a:pt x="832747" y="121962"/>
                </a:lnTo>
                <a:lnTo>
                  <a:pt x="802379" y="97755"/>
                </a:lnTo>
                <a:lnTo>
                  <a:pt x="770181" y="75908"/>
                </a:lnTo>
                <a:lnTo>
                  <a:pt x="736283" y="56551"/>
                </a:lnTo>
                <a:lnTo>
                  <a:pt x="700813" y="39814"/>
                </a:lnTo>
                <a:lnTo>
                  <a:pt x="663903" y="25828"/>
                </a:lnTo>
                <a:lnTo>
                  <a:pt x="625681" y="14724"/>
                </a:lnTo>
                <a:lnTo>
                  <a:pt x="586277" y="6630"/>
                </a:lnTo>
                <a:lnTo>
                  <a:pt x="545821" y="1679"/>
                </a:lnTo>
                <a:lnTo>
                  <a:pt x="504444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895855" y="3267455"/>
            <a:ext cx="740663" cy="6324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2010536" y="3283711"/>
            <a:ext cx="434340" cy="4883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学工</a:t>
            </a:r>
            <a:r>
              <a:rPr dirty="0" smtClean="0" sz="1600" spc="-5">
                <a:solidFill>
                  <a:srgbClr val="FFFFFF"/>
                </a:solidFill>
                <a:latin typeface="Microsoft JhengHei"/>
                <a:cs typeface="Microsoft JhengHei"/>
              </a:rPr>
              <a:t> 系统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816351" y="3387852"/>
            <a:ext cx="2362200" cy="2865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2816351" y="3387852"/>
            <a:ext cx="2362200" cy="286512"/>
          </a:xfrm>
          <a:custGeom>
            <a:avLst/>
            <a:gdLst/>
            <a:ahLst/>
            <a:cxnLst/>
            <a:rect l="l" t="t" r="r" b="b"/>
            <a:pathLst>
              <a:path w="2362200" h="286512">
                <a:moveTo>
                  <a:pt x="0" y="71627"/>
                </a:moveTo>
                <a:lnTo>
                  <a:pt x="1770126" y="71627"/>
                </a:lnTo>
                <a:lnTo>
                  <a:pt x="1770126" y="0"/>
                </a:lnTo>
                <a:lnTo>
                  <a:pt x="2362200" y="143256"/>
                </a:lnTo>
                <a:lnTo>
                  <a:pt x="1770126" y="286512"/>
                </a:lnTo>
                <a:lnTo>
                  <a:pt x="1770126" y="214884"/>
                </a:lnTo>
                <a:lnTo>
                  <a:pt x="0" y="214884"/>
                </a:lnTo>
                <a:lnTo>
                  <a:pt x="0" y="71627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2014727" y="4602479"/>
            <a:ext cx="568451" cy="56540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2051304" y="4626864"/>
            <a:ext cx="502919" cy="507492"/>
          </a:xfrm>
          <a:custGeom>
            <a:avLst/>
            <a:gdLst/>
            <a:ahLst/>
            <a:cxnLst/>
            <a:rect l="l" t="t" r="r" b="b"/>
            <a:pathLst>
              <a:path w="502919" h="507492">
                <a:moveTo>
                  <a:pt x="251459" y="0"/>
                </a:moveTo>
                <a:lnTo>
                  <a:pt x="210657" y="3322"/>
                </a:lnTo>
                <a:lnTo>
                  <a:pt x="171955" y="12941"/>
                </a:lnTo>
                <a:lnTo>
                  <a:pt x="135872" y="28333"/>
                </a:lnTo>
                <a:lnTo>
                  <a:pt x="102924" y="48975"/>
                </a:lnTo>
                <a:lnTo>
                  <a:pt x="73628" y="74342"/>
                </a:lnTo>
                <a:lnTo>
                  <a:pt x="48499" y="103912"/>
                </a:lnTo>
                <a:lnTo>
                  <a:pt x="28056" y="137161"/>
                </a:lnTo>
                <a:lnTo>
                  <a:pt x="12813" y="173565"/>
                </a:lnTo>
                <a:lnTo>
                  <a:pt x="3289" y="212601"/>
                </a:lnTo>
                <a:lnTo>
                  <a:pt x="0" y="253746"/>
                </a:lnTo>
                <a:lnTo>
                  <a:pt x="833" y="274549"/>
                </a:lnTo>
                <a:lnTo>
                  <a:pt x="7304" y="314704"/>
                </a:lnTo>
                <a:lnTo>
                  <a:pt x="19752" y="352490"/>
                </a:lnTo>
                <a:lnTo>
                  <a:pt x="37660" y="387382"/>
                </a:lnTo>
                <a:lnTo>
                  <a:pt x="60510" y="418857"/>
                </a:lnTo>
                <a:lnTo>
                  <a:pt x="87787" y="446391"/>
                </a:lnTo>
                <a:lnTo>
                  <a:pt x="118974" y="469460"/>
                </a:lnTo>
                <a:lnTo>
                  <a:pt x="153554" y="487543"/>
                </a:lnTo>
                <a:lnTo>
                  <a:pt x="191011" y="500114"/>
                </a:lnTo>
                <a:lnTo>
                  <a:pt x="230828" y="506650"/>
                </a:lnTo>
                <a:lnTo>
                  <a:pt x="251459" y="507492"/>
                </a:lnTo>
                <a:lnTo>
                  <a:pt x="272091" y="506650"/>
                </a:lnTo>
                <a:lnTo>
                  <a:pt x="311908" y="500114"/>
                </a:lnTo>
                <a:lnTo>
                  <a:pt x="349365" y="487543"/>
                </a:lnTo>
                <a:lnTo>
                  <a:pt x="383945" y="469460"/>
                </a:lnTo>
                <a:lnTo>
                  <a:pt x="415132" y="446391"/>
                </a:lnTo>
                <a:lnTo>
                  <a:pt x="442409" y="418857"/>
                </a:lnTo>
                <a:lnTo>
                  <a:pt x="465259" y="387382"/>
                </a:lnTo>
                <a:lnTo>
                  <a:pt x="483167" y="352490"/>
                </a:lnTo>
                <a:lnTo>
                  <a:pt x="495615" y="314704"/>
                </a:lnTo>
                <a:lnTo>
                  <a:pt x="502086" y="274549"/>
                </a:lnTo>
                <a:lnTo>
                  <a:pt x="502919" y="253746"/>
                </a:lnTo>
                <a:lnTo>
                  <a:pt x="502086" y="232942"/>
                </a:lnTo>
                <a:lnTo>
                  <a:pt x="495615" y="192787"/>
                </a:lnTo>
                <a:lnTo>
                  <a:pt x="483167" y="155001"/>
                </a:lnTo>
                <a:lnTo>
                  <a:pt x="465259" y="120109"/>
                </a:lnTo>
                <a:lnTo>
                  <a:pt x="442409" y="88634"/>
                </a:lnTo>
                <a:lnTo>
                  <a:pt x="415132" y="61100"/>
                </a:lnTo>
                <a:lnTo>
                  <a:pt x="383945" y="38031"/>
                </a:lnTo>
                <a:lnTo>
                  <a:pt x="349365" y="19948"/>
                </a:lnTo>
                <a:lnTo>
                  <a:pt x="311908" y="7377"/>
                </a:lnTo>
                <a:lnTo>
                  <a:pt x="272091" y="841"/>
                </a:lnTo>
                <a:lnTo>
                  <a:pt x="251459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2086355" y="4674108"/>
            <a:ext cx="416051" cy="35356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2807207" y="4402835"/>
            <a:ext cx="1014983" cy="101041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2807207" y="4402835"/>
            <a:ext cx="1007364" cy="101346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2784348" y="4447032"/>
            <a:ext cx="742188" cy="632459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3090164" y="4615688"/>
            <a:ext cx="434340" cy="488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5">
                <a:solidFill>
                  <a:srgbClr val="FFFFFF"/>
                </a:solidFill>
                <a:latin typeface="Microsoft JhengHei"/>
                <a:cs typeface="Microsoft JhengHei"/>
              </a:rPr>
              <a:t>资产</a:t>
            </a:r>
            <a:endParaRPr sz="16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系统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应用系统建设存在问题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15" y="3992879"/>
            <a:ext cx="8488680" cy="757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27659" y="4020311"/>
            <a:ext cx="8394192" cy="662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27659" y="4020311"/>
            <a:ext cx="8394192" cy="662939"/>
          </a:xfrm>
          <a:custGeom>
            <a:avLst/>
            <a:gdLst/>
            <a:ahLst/>
            <a:cxnLst/>
            <a:rect l="l" t="t" r="r" b="b"/>
            <a:pathLst>
              <a:path w="8394192" h="662939">
                <a:moveTo>
                  <a:pt x="0" y="662939"/>
                </a:moveTo>
                <a:lnTo>
                  <a:pt x="8394192" y="662939"/>
                </a:lnTo>
                <a:lnTo>
                  <a:pt x="8394192" y="0"/>
                </a:lnTo>
                <a:lnTo>
                  <a:pt x="0" y="0"/>
                </a:lnTo>
                <a:lnTo>
                  <a:pt x="0" y="662939"/>
                </a:lnTo>
                <a:close/>
              </a:path>
            </a:pathLst>
          </a:custGeom>
          <a:ln w="9143">
            <a:solidFill>
              <a:srgbClr val="F4BC3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88036" y="1309116"/>
            <a:ext cx="8488680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35279" y="1336547"/>
            <a:ext cx="8394192" cy="661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35279" y="1336547"/>
            <a:ext cx="8394192" cy="661415"/>
          </a:xfrm>
          <a:custGeom>
            <a:avLst/>
            <a:gdLst/>
            <a:ahLst/>
            <a:cxnLst/>
            <a:rect l="l" t="t" r="r" b="b"/>
            <a:pathLst>
              <a:path w="8394192" h="661415">
                <a:moveTo>
                  <a:pt x="0" y="661415"/>
                </a:moveTo>
                <a:lnTo>
                  <a:pt x="8394192" y="661415"/>
                </a:lnTo>
                <a:lnTo>
                  <a:pt x="8394192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47217" y="1459103"/>
            <a:ext cx="677037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问题四：部分应用系统未建，部分应用系统不完整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341" y="2006346"/>
            <a:ext cx="8525510" cy="4109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35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部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基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础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施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初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具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25">
                <a:solidFill>
                  <a:srgbClr val="073D86"/>
                </a:solidFill>
                <a:latin typeface="Microsoft JhengHei"/>
                <a:cs typeface="Microsoft JhengHei"/>
              </a:rPr>
              <a:t>但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资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源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散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应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缺</a:t>
            </a:r>
            <a:r>
              <a:rPr dirty="0" smtClean="0" sz="1600" spc="5">
                <a:solidFill>
                  <a:srgbClr val="FF0000"/>
                </a:solidFill>
                <a:latin typeface="Microsoft JhengHei"/>
                <a:cs typeface="Microsoft JhengHei"/>
              </a:rPr>
              <a:t>乏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面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临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路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无</a:t>
            </a:r>
            <a:r>
              <a:rPr dirty="0" smtClean="0" sz="1600" spc="5">
                <a:solidFill>
                  <a:srgbClr val="073D86"/>
                </a:solidFill>
                <a:latin typeface="Microsoft JhengHei"/>
                <a:cs typeface="Microsoft JhengHei"/>
              </a:rPr>
              <a:t>车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“有车无货”。如很多高校还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未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建办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公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自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化系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、教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科研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统、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人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力资源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 管理系统、学生综合管理系统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资产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备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理系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、学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报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系统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体育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运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理系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、后勤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 服务系统、教材管理系统、网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教学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台</a:t>
            </a:r>
            <a:r>
              <a:rPr dirty="0" smtClean="0" sz="1600" spc="10">
                <a:solidFill>
                  <a:srgbClr val="073D86"/>
                </a:solidFill>
                <a:latin typeface="Microsoft JhengHei"/>
                <a:cs typeface="Microsoft JhengHei"/>
              </a:rPr>
              <a:t>等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31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、已有部分系统功能不完整，技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档案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，使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频率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稳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定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82"/>
              </a:spcBef>
            </a:pPr>
            <a:endParaRPr sz="1000"/>
          </a:p>
          <a:p>
            <a:pPr marL="163195">
              <a:lnSpc>
                <a:spcPct val="10000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问题五：精品课程建设效果不佳，没有形成学教共同体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100"/>
              </a:lnSpc>
              <a:spcBef>
                <a:spcPts val="31"/>
              </a:spcBef>
            </a:pPr>
            <a:endParaRPr sz="1100"/>
          </a:p>
          <a:p>
            <a:pPr marL="25400" marR="213995">
              <a:lnSpc>
                <a:spcPct val="135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、许多教师把精品课程建设当做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个科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项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去做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做完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后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之高</a:t>
            </a:r>
            <a:r>
              <a:rPr dirty="0" smtClean="0" sz="1600" spc="15">
                <a:solidFill>
                  <a:srgbClr val="073D86"/>
                </a:solidFill>
                <a:latin typeface="Microsoft JhengHei"/>
                <a:cs typeface="Microsoft JhengHei"/>
              </a:rPr>
              <a:t>阁</a:t>
            </a:r>
            <a:r>
              <a:rPr dirty="0" smtClean="0" sz="1600" spc="-10"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缺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乏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功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能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2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5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生参与程度较低</a:t>
            </a:r>
            <a:r>
              <a:rPr dirty="0" smtClean="0" sz="1600" spc="-20">
                <a:latin typeface="Microsoft JhengHei"/>
                <a:cs typeface="Microsoft JhengHei"/>
              </a:rPr>
              <a:t>；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32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254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、部分高校已有的网络教学平台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软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件自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身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完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善，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而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且同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理完</a:t>
            </a:r>
            <a:r>
              <a:rPr dirty="0" smtClean="0" sz="1600" spc="10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脱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节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园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上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多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4"/>
              </a:spcBef>
            </a:pPr>
            <a:endParaRPr sz="650"/>
          </a:p>
          <a:p>
            <a:pPr marL="25400">
              <a:lnSpc>
                <a:spcPct val="100000"/>
              </a:lnSpc>
            </a:pP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媒体教学资源匮乏</a:t>
            </a:r>
            <a:r>
              <a:rPr dirty="0" smtClean="0" sz="1600" spc="-10"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没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台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供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师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园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上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开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1600" spc="0">
                <a:solidFill>
                  <a:srgbClr val="FF0000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solidFill>
                  <a:srgbClr val="FF0000"/>
                </a:solidFill>
                <a:latin typeface="Microsoft JhengHei"/>
                <a:cs typeface="Microsoft JhengHei"/>
              </a:rPr>
              <a:t>活</a:t>
            </a:r>
            <a:r>
              <a:rPr dirty="0" smtClean="0" sz="1600" spc="40">
                <a:solidFill>
                  <a:srgbClr val="FF000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1600" spc="-20"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应用系统建设存在问题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936" y="3878579"/>
            <a:ext cx="8490204" cy="755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97179" y="3906011"/>
            <a:ext cx="8395716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97179" y="3906011"/>
            <a:ext cx="8395716" cy="661415"/>
          </a:xfrm>
          <a:custGeom>
            <a:avLst/>
            <a:gdLst/>
            <a:ahLst/>
            <a:cxnLst/>
            <a:rect l="l" t="t" r="r" b="b"/>
            <a:pathLst>
              <a:path w="8395716" h="661415">
                <a:moveTo>
                  <a:pt x="0" y="661415"/>
                </a:moveTo>
                <a:lnTo>
                  <a:pt x="8395716" y="661415"/>
                </a:lnTo>
                <a:lnTo>
                  <a:pt x="8395716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88036" y="1168908"/>
            <a:ext cx="8488680" cy="757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35279" y="1196339"/>
            <a:ext cx="8394192" cy="6629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35279" y="1196339"/>
            <a:ext cx="8394192" cy="662939"/>
          </a:xfrm>
          <a:custGeom>
            <a:avLst/>
            <a:gdLst/>
            <a:ahLst/>
            <a:cxnLst/>
            <a:rect l="l" t="t" r="r" b="b"/>
            <a:pathLst>
              <a:path w="8394192" h="662939">
                <a:moveTo>
                  <a:pt x="0" y="662939"/>
                </a:moveTo>
                <a:lnTo>
                  <a:pt x="8394192" y="662939"/>
                </a:lnTo>
                <a:lnTo>
                  <a:pt x="8394192" y="0"/>
                </a:lnTo>
                <a:lnTo>
                  <a:pt x="0" y="0"/>
                </a:lnTo>
                <a:lnTo>
                  <a:pt x="0" y="662939"/>
                </a:lnTo>
                <a:close/>
              </a:path>
            </a:pathLst>
          </a:custGeom>
          <a:ln w="9143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47217" y="1328039"/>
            <a:ext cx="43173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问题六：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校园网络安全存在隐患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2119" y="1951735"/>
            <a:ext cx="7698105" cy="3491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7145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、无法确保服务器永远正常运行。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/>
          </a:p>
          <a:p>
            <a:pPr marL="17145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、桌面计算机安全配置落后，蠕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虫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横行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崩溃。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4"/>
              </a:spcBef>
            </a:pPr>
            <a:endParaRPr sz="650"/>
          </a:p>
          <a:p>
            <a:pPr marL="17145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、学生访问“不适宜的”网站及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内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容。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1"/>
              </a:spcBef>
            </a:pPr>
            <a:endParaRPr sz="650"/>
          </a:p>
          <a:p>
            <a:pPr marL="17145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4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295">
                <a:solidFill>
                  <a:srgbClr val="073D86"/>
                </a:solidFill>
                <a:latin typeface="Arial"/>
                <a:cs typeface="Arial"/>
              </a:rPr>
              <a:t>Web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病毒入侵校园网。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/>
          </a:p>
          <a:p>
            <a:pPr marL="17145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5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、垃圾邮件</a:t>
            </a:r>
            <a:r>
              <a:rPr dirty="0" smtClean="0" sz="1600" spc="370">
                <a:solidFill>
                  <a:srgbClr val="073D86"/>
                </a:solidFill>
                <a:latin typeface="Arial"/>
                <a:cs typeface="Arial"/>
              </a:rPr>
              <a:t>/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病毒邮件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/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内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容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适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件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入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侵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81"/>
              </a:spcBef>
            </a:pPr>
            <a:endParaRPr sz="1300"/>
          </a:p>
          <a:p>
            <a:pPr marL="71755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问题七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校园信息化队伍需充实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63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、信息化的领导和组织保证不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健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队伍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5">
                <a:solidFill>
                  <a:srgbClr val="073D86"/>
                </a:solidFill>
                <a:latin typeface="Microsoft JhengHei"/>
                <a:cs typeface="Microsoft JhengHei"/>
              </a:rPr>
              <a:t>稳定。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34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、没有以应用为主导，盲目建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校园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，同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时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还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建设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轻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维护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硬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件轻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软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件。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应用系统建设存在问题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应用系统建设目标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93264" y="1530096"/>
            <a:ext cx="5798820" cy="3765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083051" y="1586483"/>
            <a:ext cx="5274563" cy="3468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203448" y="1557527"/>
            <a:ext cx="5041392" cy="3671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203448" y="1557527"/>
            <a:ext cx="5041392" cy="3671316"/>
          </a:xfrm>
          <a:custGeom>
            <a:avLst/>
            <a:gdLst/>
            <a:ahLst/>
            <a:cxnLst/>
            <a:rect l="l" t="t" r="r" b="b"/>
            <a:pathLst>
              <a:path w="5041392" h="3671316">
                <a:moveTo>
                  <a:pt x="0" y="3671316"/>
                </a:moveTo>
                <a:lnTo>
                  <a:pt x="5041392" y="3671316"/>
                </a:lnTo>
                <a:lnTo>
                  <a:pt x="5041392" y="0"/>
                </a:lnTo>
                <a:lnTo>
                  <a:pt x="0" y="0"/>
                </a:lnTo>
                <a:lnTo>
                  <a:pt x="0" y="3671316"/>
                </a:lnTo>
                <a:close/>
              </a:path>
            </a:pathLst>
          </a:custGeom>
          <a:ln w="9143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141598" y="1557527"/>
            <a:ext cx="0" cy="3671316"/>
          </a:xfrm>
          <a:custGeom>
            <a:avLst/>
            <a:gdLst/>
            <a:ahLst/>
            <a:cxnLst/>
            <a:rect l="l" t="t" r="r" b="b"/>
            <a:pathLst>
              <a:path w="0" h="3671316">
                <a:moveTo>
                  <a:pt x="0" y="0"/>
                </a:moveTo>
                <a:lnTo>
                  <a:pt x="0" y="3671316"/>
                </a:lnTo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539110" y="1673986"/>
            <a:ext cx="602488" cy="467360"/>
          </a:xfrm>
          <a:custGeom>
            <a:avLst/>
            <a:gdLst/>
            <a:ahLst/>
            <a:cxnLst/>
            <a:rect l="l" t="t" r="r" b="b"/>
            <a:pathLst>
              <a:path w="602488" h="467360">
                <a:moveTo>
                  <a:pt x="602488" y="0"/>
                </a:moveTo>
                <a:lnTo>
                  <a:pt x="396366" y="0"/>
                </a:lnTo>
                <a:lnTo>
                  <a:pt x="0" y="467360"/>
                </a:lnTo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83077" y="1709673"/>
            <a:ext cx="4862830" cy="31197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标准化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469900">
              <a:lnSpc>
                <a:spcPct val="100000"/>
              </a:lnSpc>
            </a:pPr>
            <a:r>
              <a:rPr dirty="0" smtClean="0" sz="2400" spc="-5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统一数据结构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4699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统一开发平台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4699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统一服务门户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建立统一认证系统与数据交换平台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推动信息技术与教育的深度融合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7512" y="1972055"/>
            <a:ext cx="2217420" cy="4700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127611" y="4799521"/>
            <a:ext cx="472332" cy="1295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08" y="2668523"/>
            <a:ext cx="7560564" cy="1994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7199503" y="0"/>
                </a:moveTo>
                <a:lnTo>
                  <a:pt x="237655" y="0"/>
                </a:lnTo>
                <a:lnTo>
                  <a:pt x="218163" y="787"/>
                </a:lnTo>
                <a:lnTo>
                  <a:pt x="180543" y="6908"/>
                </a:lnTo>
                <a:lnTo>
                  <a:pt x="128438" y="26530"/>
                </a:lnTo>
                <a:lnTo>
                  <a:pt x="82991" y="57212"/>
                </a:lnTo>
                <a:lnTo>
                  <a:pt x="45853" y="97301"/>
                </a:lnTo>
                <a:lnTo>
                  <a:pt x="18675" y="145143"/>
                </a:lnTo>
                <a:lnTo>
                  <a:pt x="3110" y="199084"/>
                </a:lnTo>
                <a:lnTo>
                  <a:pt x="0" y="237616"/>
                </a:lnTo>
                <a:lnTo>
                  <a:pt x="0" y="1633854"/>
                </a:lnTo>
                <a:lnTo>
                  <a:pt x="3110" y="1672387"/>
                </a:lnTo>
                <a:lnTo>
                  <a:pt x="18675" y="1726328"/>
                </a:lnTo>
                <a:lnTo>
                  <a:pt x="45853" y="1774170"/>
                </a:lnTo>
                <a:lnTo>
                  <a:pt x="82991" y="1814259"/>
                </a:lnTo>
                <a:lnTo>
                  <a:pt x="128438" y="1844941"/>
                </a:lnTo>
                <a:lnTo>
                  <a:pt x="180543" y="1864563"/>
                </a:lnTo>
                <a:lnTo>
                  <a:pt x="218163" y="1870684"/>
                </a:lnTo>
                <a:lnTo>
                  <a:pt x="237655" y="1871471"/>
                </a:lnTo>
                <a:lnTo>
                  <a:pt x="7199503" y="1871471"/>
                </a:lnTo>
                <a:lnTo>
                  <a:pt x="7238035" y="1868360"/>
                </a:lnTo>
                <a:lnTo>
                  <a:pt x="7291976" y="1852793"/>
                </a:lnTo>
                <a:lnTo>
                  <a:pt x="7339818" y="1825613"/>
                </a:lnTo>
                <a:lnTo>
                  <a:pt x="7379907" y="1788476"/>
                </a:lnTo>
                <a:lnTo>
                  <a:pt x="7410589" y="1743035"/>
                </a:lnTo>
                <a:lnTo>
                  <a:pt x="7430211" y="1690943"/>
                </a:lnTo>
                <a:lnTo>
                  <a:pt x="7436332" y="1653337"/>
                </a:lnTo>
                <a:lnTo>
                  <a:pt x="7437120" y="1633854"/>
                </a:lnTo>
                <a:lnTo>
                  <a:pt x="7437120" y="237616"/>
                </a:lnTo>
                <a:lnTo>
                  <a:pt x="7434008" y="199084"/>
                </a:lnTo>
                <a:lnTo>
                  <a:pt x="7418441" y="145143"/>
                </a:lnTo>
                <a:lnTo>
                  <a:pt x="7391261" y="97301"/>
                </a:lnTo>
                <a:lnTo>
                  <a:pt x="7354124" y="57212"/>
                </a:lnTo>
                <a:lnTo>
                  <a:pt x="7308683" y="26530"/>
                </a:lnTo>
                <a:lnTo>
                  <a:pt x="7256591" y="6908"/>
                </a:lnTo>
                <a:lnTo>
                  <a:pt x="7218985" y="787"/>
                </a:lnTo>
                <a:lnTo>
                  <a:pt x="7199503" y="0"/>
                </a:lnTo>
                <a:close/>
              </a:path>
            </a:pathLst>
          </a:custGeom>
          <a:solidFill>
            <a:srgbClr val="04DFD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0" y="237616"/>
                </a:moveTo>
                <a:lnTo>
                  <a:pt x="3110" y="199084"/>
                </a:lnTo>
                <a:lnTo>
                  <a:pt x="18675" y="145143"/>
                </a:lnTo>
                <a:lnTo>
                  <a:pt x="45853" y="97301"/>
                </a:lnTo>
                <a:lnTo>
                  <a:pt x="82991" y="57212"/>
                </a:lnTo>
                <a:lnTo>
                  <a:pt x="128438" y="26530"/>
                </a:lnTo>
                <a:lnTo>
                  <a:pt x="180543" y="6908"/>
                </a:lnTo>
                <a:lnTo>
                  <a:pt x="218163" y="787"/>
                </a:lnTo>
                <a:lnTo>
                  <a:pt x="237655" y="0"/>
                </a:lnTo>
                <a:lnTo>
                  <a:pt x="7199503" y="0"/>
                </a:lnTo>
                <a:lnTo>
                  <a:pt x="7238035" y="3111"/>
                </a:lnTo>
                <a:lnTo>
                  <a:pt x="7291976" y="18678"/>
                </a:lnTo>
                <a:lnTo>
                  <a:pt x="7339818" y="45858"/>
                </a:lnTo>
                <a:lnTo>
                  <a:pt x="7379907" y="82995"/>
                </a:lnTo>
                <a:lnTo>
                  <a:pt x="7410589" y="128436"/>
                </a:lnTo>
                <a:lnTo>
                  <a:pt x="7430211" y="180528"/>
                </a:lnTo>
                <a:lnTo>
                  <a:pt x="7436332" y="218134"/>
                </a:lnTo>
                <a:lnTo>
                  <a:pt x="7437120" y="237616"/>
                </a:lnTo>
                <a:lnTo>
                  <a:pt x="7437120" y="1633854"/>
                </a:lnTo>
                <a:lnTo>
                  <a:pt x="7434008" y="1672387"/>
                </a:lnTo>
                <a:lnTo>
                  <a:pt x="7418441" y="1726328"/>
                </a:lnTo>
                <a:lnTo>
                  <a:pt x="7391261" y="1774170"/>
                </a:lnTo>
                <a:lnTo>
                  <a:pt x="7354124" y="1814259"/>
                </a:lnTo>
                <a:lnTo>
                  <a:pt x="7308683" y="1844941"/>
                </a:lnTo>
                <a:lnTo>
                  <a:pt x="7256591" y="1864563"/>
                </a:lnTo>
                <a:lnTo>
                  <a:pt x="7218985" y="1870684"/>
                </a:lnTo>
                <a:lnTo>
                  <a:pt x="7199503" y="1871471"/>
                </a:lnTo>
                <a:lnTo>
                  <a:pt x="237655" y="1871471"/>
                </a:lnTo>
                <a:lnTo>
                  <a:pt x="199105" y="1868360"/>
                </a:lnTo>
                <a:lnTo>
                  <a:pt x="145148" y="1852793"/>
                </a:lnTo>
                <a:lnTo>
                  <a:pt x="97298" y="1825613"/>
                </a:lnTo>
                <a:lnTo>
                  <a:pt x="57207" y="1788476"/>
                </a:lnTo>
                <a:lnTo>
                  <a:pt x="26526" y="1743035"/>
                </a:lnTo>
                <a:lnTo>
                  <a:pt x="6906" y="1690943"/>
                </a:lnTo>
                <a:lnTo>
                  <a:pt x="787" y="1653337"/>
                </a:lnTo>
                <a:lnTo>
                  <a:pt x="0" y="1633854"/>
                </a:lnTo>
                <a:lnTo>
                  <a:pt x="0" y="237616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13816" y="3209544"/>
            <a:ext cx="7228332" cy="1313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89431" y="3185160"/>
            <a:ext cx="7228332" cy="1313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03148" y="3198876"/>
            <a:ext cx="7225283" cy="1310640"/>
          </a:xfrm>
          <a:custGeom>
            <a:avLst/>
            <a:gdLst/>
            <a:ahLst/>
            <a:cxnLst/>
            <a:rect l="l" t="t" r="r" b="b"/>
            <a:pathLst>
              <a:path w="7225283" h="1310640">
                <a:moveTo>
                  <a:pt x="7006844" y="0"/>
                </a:moveTo>
                <a:lnTo>
                  <a:pt x="218439" y="0"/>
                </a:lnTo>
                <a:lnTo>
                  <a:pt x="200525" y="724"/>
                </a:lnTo>
                <a:lnTo>
                  <a:pt x="149397" y="11135"/>
                </a:lnTo>
                <a:lnTo>
                  <a:pt x="103376" y="32725"/>
                </a:lnTo>
                <a:lnTo>
                  <a:pt x="63981" y="63976"/>
                </a:lnTo>
                <a:lnTo>
                  <a:pt x="32728" y="103371"/>
                </a:lnTo>
                <a:lnTo>
                  <a:pt x="11136" y="149392"/>
                </a:lnTo>
                <a:lnTo>
                  <a:pt x="724" y="200523"/>
                </a:lnTo>
                <a:lnTo>
                  <a:pt x="0" y="218439"/>
                </a:lnTo>
                <a:lnTo>
                  <a:pt x="0" y="1092200"/>
                </a:lnTo>
                <a:lnTo>
                  <a:pt x="6348" y="1144696"/>
                </a:lnTo>
                <a:lnTo>
                  <a:pt x="24382" y="1192589"/>
                </a:lnTo>
                <a:lnTo>
                  <a:pt x="52583" y="1234362"/>
                </a:lnTo>
                <a:lnTo>
                  <a:pt x="89433" y="1268496"/>
                </a:lnTo>
                <a:lnTo>
                  <a:pt x="133414" y="1293475"/>
                </a:lnTo>
                <a:lnTo>
                  <a:pt x="183008" y="1307781"/>
                </a:lnTo>
                <a:lnTo>
                  <a:pt x="218439" y="1310640"/>
                </a:lnTo>
                <a:lnTo>
                  <a:pt x="7006844" y="1310640"/>
                </a:lnTo>
                <a:lnTo>
                  <a:pt x="7059340" y="1304292"/>
                </a:lnTo>
                <a:lnTo>
                  <a:pt x="7107233" y="1286259"/>
                </a:lnTo>
                <a:lnTo>
                  <a:pt x="7149006" y="1258060"/>
                </a:lnTo>
                <a:lnTo>
                  <a:pt x="7183140" y="1221211"/>
                </a:lnTo>
                <a:lnTo>
                  <a:pt x="7208119" y="1177230"/>
                </a:lnTo>
                <a:lnTo>
                  <a:pt x="7222425" y="1127634"/>
                </a:lnTo>
                <a:lnTo>
                  <a:pt x="7225283" y="1092200"/>
                </a:lnTo>
                <a:lnTo>
                  <a:pt x="7225283" y="218439"/>
                </a:lnTo>
                <a:lnTo>
                  <a:pt x="7218936" y="165943"/>
                </a:lnTo>
                <a:lnTo>
                  <a:pt x="7200903" y="118050"/>
                </a:lnTo>
                <a:lnTo>
                  <a:pt x="7172704" y="76277"/>
                </a:lnTo>
                <a:lnTo>
                  <a:pt x="7135855" y="42143"/>
                </a:lnTo>
                <a:lnTo>
                  <a:pt x="7091874" y="17164"/>
                </a:lnTo>
                <a:lnTo>
                  <a:pt x="7042278" y="2858"/>
                </a:lnTo>
                <a:lnTo>
                  <a:pt x="7006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94944" y="1083563"/>
            <a:ext cx="7539228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7232904" y="0"/>
                </a:moveTo>
                <a:lnTo>
                  <a:pt x="182892" y="0"/>
                </a:lnTo>
                <a:lnTo>
                  <a:pt x="167891" y="606"/>
                </a:lnTo>
                <a:lnTo>
                  <a:pt x="125081" y="9326"/>
                </a:lnTo>
                <a:lnTo>
                  <a:pt x="86549" y="27408"/>
                </a:lnTo>
                <a:lnTo>
                  <a:pt x="53565" y="53578"/>
                </a:lnTo>
                <a:lnTo>
                  <a:pt x="27399" y="86562"/>
                </a:lnTo>
                <a:lnTo>
                  <a:pt x="9323" y="125089"/>
                </a:lnTo>
                <a:lnTo>
                  <a:pt x="606" y="167885"/>
                </a:lnTo>
                <a:lnTo>
                  <a:pt x="0" y="182879"/>
                </a:lnTo>
                <a:lnTo>
                  <a:pt x="0" y="1257300"/>
                </a:lnTo>
                <a:lnTo>
                  <a:pt x="5314" y="1301236"/>
                </a:lnTo>
                <a:lnTo>
                  <a:pt x="20412" y="1341327"/>
                </a:lnTo>
                <a:lnTo>
                  <a:pt x="44023" y="1376301"/>
                </a:lnTo>
                <a:lnTo>
                  <a:pt x="74875" y="1404884"/>
                </a:lnTo>
                <a:lnTo>
                  <a:pt x="111699" y="1425803"/>
                </a:lnTo>
                <a:lnTo>
                  <a:pt x="153224" y="1437785"/>
                </a:lnTo>
                <a:lnTo>
                  <a:pt x="182892" y="1440179"/>
                </a:lnTo>
                <a:lnTo>
                  <a:pt x="7232904" y="1440179"/>
                </a:lnTo>
                <a:lnTo>
                  <a:pt x="7276840" y="1434862"/>
                </a:lnTo>
                <a:lnTo>
                  <a:pt x="7316931" y="1419760"/>
                </a:lnTo>
                <a:lnTo>
                  <a:pt x="7351905" y="1396145"/>
                </a:lnTo>
                <a:lnTo>
                  <a:pt x="7380488" y="1365290"/>
                </a:lnTo>
                <a:lnTo>
                  <a:pt x="7401407" y="1328469"/>
                </a:lnTo>
                <a:lnTo>
                  <a:pt x="7413389" y="1286955"/>
                </a:lnTo>
                <a:lnTo>
                  <a:pt x="7415783" y="1257300"/>
                </a:lnTo>
                <a:lnTo>
                  <a:pt x="7415783" y="182879"/>
                </a:lnTo>
                <a:lnTo>
                  <a:pt x="7410466" y="138943"/>
                </a:lnTo>
                <a:lnTo>
                  <a:pt x="7395364" y="98852"/>
                </a:lnTo>
                <a:lnTo>
                  <a:pt x="7371749" y="63878"/>
                </a:lnTo>
                <a:lnTo>
                  <a:pt x="7340894" y="35295"/>
                </a:lnTo>
                <a:lnTo>
                  <a:pt x="7304073" y="14376"/>
                </a:lnTo>
                <a:lnTo>
                  <a:pt x="7262559" y="2394"/>
                </a:lnTo>
                <a:lnTo>
                  <a:pt x="7232904" y="0"/>
                </a:lnTo>
                <a:close/>
              </a:path>
            </a:pathLst>
          </a:custGeom>
          <a:solidFill>
            <a:srgbClr val="4584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0" y="182879"/>
                </a:moveTo>
                <a:lnTo>
                  <a:pt x="5314" y="138943"/>
                </a:lnTo>
                <a:lnTo>
                  <a:pt x="20412" y="98852"/>
                </a:lnTo>
                <a:lnTo>
                  <a:pt x="44023" y="63878"/>
                </a:lnTo>
                <a:lnTo>
                  <a:pt x="74875" y="35295"/>
                </a:lnTo>
                <a:lnTo>
                  <a:pt x="111699" y="14376"/>
                </a:lnTo>
                <a:lnTo>
                  <a:pt x="153224" y="2394"/>
                </a:lnTo>
                <a:lnTo>
                  <a:pt x="182892" y="0"/>
                </a:lnTo>
                <a:lnTo>
                  <a:pt x="7232904" y="0"/>
                </a:lnTo>
                <a:lnTo>
                  <a:pt x="7276840" y="5317"/>
                </a:lnTo>
                <a:lnTo>
                  <a:pt x="7316931" y="20419"/>
                </a:lnTo>
                <a:lnTo>
                  <a:pt x="7351905" y="44034"/>
                </a:lnTo>
                <a:lnTo>
                  <a:pt x="7380488" y="74889"/>
                </a:lnTo>
                <a:lnTo>
                  <a:pt x="7401407" y="111710"/>
                </a:lnTo>
                <a:lnTo>
                  <a:pt x="7413389" y="153224"/>
                </a:lnTo>
                <a:lnTo>
                  <a:pt x="7415783" y="182879"/>
                </a:lnTo>
                <a:lnTo>
                  <a:pt x="7415783" y="1257300"/>
                </a:lnTo>
                <a:lnTo>
                  <a:pt x="7410466" y="1301236"/>
                </a:lnTo>
                <a:lnTo>
                  <a:pt x="7395364" y="1341327"/>
                </a:lnTo>
                <a:lnTo>
                  <a:pt x="7371749" y="1376301"/>
                </a:lnTo>
                <a:lnTo>
                  <a:pt x="7340894" y="1404884"/>
                </a:lnTo>
                <a:lnTo>
                  <a:pt x="7304073" y="1425803"/>
                </a:lnTo>
                <a:lnTo>
                  <a:pt x="7262559" y="1437785"/>
                </a:lnTo>
                <a:lnTo>
                  <a:pt x="7232904" y="1440179"/>
                </a:lnTo>
                <a:lnTo>
                  <a:pt x="182892" y="1440179"/>
                </a:lnTo>
                <a:lnTo>
                  <a:pt x="138939" y="1434862"/>
                </a:lnTo>
                <a:lnTo>
                  <a:pt x="98839" y="1419760"/>
                </a:lnTo>
                <a:lnTo>
                  <a:pt x="63865" y="1396145"/>
                </a:lnTo>
                <a:lnTo>
                  <a:pt x="35285" y="1365290"/>
                </a:lnTo>
                <a:lnTo>
                  <a:pt x="14371" y="1328469"/>
                </a:lnTo>
                <a:lnTo>
                  <a:pt x="2393" y="1286955"/>
                </a:lnTo>
                <a:lnTo>
                  <a:pt x="0" y="1257300"/>
                </a:lnTo>
                <a:lnTo>
                  <a:pt x="0" y="18287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35152" y="1624583"/>
            <a:ext cx="7206996" cy="882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10768" y="1600200"/>
            <a:ext cx="7206996" cy="882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24483" y="1613916"/>
            <a:ext cx="7203948" cy="879348"/>
          </a:xfrm>
          <a:custGeom>
            <a:avLst/>
            <a:gdLst/>
            <a:ahLst/>
            <a:cxnLst/>
            <a:rect l="l" t="t" r="r" b="b"/>
            <a:pathLst>
              <a:path w="7203948" h="879348">
                <a:moveTo>
                  <a:pt x="7057390" y="0"/>
                </a:moveTo>
                <a:lnTo>
                  <a:pt x="141814" y="75"/>
                </a:lnTo>
                <a:lnTo>
                  <a:pt x="99487" y="7727"/>
                </a:lnTo>
                <a:lnTo>
                  <a:pt x="62340" y="26611"/>
                </a:lnTo>
                <a:lnTo>
                  <a:pt x="32247" y="54849"/>
                </a:lnTo>
                <a:lnTo>
                  <a:pt x="11085" y="90562"/>
                </a:lnTo>
                <a:lnTo>
                  <a:pt x="727" y="131870"/>
                </a:lnTo>
                <a:lnTo>
                  <a:pt x="0" y="146558"/>
                </a:lnTo>
                <a:lnTo>
                  <a:pt x="75" y="737531"/>
                </a:lnTo>
                <a:lnTo>
                  <a:pt x="7723" y="779845"/>
                </a:lnTo>
                <a:lnTo>
                  <a:pt x="26601" y="816991"/>
                </a:lnTo>
                <a:lnTo>
                  <a:pt x="54834" y="847088"/>
                </a:lnTo>
                <a:lnTo>
                  <a:pt x="90546" y="868257"/>
                </a:lnTo>
                <a:lnTo>
                  <a:pt x="131863" y="878620"/>
                </a:lnTo>
                <a:lnTo>
                  <a:pt x="146557" y="879348"/>
                </a:lnTo>
                <a:lnTo>
                  <a:pt x="7062131" y="879272"/>
                </a:lnTo>
                <a:lnTo>
                  <a:pt x="7104445" y="871620"/>
                </a:lnTo>
                <a:lnTo>
                  <a:pt x="7141591" y="852736"/>
                </a:lnTo>
                <a:lnTo>
                  <a:pt x="7171688" y="824498"/>
                </a:lnTo>
                <a:lnTo>
                  <a:pt x="7192857" y="788785"/>
                </a:lnTo>
                <a:lnTo>
                  <a:pt x="7203220" y="747477"/>
                </a:lnTo>
                <a:lnTo>
                  <a:pt x="7203948" y="732789"/>
                </a:lnTo>
                <a:lnTo>
                  <a:pt x="7203872" y="141816"/>
                </a:lnTo>
                <a:lnTo>
                  <a:pt x="7196220" y="99502"/>
                </a:lnTo>
                <a:lnTo>
                  <a:pt x="7177336" y="62356"/>
                </a:lnTo>
                <a:lnTo>
                  <a:pt x="7149098" y="32259"/>
                </a:lnTo>
                <a:lnTo>
                  <a:pt x="7113385" y="11090"/>
                </a:lnTo>
                <a:lnTo>
                  <a:pt x="7072077" y="727"/>
                </a:lnTo>
                <a:lnTo>
                  <a:pt x="7057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82192" y="1240790"/>
            <a:ext cx="5412740" cy="2602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264033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上网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快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覆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盖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广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5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校园网</a:t>
            </a: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10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万用户</a:t>
            </a:r>
            <a:r>
              <a:rPr dirty="0" smtClean="0" sz="1800" spc="405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800" spc="405">
                <a:solidFill>
                  <a:srgbClr val="073D86"/>
                </a:solidFill>
                <a:latin typeface="Microsoft JhengHei"/>
                <a:cs typeface="Microsoft JhengHei"/>
              </a:rPr>
              <a:t>教育网、电信、联通出口带宽需求</a:t>
            </a:r>
            <a:endParaRPr sz="1800">
              <a:latin typeface="Microsoft JhengHei"/>
              <a:cs typeface="Microsoft JhengHei"/>
            </a:endParaRPr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慢！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67"/>
              </a:spcBef>
            </a:pPr>
            <a:endParaRPr sz="1000"/>
          </a:p>
          <a:p>
            <a:pPr marL="36830">
              <a:lnSpc>
                <a:spcPct val="100000"/>
              </a:lnSpc>
            </a:pP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常规服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保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障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54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数字资源的要求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mtClean="0" sz="2000" spc="-10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电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子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邮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垃圾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丢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邮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件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服务要求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3316" y="4683252"/>
            <a:ext cx="7684008" cy="1708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7359269" y="0"/>
                </a:moveTo>
                <a:lnTo>
                  <a:pt x="201282" y="0"/>
                </a:lnTo>
                <a:lnTo>
                  <a:pt x="184774" y="667"/>
                </a:lnTo>
                <a:lnTo>
                  <a:pt x="137662" y="10266"/>
                </a:lnTo>
                <a:lnTo>
                  <a:pt x="95256" y="30169"/>
                </a:lnTo>
                <a:lnTo>
                  <a:pt x="58954" y="58975"/>
                </a:lnTo>
                <a:lnTo>
                  <a:pt x="30157" y="95282"/>
                </a:lnTo>
                <a:lnTo>
                  <a:pt x="10261" y="137688"/>
                </a:lnTo>
                <a:lnTo>
                  <a:pt x="667" y="184792"/>
                </a:lnTo>
                <a:lnTo>
                  <a:pt x="0" y="201294"/>
                </a:lnTo>
                <a:lnTo>
                  <a:pt x="0" y="1383677"/>
                </a:lnTo>
                <a:lnTo>
                  <a:pt x="5849" y="1432047"/>
                </a:lnTo>
                <a:lnTo>
                  <a:pt x="22467" y="1476177"/>
                </a:lnTo>
                <a:lnTo>
                  <a:pt x="48452" y="1514669"/>
                </a:lnTo>
                <a:lnTo>
                  <a:pt x="82408" y="1546123"/>
                </a:lnTo>
                <a:lnTo>
                  <a:pt x="122935" y="1569141"/>
                </a:lnTo>
                <a:lnTo>
                  <a:pt x="168633" y="1582325"/>
                </a:lnTo>
                <a:lnTo>
                  <a:pt x="201282" y="1584960"/>
                </a:lnTo>
                <a:lnTo>
                  <a:pt x="7359269" y="1584960"/>
                </a:lnTo>
                <a:lnTo>
                  <a:pt x="7407627" y="1579110"/>
                </a:lnTo>
                <a:lnTo>
                  <a:pt x="7451754" y="1562492"/>
                </a:lnTo>
                <a:lnTo>
                  <a:pt x="7490250" y="1536507"/>
                </a:lnTo>
                <a:lnTo>
                  <a:pt x="7521712" y="1502551"/>
                </a:lnTo>
                <a:lnTo>
                  <a:pt x="7544738" y="1462024"/>
                </a:lnTo>
                <a:lnTo>
                  <a:pt x="7557928" y="1416326"/>
                </a:lnTo>
                <a:lnTo>
                  <a:pt x="7560563" y="1383677"/>
                </a:lnTo>
                <a:lnTo>
                  <a:pt x="7560563" y="201294"/>
                </a:lnTo>
                <a:lnTo>
                  <a:pt x="7554711" y="152936"/>
                </a:lnTo>
                <a:lnTo>
                  <a:pt x="7538086" y="108809"/>
                </a:lnTo>
                <a:lnTo>
                  <a:pt x="7512092" y="70313"/>
                </a:lnTo>
                <a:lnTo>
                  <a:pt x="7478130" y="38851"/>
                </a:lnTo>
                <a:lnTo>
                  <a:pt x="7437602" y="15825"/>
                </a:lnTo>
                <a:lnTo>
                  <a:pt x="7391908" y="2635"/>
                </a:lnTo>
                <a:lnTo>
                  <a:pt x="7359269" y="0"/>
                </a:lnTo>
                <a:close/>
              </a:path>
            </a:pathLst>
          </a:custGeom>
          <a:solidFill>
            <a:srgbClr val="5BD07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0" y="201294"/>
                </a:moveTo>
                <a:lnTo>
                  <a:pt x="5849" y="152936"/>
                </a:lnTo>
                <a:lnTo>
                  <a:pt x="22467" y="108809"/>
                </a:lnTo>
                <a:lnTo>
                  <a:pt x="48452" y="70313"/>
                </a:lnTo>
                <a:lnTo>
                  <a:pt x="82408" y="38851"/>
                </a:lnTo>
                <a:lnTo>
                  <a:pt x="122935" y="15825"/>
                </a:lnTo>
                <a:lnTo>
                  <a:pt x="168633" y="2635"/>
                </a:lnTo>
                <a:lnTo>
                  <a:pt x="201282" y="0"/>
                </a:lnTo>
                <a:lnTo>
                  <a:pt x="7359269" y="0"/>
                </a:lnTo>
                <a:lnTo>
                  <a:pt x="7407627" y="5852"/>
                </a:lnTo>
                <a:lnTo>
                  <a:pt x="7451754" y="22477"/>
                </a:lnTo>
                <a:lnTo>
                  <a:pt x="7490250" y="48471"/>
                </a:lnTo>
                <a:lnTo>
                  <a:pt x="7521712" y="82433"/>
                </a:lnTo>
                <a:lnTo>
                  <a:pt x="7544738" y="122961"/>
                </a:lnTo>
                <a:lnTo>
                  <a:pt x="7557928" y="168655"/>
                </a:lnTo>
                <a:lnTo>
                  <a:pt x="7560563" y="201294"/>
                </a:lnTo>
                <a:lnTo>
                  <a:pt x="7560563" y="1383677"/>
                </a:lnTo>
                <a:lnTo>
                  <a:pt x="7554711" y="1432047"/>
                </a:lnTo>
                <a:lnTo>
                  <a:pt x="7538086" y="1476177"/>
                </a:lnTo>
                <a:lnTo>
                  <a:pt x="7512092" y="1514669"/>
                </a:lnTo>
                <a:lnTo>
                  <a:pt x="7478130" y="1546123"/>
                </a:lnTo>
                <a:lnTo>
                  <a:pt x="7437602" y="1569141"/>
                </a:lnTo>
                <a:lnTo>
                  <a:pt x="7391908" y="1582325"/>
                </a:lnTo>
                <a:lnTo>
                  <a:pt x="7359269" y="1584960"/>
                </a:lnTo>
                <a:lnTo>
                  <a:pt x="201282" y="1584960"/>
                </a:lnTo>
                <a:lnTo>
                  <a:pt x="152912" y="1579110"/>
                </a:lnTo>
                <a:lnTo>
                  <a:pt x="108782" y="1562492"/>
                </a:lnTo>
                <a:lnTo>
                  <a:pt x="70290" y="1536507"/>
                </a:lnTo>
                <a:lnTo>
                  <a:pt x="38836" y="1502551"/>
                </a:lnTo>
                <a:lnTo>
                  <a:pt x="15818" y="1462024"/>
                </a:lnTo>
                <a:lnTo>
                  <a:pt x="2634" y="1416326"/>
                </a:lnTo>
                <a:lnTo>
                  <a:pt x="0" y="1383677"/>
                </a:lnTo>
                <a:lnTo>
                  <a:pt x="0" y="2012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65048" y="5234940"/>
            <a:ext cx="7348728" cy="1016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40663" y="5210555"/>
            <a:ext cx="7348728" cy="1016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54380" y="5224271"/>
            <a:ext cx="7345680" cy="1013459"/>
          </a:xfrm>
          <a:custGeom>
            <a:avLst/>
            <a:gdLst/>
            <a:ahLst/>
            <a:cxnLst/>
            <a:rect l="l" t="t" r="r" b="b"/>
            <a:pathLst>
              <a:path w="7345680" h="1013459">
                <a:moveTo>
                  <a:pt x="7176770" y="0"/>
                </a:moveTo>
                <a:lnTo>
                  <a:pt x="156975" y="414"/>
                </a:lnTo>
                <a:lnTo>
                  <a:pt x="114891" y="8817"/>
                </a:lnTo>
                <a:lnTo>
                  <a:pt x="77294" y="26967"/>
                </a:lnTo>
                <a:lnTo>
                  <a:pt x="45595" y="53458"/>
                </a:lnTo>
                <a:lnTo>
                  <a:pt x="21205" y="86883"/>
                </a:lnTo>
                <a:lnTo>
                  <a:pt x="5536" y="125836"/>
                </a:lnTo>
                <a:lnTo>
                  <a:pt x="0" y="168909"/>
                </a:lnTo>
                <a:lnTo>
                  <a:pt x="415" y="856484"/>
                </a:lnTo>
                <a:lnTo>
                  <a:pt x="8823" y="898568"/>
                </a:lnTo>
                <a:lnTo>
                  <a:pt x="26983" y="936165"/>
                </a:lnTo>
                <a:lnTo>
                  <a:pt x="53482" y="967864"/>
                </a:lnTo>
                <a:lnTo>
                  <a:pt x="86911" y="992254"/>
                </a:lnTo>
                <a:lnTo>
                  <a:pt x="125857" y="1007923"/>
                </a:lnTo>
                <a:lnTo>
                  <a:pt x="168910" y="1013459"/>
                </a:lnTo>
                <a:lnTo>
                  <a:pt x="7188711" y="1013044"/>
                </a:lnTo>
                <a:lnTo>
                  <a:pt x="7230812" y="1004636"/>
                </a:lnTo>
                <a:lnTo>
                  <a:pt x="7268413" y="986476"/>
                </a:lnTo>
                <a:lnTo>
                  <a:pt x="7300107" y="959977"/>
                </a:lnTo>
                <a:lnTo>
                  <a:pt x="7324487" y="926548"/>
                </a:lnTo>
                <a:lnTo>
                  <a:pt x="7340147" y="887602"/>
                </a:lnTo>
                <a:lnTo>
                  <a:pt x="7345680" y="844549"/>
                </a:lnTo>
                <a:lnTo>
                  <a:pt x="7345265" y="156968"/>
                </a:lnTo>
                <a:lnTo>
                  <a:pt x="7336862" y="114867"/>
                </a:lnTo>
                <a:lnTo>
                  <a:pt x="7318712" y="77266"/>
                </a:lnTo>
                <a:lnTo>
                  <a:pt x="7292221" y="45572"/>
                </a:lnTo>
                <a:lnTo>
                  <a:pt x="7258796" y="21192"/>
                </a:lnTo>
                <a:lnTo>
                  <a:pt x="7219843" y="5532"/>
                </a:lnTo>
                <a:lnTo>
                  <a:pt x="7176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34034" y="4850765"/>
            <a:ext cx="3236595" cy="1130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5494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故障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第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时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间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发现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多出口造成管理复杂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上不了网，网络中心不知道</a:t>
            </a:r>
            <a:endParaRPr sz="1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高校教育信息化的目的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8408" y="1845564"/>
            <a:ext cx="4052316" cy="2877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78891" y="1295399"/>
            <a:ext cx="4523232" cy="476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97002" y="1413510"/>
            <a:ext cx="4287012" cy="4524756"/>
          </a:xfrm>
          <a:custGeom>
            <a:avLst/>
            <a:gdLst/>
            <a:ahLst/>
            <a:cxnLst/>
            <a:rect l="l" t="t" r="r" b="b"/>
            <a:pathLst>
              <a:path w="4287012" h="4524756">
                <a:moveTo>
                  <a:pt x="0" y="4524756"/>
                </a:moveTo>
                <a:lnTo>
                  <a:pt x="4287012" y="4524756"/>
                </a:lnTo>
                <a:lnTo>
                  <a:pt x="4287012" y="0"/>
                </a:lnTo>
                <a:lnTo>
                  <a:pt x="0" y="0"/>
                </a:lnTo>
                <a:lnTo>
                  <a:pt x="0" y="4524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97002" y="1413510"/>
            <a:ext cx="4287012" cy="4524756"/>
          </a:xfrm>
          <a:custGeom>
            <a:avLst/>
            <a:gdLst/>
            <a:ahLst/>
            <a:cxnLst/>
            <a:rect l="l" t="t" r="r" b="b"/>
            <a:pathLst>
              <a:path w="4287012" h="4524756">
                <a:moveTo>
                  <a:pt x="0" y="4524756"/>
                </a:moveTo>
                <a:lnTo>
                  <a:pt x="4287012" y="4524756"/>
                </a:lnTo>
                <a:lnTo>
                  <a:pt x="4287012" y="0"/>
                </a:lnTo>
                <a:lnTo>
                  <a:pt x="0" y="0"/>
                </a:lnTo>
                <a:lnTo>
                  <a:pt x="0" y="4524756"/>
                </a:lnTo>
                <a:close/>
              </a:path>
            </a:pathLst>
          </a:custGeom>
          <a:ln w="25908">
            <a:solidFill>
              <a:srgbClr val="F5C04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4370" y="1382522"/>
            <a:ext cx="4008754" cy="43846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15000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高校教育信息化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目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是实现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学校的教学、科研、管理、服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务等活动的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高效率和规范化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是要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促进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教育内容、教学手段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和方法现代化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，是要带来教育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观念、教育体制、教学方式、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人才培养过程等方面的深刻变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化。</a:t>
            </a:r>
            <a:endParaRPr sz="2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2240279"/>
            <a:ext cx="7921752" cy="2377440"/>
          </a:xfrm>
          <a:custGeom>
            <a:avLst/>
            <a:gdLst/>
            <a:ahLst/>
            <a:cxnLst/>
            <a:rect l="l" t="t" r="r" b="b"/>
            <a:pathLst>
              <a:path w="7921752" h="2377440">
                <a:moveTo>
                  <a:pt x="7525511" y="0"/>
                </a:moveTo>
                <a:lnTo>
                  <a:pt x="396239" y="0"/>
                </a:lnTo>
                <a:lnTo>
                  <a:pt x="363742" y="1313"/>
                </a:lnTo>
                <a:lnTo>
                  <a:pt x="301020" y="11516"/>
                </a:lnTo>
                <a:lnTo>
                  <a:pt x="242007" y="31140"/>
                </a:lnTo>
                <a:lnTo>
                  <a:pt x="187519" y="59369"/>
                </a:lnTo>
                <a:lnTo>
                  <a:pt x="138372" y="95387"/>
                </a:lnTo>
                <a:lnTo>
                  <a:pt x="95383" y="138377"/>
                </a:lnTo>
                <a:lnTo>
                  <a:pt x="59366" y="187524"/>
                </a:lnTo>
                <a:lnTo>
                  <a:pt x="31139" y="242012"/>
                </a:lnTo>
                <a:lnTo>
                  <a:pt x="11515" y="301024"/>
                </a:lnTo>
                <a:lnTo>
                  <a:pt x="1313" y="363744"/>
                </a:lnTo>
                <a:lnTo>
                  <a:pt x="0" y="396240"/>
                </a:lnTo>
                <a:lnTo>
                  <a:pt x="0" y="1981200"/>
                </a:lnTo>
                <a:lnTo>
                  <a:pt x="5186" y="2045468"/>
                </a:lnTo>
                <a:lnTo>
                  <a:pt x="20200" y="2106436"/>
                </a:lnTo>
                <a:lnTo>
                  <a:pt x="44228" y="2163287"/>
                </a:lnTo>
                <a:lnTo>
                  <a:pt x="76452" y="2215207"/>
                </a:lnTo>
                <a:lnTo>
                  <a:pt x="116057" y="2261377"/>
                </a:lnTo>
                <a:lnTo>
                  <a:pt x="162227" y="2300983"/>
                </a:lnTo>
                <a:lnTo>
                  <a:pt x="214146" y="2333209"/>
                </a:lnTo>
                <a:lnTo>
                  <a:pt x="270998" y="2357237"/>
                </a:lnTo>
                <a:lnTo>
                  <a:pt x="331968" y="2372253"/>
                </a:lnTo>
                <a:lnTo>
                  <a:pt x="396239" y="2377440"/>
                </a:lnTo>
                <a:lnTo>
                  <a:pt x="7525511" y="2377440"/>
                </a:lnTo>
                <a:lnTo>
                  <a:pt x="7589780" y="2372253"/>
                </a:lnTo>
                <a:lnTo>
                  <a:pt x="7650748" y="2357237"/>
                </a:lnTo>
                <a:lnTo>
                  <a:pt x="7707599" y="2333209"/>
                </a:lnTo>
                <a:lnTo>
                  <a:pt x="7759519" y="2300983"/>
                </a:lnTo>
                <a:lnTo>
                  <a:pt x="7805689" y="2261377"/>
                </a:lnTo>
                <a:lnTo>
                  <a:pt x="7845295" y="2215207"/>
                </a:lnTo>
                <a:lnTo>
                  <a:pt x="7877521" y="2163287"/>
                </a:lnTo>
                <a:lnTo>
                  <a:pt x="7901549" y="2106436"/>
                </a:lnTo>
                <a:lnTo>
                  <a:pt x="7916565" y="2045468"/>
                </a:lnTo>
                <a:lnTo>
                  <a:pt x="7921752" y="1981200"/>
                </a:lnTo>
                <a:lnTo>
                  <a:pt x="7921752" y="396240"/>
                </a:lnTo>
                <a:lnTo>
                  <a:pt x="7916565" y="331971"/>
                </a:lnTo>
                <a:lnTo>
                  <a:pt x="7901549" y="271003"/>
                </a:lnTo>
                <a:lnTo>
                  <a:pt x="7877521" y="214152"/>
                </a:lnTo>
                <a:lnTo>
                  <a:pt x="7845295" y="162232"/>
                </a:lnTo>
                <a:lnTo>
                  <a:pt x="7805689" y="116062"/>
                </a:lnTo>
                <a:lnTo>
                  <a:pt x="7759519" y="76456"/>
                </a:lnTo>
                <a:lnTo>
                  <a:pt x="7707599" y="44230"/>
                </a:lnTo>
                <a:lnTo>
                  <a:pt x="7650748" y="20202"/>
                </a:lnTo>
                <a:lnTo>
                  <a:pt x="7589780" y="5186"/>
                </a:lnTo>
                <a:lnTo>
                  <a:pt x="7525511" y="0"/>
                </a:lnTo>
                <a:close/>
              </a:path>
            </a:pathLst>
          </a:custGeom>
          <a:solidFill>
            <a:srgbClr val="5BB9F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193035" y="3090672"/>
            <a:ext cx="4648200" cy="565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401" y="320294"/>
            <a:ext cx="66782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+”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助力高水平大学建设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324" y="1097280"/>
            <a:ext cx="8488680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53568" y="1124711"/>
            <a:ext cx="8394192" cy="661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38555" y="3657600"/>
            <a:ext cx="7793735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82168" y="3692652"/>
            <a:ext cx="7275576" cy="618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85800" y="3685032"/>
            <a:ext cx="7699248" cy="541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685800" y="3685032"/>
            <a:ext cx="7699248" cy="541019"/>
          </a:xfrm>
          <a:custGeom>
            <a:avLst/>
            <a:gdLst/>
            <a:ahLst/>
            <a:cxnLst/>
            <a:rect l="l" t="t" r="r" b="b"/>
            <a:pathLst>
              <a:path w="7699248" h="541020">
                <a:moveTo>
                  <a:pt x="0" y="541020"/>
                </a:moveTo>
                <a:lnTo>
                  <a:pt x="7699248" y="541020"/>
                </a:lnTo>
                <a:lnTo>
                  <a:pt x="7699248" y="0"/>
                </a:lnTo>
                <a:lnTo>
                  <a:pt x="0" y="0"/>
                </a:lnTo>
                <a:lnTo>
                  <a:pt x="0" y="541020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38555" y="4576570"/>
            <a:ext cx="4803648" cy="22814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85800" y="4604003"/>
            <a:ext cx="4709160" cy="2253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85800" y="4604003"/>
            <a:ext cx="4709160" cy="2253994"/>
          </a:xfrm>
          <a:custGeom>
            <a:avLst/>
            <a:gdLst/>
            <a:ahLst/>
            <a:cxnLst/>
            <a:rect l="l" t="t" r="r" b="b"/>
            <a:pathLst>
              <a:path w="4709160" h="2253994">
                <a:moveTo>
                  <a:pt x="4709160" y="2253994"/>
                </a:moveTo>
                <a:lnTo>
                  <a:pt x="4709160" y="0"/>
                </a:lnTo>
                <a:lnTo>
                  <a:pt x="0" y="0"/>
                </a:lnTo>
                <a:lnTo>
                  <a:pt x="0" y="225399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09244" y="4764023"/>
            <a:ext cx="1130808" cy="6827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964691" y="4844796"/>
            <a:ext cx="816863" cy="5654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56488" y="4791455"/>
            <a:ext cx="1036319" cy="5882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56488" y="4791455"/>
            <a:ext cx="1036319" cy="588263"/>
          </a:xfrm>
          <a:custGeom>
            <a:avLst/>
            <a:gdLst/>
            <a:ahLst/>
            <a:cxnLst/>
            <a:rect l="l" t="t" r="r" b="b"/>
            <a:pathLst>
              <a:path w="1036319" h="588263">
                <a:moveTo>
                  <a:pt x="0" y="588264"/>
                </a:moveTo>
                <a:lnTo>
                  <a:pt x="1036319" y="588264"/>
                </a:lnTo>
                <a:lnTo>
                  <a:pt x="1036319" y="0"/>
                </a:lnTo>
                <a:lnTo>
                  <a:pt x="0" y="0"/>
                </a:lnTo>
                <a:lnTo>
                  <a:pt x="0" y="588264"/>
                </a:lnTo>
                <a:close/>
              </a:path>
            </a:pathLst>
          </a:custGeom>
          <a:ln w="9143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2026920" y="4764023"/>
            <a:ext cx="954024" cy="6827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095500" y="4844796"/>
            <a:ext cx="816863" cy="5654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2074164" y="4791455"/>
            <a:ext cx="859536" cy="5882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074164" y="4791455"/>
            <a:ext cx="859536" cy="588263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4"/>
                </a:moveTo>
                <a:lnTo>
                  <a:pt x="859536" y="588264"/>
                </a:lnTo>
                <a:lnTo>
                  <a:pt x="859536" y="0"/>
                </a:lnTo>
                <a:lnTo>
                  <a:pt x="0" y="0"/>
                </a:lnTo>
                <a:lnTo>
                  <a:pt x="0" y="588264"/>
                </a:lnTo>
                <a:close/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809244" y="5529071"/>
            <a:ext cx="1130808" cy="6827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97051" y="5586984"/>
            <a:ext cx="1152144" cy="6187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856488" y="5556503"/>
            <a:ext cx="1036319" cy="5882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856488" y="5556503"/>
            <a:ext cx="1036319" cy="588263"/>
          </a:xfrm>
          <a:custGeom>
            <a:avLst/>
            <a:gdLst/>
            <a:ahLst/>
            <a:cxnLst/>
            <a:rect l="l" t="t" r="r" b="b"/>
            <a:pathLst>
              <a:path w="1036319" h="588263">
                <a:moveTo>
                  <a:pt x="0" y="588264"/>
                </a:moveTo>
                <a:lnTo>
                  <a:pt x="1036319" y="588264"/>
                </a:lnTo>
                <a:lnTo>
                  <a:pt x="1036319" y="0"/>
                </a:lnTo>
                <a:lnTo>
                  <a:pt x="0" y="0"/>
                </a:lnTo>
                <a:lnTo>
                  <a:pt x="0" y="588264"/>
                </a:lnTo>
                <a:close/>
              </a:path>
            </a:pathLst>
          </a:custGeom>
          <a:ln w="9143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2016251" y="5539740"/>
            <a:ext cx="954024" cy="6827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2084832" y="5622035"/>
            <a:ext cx="816863" cy="5654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2063495" y="5567171"/>
            <a:ext cx="859536" cy="5882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2063495" y="5567171"/>
            <a:ext cx="859536" cy="588264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3"/>
                </a:moveTo>
                <a:lnTo>
                  <a:pt x="859536" y="588263"/>
                </a:lnTo>
                <a:lnTo>
                  <a:pt x="859536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4066032" y="5539740"/>
            <a:ext cx="1120139" cy="6827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4218432" y="5622035"/>
            <a:ext cx="816863" cy="5654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113276" y="5567171"/>
            <a:ext cx="1025651" cy="5882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113276" y="5567171"/>
            <a:ext cx="1025651" cy="588264"/>
          </a:xfrm>
          <a:custGeom>
            <a:avLst/>
            <a:gdLst/>
            <a:ahLst/>
            <a:cxnLst/>
            <a:rect l="l" t="t" r="r" b="b"/>
            <a:pathLst>
              <a:path w="1025651" h="588263">
                <a:moveTo>
                  <a:pt x="0" y="588263"/>
                </a:moveTo>
                <a:lnTo>
                  <a:pt x="1025651" y="588263"/>
                </a:lnTo>
                <a:lnTo>
                  <a:pt x="1025651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066032" y="4764023"/>
            <a:ext cx="1120139" cy="68275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104132" y="4844796"/>
            <a:ext cx="1045463" cy="5654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113276" y="4791455"/>
            <a:ext cx="1025651" cy="5882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4113276" y="4791455"/>
            <a:ext cx="1025651" cy="588263"/>
          </a:xfrm>
          <a:custGeom>
            <a:avLst/>
            <a:gdLst/>
            <a:ahLst/>
            <a:cxnLst/>
            <a:rect l="l" t="t" r="r" b="b"/>
            <a:pathLst>
              <a:path w="1025651" h="588263">
                <a:moveTo>
                  <a:pt x="0" y="588264"/>
                </a:moveTo>
                <a:lnTo>
                  <a:pt x="1025651" y="588264"/>
                </a:lnTo>
                <a:lnTo>
                  <a:pt x="1025651" y="0"/>
                </a:lnTo>
                <a:lnTo>
                  <a:pt x="0" y="0"/>
                </a:lnTo>
                <a:lnTo>
                  <a:pt x="0" y="588264"/>
                </a:lnTo>
                <a:close/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3046476" y="4764023"/>
            <a:ext cx="954024" cy="6827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3115055" y="4844796"/>
            <a:ext cx="816864" cy="56540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3093720" y="4791455"/>
            <a:ext cx="859535" cy="5882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3093720" y="4791455"/>
            <a:ext cx="859535" cy="588263"/>
          </a:xfrm>
          <a:custGeom>
            <a:avLst/>
            <a:gdLst/>
            <a:ahLst/>
            <a:cxnLst/>
            <a:rect l="l" t="t" r="r" b="b"/>
            <a:pathLst>
              <a:path w="859535" h="588263">
                <a:moveTo>
                  <a:pt x="0" y="588264"/>
                </a:moveTo>
                <a:lnTo>
                  <a:pt x="859535" y="588264"/>
                </a:lnTo>
                <a:lnTo>
                  <a:pt x="859535" y="0"/>
                </a:lnTo>
                <a:lnTo>
                  <a:pt x="0" y="0"/>
                </a:lnTo>
                <a:lnTo>
                  <a:pt x="0" y="588264"/>
                </a:lnTo>
                <a:close/>
              </a:path>
            </a:pathLst>
          </a:custGeom>
          <a:ln w="9144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3046476" y="5539740"/>
            <a:ext cx="954024" cy="6827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3115055" y="5622035"/>
            <a:ext cx="816864" cy="56540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3093720" y="5567171"/>
            <a:ext cx="859535" cy="58826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3093720" y="5567171"/>
            <a:ext cx="859535" cy="588264"/>
          </a:xfrm>
          <a:custGeom>
            <a:avLst/>
            <a:gdLst/>
            <a:ahLst/>
            <a:cxnLst/>
            <a:rect l="l" t="t" r="r" b="b"/>
            <a:pathLst>
              <a:path w="859535" h="588263">
                <a:moveTo>
                  <a:pt x="0" y="588263"/>
                </a:moveTo>
                <a:lnTo>
                  <a:pt x="859535" y="588263"/>
                </a:lnTo>
                <a:lnTo>
                  <a:pt x="859535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3">
            <a:solidFill>
              <a:srgbClr val="2BB3F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5497067" y="4576570"/>
            <a:ext cx="2935224" cy="228142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5544311" y="4604003"/>
            <a:ext cx="2840736" cy="225399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5544311" y="4604003"/>
            <a:ext cx="2840736" cy="2253994"/>
          </a:xfrm>
          <a:custGeom>
            <a:avLst/>
            <a:gdLst/>
            <a:ahLst/>
            <a:cxnLst/>
            <a:rect l="l" t="t" r="r" b="b"/>
            <a:pathLst>
              <a:path w="2840736" h="2253994">
                <a:moveTo>
                  <a:pt x="2840736" y="2253994"/>
                </a:moveTo>
                <a:lnTo>
                  <a:pt x="2840736" y="0"/>
                </a:lnTo>
                <a:lnTo>
                  <a:pt x="0" y="0"/>
                </a:lnTo>
                <a:lnTo>
                  <a:pt x="0" y="225399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5763767" y="4693920"/>
            <a:ext cx="2401824" cy="38861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6348984" y="4661915"/>
            <a:ext cx="1231391" cy="51206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5811011" y="4721352"/>
            <a:ext cx="2307336" cy="29413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5811011" y="4721352"/>
            <a:ext cx="2307336" cy="294131"/>
          </a:xfrm>
          <a:custGeom>
            <a:avLst/>
            <a:gdLst/>
            <a:ahLst/>
            <a:cxnLst/>
            <a:rect l="l" t="t" r="r" b="b"/>
            <a:pathLst>
              <a:path w="2307336" h="294131">
                <a:moveTo>
                  <a:pt x="0" y="294131"/>
                </a:moveTo>
                <a:lnTo>
                  <a:pt x="2307336" y="294131"/>
                </a:lnTo>
                <a:lnTo>
                  <a:pt x="2307336" y="0"/>
                </a:lnTo>
                <a:lnTo>
                  <a:pt x="0" y="0"/>
                </a:lnTo>
                <a:lnTo>
                  <a:pt x="0" y="294131"/>
                </a:lnTo>
                <a:close/>
              </a:path>
            </a:pathLst>
          </a:custGeom>
          <a:ln w="9144">
            <a:solidFill>
              <a:srgbClr val="4081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5763767" y="5070347"/>
            <a:ext cx="2401824" cy="38861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6394703" y="5029200"/>
            <a:ext cx="1141476" cy="51206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5811011" y="5097779"/>
            <a:ext cx="2307336" cy="29413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5811011" y="5097779"/>
            <a:ext cx="2307336" cy="294131"/>
          </a:xfrm>
          <a:custGeom>
            <a:avLst/>
            <a:gdLst/>
            <a:ahLst/>
            <a:cxnLst/>
            <a:rect l="l" t="t" r="r" b="b"/>
            <a:pathLst>
              <a:path w="2307336" h="294131">
                <a:moveTo>
                  <a:pt x="0" y="294132"/>
                </a:moveTo>
                <a:lnTo>
                  <a:pt x="2307336" y="294132"/>
                </a:lnTo>
                <a:lnTo>
                  <a:pt x="2307336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ln w="9144">
            <a:solidFill>
              <a:srgbClr val="4081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5763767" y="5446776"/>
            <a:ext cx="2401824" cy="38862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6394703" y="5405628"/>
            <a:ext cx="1141476" cy="51206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5811011" y="5474208"/>
            <a:ext cx="2307336" cy="29413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5811011" y="5474208"/>
            <a:ext cx="2307336" cy="294131"/>
          </a:xfrm>
          <a:custGeom>
            <a:avLst/>
            <a:gdLst/>
            <a:ahLst/>
            <a:cxnLst/>
            <a:rect l="l" t="t" r="r" b="b"/>
            <a:pathLst>
              <a:path w="2307336" h="294131">
                <a:moveTo>
                  <a:pt x="0" y="294131"/>
                </a:moveTo>
                <a:lnTo>
                  <a:pt x="2307336" y="294131"/>
                </a:lnTo>
                <a:lnTo>
                  <a:pt x="2307336" y="0"/>
                </a:lnTo>
                <a:lnTo>
                  <a:pt x="0" y="0"/>
                </a:lnTo>
                <a:lnTo>
                  <a:pt x="0" y="294131"/>
                </a:lnTo>
                <a:close/>
              </a:path>
            </a:pathLst>
          </a:custGeom>
          <a:ln w="9144">
            <a:solidFill>
              <a:srgbClr val="4081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5774435" y="5823203"/>
            <a:ext cx="2401823" cy="38862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6100571" y="5782055"/>
            <a:ext cx="1751076" cy="51206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5821679" y="5850635"/>
            <a:ext cx="2307335" cy="29413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5821679" y="5850635"/>
            <a:ext cx="2307335" cy="294131"/>
          </a:xfrm>
          <a:custGeom>
            <a:avLst/>
            <a:gdLst/>
            <a:ahLst/>
            <a:cxnLst/>
            <a:rect l="l" t="t" r="r" b="b"/>
            <a:pathLst>
              <a:path w="2307335" h="294131">
                <a:moveTo>
                  <a:pt x="0" y="294131"/>
                </a:moveTo>
                <a:lnTo>
                  <a:pt x="2307335" y="294131"/>
                </a:lnTo>
                <a:lnTo>
                  <a:pt x="2307335" y="0"/>
                </a:lnTo>
                <a:lnTo>
                  <a:pt x="0" y="0"/>
                </a:lnTo>
                <a:lnTo>
                  <a:pt x="0" y="294131"/>
                </a:lnTo>
                <a:close/>
              </a:path>
            </a:pathLst>
          </a:custGeom>
          <a:ln w="9144">
            <a:solidFill>
              <a:srgbClr val="4081D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2773679" y="4223003"/>
            <a:ext cx="537971" cy="37642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2831592" y="4250435"/>
            <a:ext cx="316610" cy="2819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2831592" y="4250435"/>
            <a:ext cx="422147" cy="281939"/>
          </a:xfrm>
          <a:custGeom>
            <a:avLst/>
            <a:gdLst/>
            <a:ahLst/>
            <a:cxnLst/>
            <a:rect l="l" t="t" r="r" b="b"/>
            <a:pathLst>
              <a:path w="422148" h="281939">
                <a:moveTo>
                  <a:pt x="0" y="140969"/>
                </a:moveTo>
                <a:lnTo>
                  <a:pt x="211074" y="0"/>
                </a:lnTo>
                <a:lnTo>
                  <a:pt x="422147" y="140969"/>
                </a:lnTo>
                <a:lnTo>
                  <a:pt x="316610" y="140969"/>
                </a:lnTo>
                <a:lnTo>
                  <a:pt x="316610" y="281939"/>
                </a:lnTo>
                <a:lnTo>
                  <a:pt x="105537" y="281939"/>
                </a:lnTo>
                <a:lnTo>
                  <a:pt x="105537" y="140969"/>
                </a:lnTo>
                <a:lnTo>
                  <a:pt x="0" y="140969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6739128" y="4223003"/>
            <a:ext cx="536448" cy="3764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6797040" y="4250435"/>
            <a:ext cx="315467" cy="28193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6797040" y="4250435"/>
            <a:ext cx="420624" cy="281939"/>
          </a:xfrm>
          <a:custGeom>
            <a:avLst/>
            <a:gdLst/>
            <a:ahLst/>
            <a:cxnLst/>
            <a:rect l="l" t="t" r="r" b="b"/>
            <a:pathLst>
              <a:path w="420624" h="281939">
                <a:moveTo>
                  <a:pt x="0" y="140969"/>
                </a:moveTo>
                <a:lnTo>
                  <a:pt x="210311" y="0"/>
                </a:lnTo>
                <a:lnTo>
                  <a:pt x="420624" y="140969"/>
                </a:lnTo>
                <a:lnTo>
                  <a:pt x="315467" y="140969"/>
                </a:lnTo>
                <a:lnTo>
                  <a:pt x="315467" y="281939"/>
                </a:lnTo>
                <a:lnTo>
                  <a:pt x="105155" y="281939"/>
                </a:lnTo>
                <a:lnTo>
                  <a:pt x="105155" y="140969"/>
                </a:lnTo>
                <a:lnTo>
                  <a:pt x="0" y="140969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638555" y="1752600"/>
            <a:ext cx="2932175" cy="16230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685800" y="1780032"/>
            <a:ext cx="2837688" cy="152857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903732" y="2034539"/>
            <a:ext cx="2401823" cy="38862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1432560" y="1994916"/>
            <a:ext cx="1345692" cy="51206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950975" y="2061972"/>
            <a:ext cx="2307336" cy="29413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950975" y="2061972"/>
            <a:ext cx="2307336" cy="294132"/>
          </a:xfrm>
          <a:custGeom>
            <a:avLst/>
            <a:gdLst/>
            <a:ahLst/>
            <a:cxnLst/>
            <a:rect l="l" t="t" r="r" b="b"/>
            <a:pathLst>
              <a:path w="2307336" h="294132">
                <a:moveTo>
                  <a:pt x="0" y="294132"/>
                </a:moveTo>
                <a:lnTo>
                  <a:pt x="2307336" y="294132"/>
                </a:lnTo>
                <a:lnTo>
                  <a:pt x="2307336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ln w="9144">
            <a:solidFill>
              <a:srgbClr val="A2CF2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903732" y="2410967"/>
            <a:ext cx="2401823" cy="3886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432560" y="2371344"/>
            <a:ext cx="1345692" cy="51206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950975" y="2438400"/>
            <a:ext cx="2307336" cy="29413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950975" y="2438400"/>
            <a:ext cx="2307336" cy="294132"/>
          </a:xfrm>
          <a:custGeom>
            <a:avLst/>
            <a:gdLst/>
            <a:ahLst/>
            <a:cxnLst/>
            <a:rect l="l" t="t" r="r" b="b"/>
            <a:pathLst>
              <a:path w="2307336" h="294132">
                <a:moveTo>
                  <a:pt x="0" y="294132"/>
                </a:moveTo>
                <a:lnTo>
                  <a:pt x="2307336" y="294132"/>
                </a:lnTo>
                <a:lnTo>
                  <a:pt x="2307336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ln w="9144">
            <a:solidFill>
              <a:srgbClr val="A2CF2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914400" y="2787395"/>
            <a:ext cx="2401824" cy="38862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1341119" y="2747772"/>
            <a:ext cx="1548383" cy="51206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961644" y="2814827"/>
            <a:ext cx="2307335" cy="29413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961644" y="2814827"/>
            <a:ext cx="2307335" cy="294132"/>
          </a:xfrm>
          <a:custGeom>
            <a:avLst/>
            <a:gdLst/>
            <a:ahLst/>
            <a:cxnLst/>
            <a:rect l="l" t="t" r="r" b="b"/>
            <a:pathLst>
              <a:path w="2307335" h="294132">
                <a:moveTo>
                  <a:pt x="0" y="294132"/>
                </a:moveTo>
                <a:lnTo>
                  <a:pt x="2307335" y="294132"/>
                </a:lnTo>
                <a:lnTo>
                  <a:pt x="2307335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ln w="9144">
            <a:solidFill>
              <a:srgbClr val="A2CF2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1645920" y="3281171"/>
            <a:ext cx="537971" cy="37795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1703832" y="3308603"/>
            <a:ext cx="316611" cy="28346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1703832" y="3308603"/>
            <a:ext cx="422148" cy="283463"/>
          </a:xfrm>
          <a:custGeom>
            <a:avLst/>
            <a:gdLst/>
            <a:ahLst/>
            <a:cxnLst/>
            <a:rect l="l" t="t" r="r" b="b"/>
            <a:pathLst>
              <a:path w="422148" h="283463">
                <a:moveTo>
                  <a:pt x="0" y="141732"/>
                </a:moveTo>
                <a:lnTo>
                  <a:pt x="211074" y="0"/>
                </a:lnTo>
                <a:lnTo>
                  <a:pt x="422148" y="141732"/>
                </a:lnTo>
                <a:lnTo>
                  <a:pt x="316611" y="141732"/>
                </a:lnTo>
                <a:lnTo>
                  <a:pt x="316611" y="283463"/>
                </a:lnTo>
                <a:lnTo>
                  <a:pt x="105537" y="283463"/>
                </a:lnTo>
                <a:lnTo>
                  <a:pt x="105537" y="141732"/>
                </a:lnTo>
                <a:lnTo>
                  <a:pt x="0" y="141732"/>
                </a:lnTo>
                <a:close/>
              </a:path>
            </a:pathLst>
          </a:custGeom>
          <a:ln w="9144">
            <a:solidFill>
              <a:srgbClr val="A2CF22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3599688" y="1752600"/>
            <a:ext cx="4832604" cy="162306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3646932" y="1780032"/>
            <a:ext cx="4738116" cy="152857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3831335" y="1822704"/>
            <a:ext cx="1130808" cy="68275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3843528" y="1990344"/>
            <a:ext cx="950976" cy="37795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3878579" y="1850135"/>
            <a:ext cx="1036320" cy="58826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3878579" y="1850135"/>
            <a:ext cx="1036320" cy="588263"/>
          </a:xfrm>
          <a:custGeom>
            <a:avLst/>
            <a:gdLst/>
            <a:ahLst/>
            <a:cxnLst/>
            <a:rect l="l" t="t" r="r" b="b"/>
            <a:pathLst>
              <a:path w="1036320" h="588263">
                <a:moveTo>
                  <a:pt x="0" y="588263"/>
                </a:moveTo>
                <a:lnTo>
                  <a:pt x="1036320" y="588263"/>
                </a:lnTo>
                <a:lnTo>
                  <a:pt x="1036320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5049011" y="1822704"/>
            <a:ext cx="954024" cy="68275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5119115" y="1914144"/>
            <a:ext cx="812291" cy="53797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5096255" y="1850135"/>
            <a:ext cx="859536" cy="58826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5096255" y="1850135"/>
            <a:ext cx="859536" cy="588263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3"/>
                </a:moveTo>
                <a:lnTo>
                  <a:pt x="859536" y="588263"/>
                </a:lnTo>
                <a:lnTo>
                  <a:pt x="859536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3831335" y="2587751"/>
            <a:ext cx="1130808" cy="68275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3849623" y="2679192"/>
            <a:ext cx="1091184" cy="53797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3878579" y="2615183"/>
            <a:ext cx="1036320" cy="58826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3878579" y="2615183"/>
            <a:ext cx="1036320" cy="588263"/>
          </a:xfrm>
          <a:custGeom>
            <a:avLst/>
            <a:gdLst/>
            <a:ahLst/>
            <a:cxnLst/>
            <a:rect l="l" t="t" r="r" b="b"/>
            <a:pathLst>
              <a:path w="1036320" h="588263">
                <a:moveTo>
                  <a:pt x="0" y="588263"/>
                </a:moveTo>
                <a:lnTo>
                  <a:pt x="1036320" y="588263"/>
                </a:lnTo>
                <a:lnTo>
                  <a:pt x="1036320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5038344" y="2599944"/>
            <a:ext cx="954024" cy="68275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5108447" y="2606039"/>
            <a:ext cx="812291" cy="707136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5085588" y="2627376"/>
            <a:ext cx="859536" cy="588263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5085588" y="2627376"/>
            <a:ext cx="859536" cy="588263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3"/>
                </a:moveTo>
                <a:lnTo>
                  <a:pt x="859536" y="588263"/>
                </a:lnTo>
                <a:lnTo>
                  <a:pt x="859536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7088123" y="2599944"/>
            <a:ext cx="1120140" cy="68275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7100316" y="2689860"/>
            <a:ext cx="1091183" cy="539496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7135368" y="2627376"/>
            <a:ext cx="1025651" cy="58826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7135368" y="2627376"/>
            <a:ext cx="1025651" cy="588263"/>
          </a:xfrm>
          <a:custGeom>
            <a:avLst/>
            <a:gdLst/>
            <a:ahLst/>
            <a:cxnLst/>
            <a:rect l="l" t="t" r="r" b="b"/>
            <a:pathLst>
              <a:path w="1025651" h="588263">
                <a:moveTo>
                  <a:pt x="0" y="588263"/>
                </a:moveTo>
                <a:lnTo>
                  <a:pt x="1025651" y="588263"/>
                </a:lnTo>
                <a:lnTo>
                  <a:pt x="1025651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7088123" y="1822704"/>
            <a:ext cx="1120140" cy="68275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7103364" y="1830323"/>
            <a:ext cx="1091183" cy="70561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7135368" y="1850135"/>
            <a:ext cx="1025651" cy="58826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7135368" y="1850135"/>
            <a:ext cx="1025651" cy="588263"/>
          </a:xfrm>
          <a:custGeom>
            <a:avLst/>
            <a:gdLst/>
            <a:ahLst/>
            <a:cxnLst/>
            <a:rect l="l" t="t" r="r" b="b"/>
            <a:pathLst>
              <a:path w="1025651" h="588263">
                <a:moveTo>
                  <a:pt x="0" y="588263"/>
                </a:moveTo>
                <a:lnTo>
                  <a:pt x="1025651" y="588263"/>
                </a:lnTo>
                <a:lnTo>
                  <a:pt x="1025651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6068567" y="1822704"/>
            <a:ext cx="954024" cy="682751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6138671" y="1830323"/>
            <a:ext cx="812292" cy="70561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6115811" y="1850135"/>
            <a:ext cx="859536" cy="58826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6115811" y="1850135"/>
            <a:ext cx="859536" cy="588263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3"/>
                </a:moveTo>
                <a:lnTo>
                  <a:pt x="859536" y="588263"/>
                </a:lnTo>
                <a:lnTo>
                  <a:pt x="859536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6068567" y="2599944"/>
            <a:ext cx="954024" cy="68275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/>
          <p:nvPr/>
        </p:nvSpPr>
        <p:spPr>
          <a:xfrm>
            <a:off x="6080759" y="2689860"/>
            <a:ext cx="812291" cy="53949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7" name="object 117"/>
          <p:cNvSpPr/>
          <p:nvPr/>
        </p:nvSpPr>
        <p:spPr>
          <a:xfrm>
            <a:off x="6115811" y="2627376"/>
            <a:ext cx="859536" cy="588263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6115811" y="2627376"/>
            <a:ext cx="859536" cy="588263"/>
          </a:xfrm>
          <a:custGeom>
            <a:avLst/>
            <a:gdLst/>
            <a:ahLst/>
            <a:cxnLst/>
            <a:rect l="l" t="t" r="r" b="b"/>
            <a:pathLst>
              <a:path w="859536" h="588263">
                <a:moveTo>
                  <a:pt x="0" y="588263"/>
                </a:moveTo>
                <a:lnTo>
                  <a:pt x="859536" y="588263"/>
                </a:lnTo>
                <a:lnTo>
                  <a:pt x="859536" y="0"/>
                </a:lnTo>
                <a:lnTo>
                  <a:pt x="0" y="0"/>
                </a:lnTo>
                <a:lnTo>
                  <a:pt x="0" y="588263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 txBox="1"/>
          <p:nvPr/>
        </p:nvSpPr>
        <p:spPr>
          <a:xfrm>
            <a:off x="764540" y="3800729"/>
            <a:ext cx="691324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建立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以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学教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网络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课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堂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为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核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心</a:t>
            </a:r>
            <a:r>
              <a:rPr dirty="0" smtClean="0" sz="2000" spc="2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教学信</a:t>
            </a:r>
            <a:r>
              <a:rPr dirty="0" smtClean="0" sz="2000" spc="-15">
                <a:solidFill>
                  <a:srgbClr val="FF00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2000" spc="-15">
                <a:solidFill>
                  <a:srgbClr val="FF0000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务体系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32433" y="4944745"/>
            <a:ext cx="48260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-5">
                <a:solidFill>
                  <a:srgbClr val="001F5F"/>
                </a:solidFill>
                <a:latin typeface="Microsoft JhengHei"/>
                <a:cs typeface="Microsoft JhengHei"/>
              </a:rPr>
              <a:t>招生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263267" y="4944745"/>
            <a:ext cx="48260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-5">
                <a:solidFill>
                  <a:srgbClr val="001F5F"/>
                </a:solidFill>
                <a:latin typeface="Microsoft JhengHei"/>
                <a:cs typeface="Microsoft JhengHei"/>
              </a:rPr>
              <a:t>迎新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80033" y="5695086"/>
            <a:ext cx="78930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>
                <a:solidFill>
                  <a:srgbClr val="001F5F"/>
                </a:solidFill>
                <a:latin typeface="Microsoft JhengHei"/>
                <a:cs typeface="Microsoft JhengHei"/>
              </a:rPr>
              <a:t>研究生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2252598" y="5721400"/>
            <a:ext cx="1513205" cy="9455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  <a:tabLst>
                <a:tab pos="1029969" algn="l"/>
              </a:tabLst>
            </a:pPr>
            <a:r>
              <a:rPr dirty="0" smtClean="0" sz="1800">
                <a:solidFill>
                  <a:srgbClr val="001F5F"/>
                </a:solidFill>
                <a:latin typeface="Microsoft JhengHei"/>
                <a:cs typeface="Microsoft JhengHei"/>
              </a:rPr>
              <a:t>教务	</a:t>
            </a:r>
            <a:r>
              <a:rPr dirty="0" smtClean="0" sz="1800">
                <a:solidFill>
                  <a:srgbClr val="001F5F"/>
                </a:solidFill>
                <a:latin typeface="Microsoft JhengHei"/>
                <a:cs typeface="Microsoft JhengHei"/>
              </a:rPr>
              <a:t>学工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850"/>
              </a:lnSpc>
              <a:spcBef>
                <a:spcPts val="48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algn="ctr" marR="0">
              <a:lnSpc>
                <a:spcPts val="2380"/>
              </a:lnSpc>
            </a:pPr>
            <a:r>
              <a:rPr dirty="0" smtClean="0" sz="2000" spc="10">
                <a:latin typeface="Microsoft JhengHei"/>
                <a:cs typeface="Microsoft JhengHei"/>
              </a:rPr>
              <a:t>业务系统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385564" y="5721400"/>
            <a:ext cx="48260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>
                <a:solidFill>
                  <a:srgbClr val="001F5F"/>
                </a:solidFill>
                <a:latin typeface="Microsoft JhengHei"/>
                <a:cs typeface="Microsoft JhengHei"/>
              </a:rPr>
              <a:t>外事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271264" y="4944745"/>
            <a:ext cx="71120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-5">
                <a:solidFill>
                  <a:srgbClr val="001F5F"/>
                </a:solidFill>
                <a:latin typeface="Microsoft JhengHei"/>
                <a:cs typeface="Microsoft JhengHei"/>
              </a:rPr>
              <a:t>留学生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3283077" y="4944745"/>
            <a:ext cx="48260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-5">
                <a:solidFill>
                  <a:srgbClr val="001F5F"/>
                </a:solidFill>
                <a:latin typeface="Microsoft JhengHei"/>
                <a:cs typeface="Microsoft JhengHei"/>
              </a:rPr>
              <a:t>学工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6501765" y="4741926"/>
            <a:ext cx="927735" cy="2546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001F5F"/>
                </a:solidFill>
                <a:latin typeface="Arial"/>
                <a:cs typeface="Arial"/>
              </a:rPr>
              <a:t>eLearning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547484" y="5120132"/>
            <a:ext cx="83820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001F5F"/>
                </a:solidFill>
                <a:latin typeface="Microsoft JhengHei"/>
                <a:cs typeface="Microsoft JhengHei"/>
              </a:rPr>
              <a:t>精</a:t>
            </a:r>
            <a:r>
              <a:rPr dirty="0" smtClean="0" sz="1600" spc="-20">
                <a:solidFill>
                  <a:srgbClr val="001F5F"/>
                </a:solidFill>
                <a:latin typeface="Microsoft JhengHei"/>
                <a:cs typeface="Microsoft JhengHei"/>
              </a:rPr>
              <a:t>品课程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6547484" y="5496559"/>
            <a:ext cx="83820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001F5F"/>
                </a:solidFill>
                <a:latin typeface="Microsoft JhengHei"/>
                <a:cs typeface="Microsoft JhengHei"/>
              </a:rPr>
              <a:t>视</a:t>
            </a:r>
            <a:r>
              <a:rPr dirty="0" smtClean="0" sz="1600" spc="-20">
                <a:solidFill>
                  <a:srgbClr val="001F5F"/>
                </a:solidFill>
                <a:latin typeface="Microsoft JhengHei"/>
                <a:cs typeface="Microsoft JhengHei"/>
              </a:rPr>
              <a:t>频课程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6253353" y="5872988"/>
            <a:ext cx="1447165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001F5F"/>
                </a:solidFill>
                <a:latin typeface="Microsoft JhengHei"/>
                <a:cs typeface="Microsoft JhengHei"/>
              </a:rPr>
              <a:t>图</a:t>
            </a:r>
            <a:r>
              <a:rPr dirty="0" smtClean="0" sz="1600" spc="-20">
                <a:solidFill>
                  <a:srgbClr val="001F5F"/>
                </a:solidFill>
                <a:latin typeface="Microsoft JhengHei"/>
                <a:cs typeface="Microsoft JhengHei"/>
              </a:rPr>
              <a:t>书馆</a:t>
            </a:r>
            <a:r>
              <a:rPr dirty="0" smtClean="0" sz="1600" spc="-10">
                <a:solidFill>
                  <a:srgbClr val="001F5F"/>
                </a:solidFill>
                <a:latin typeface="Microsoft JhengHei"/>
                <a:cs typeface="Microsoft JhengHei"/>
              </a:rPr>
              <a:t>电</a:t>
            </a:r>
            <a:r>
              <a:rPr dirty="0" smtClean="0" sz="1600" spc="-20">
                <a:solidFill>
                  <a:srgbClr val="001F5F"/>
                </a:solidFill>
                <a:latin typeface="Microsoft JhengHei"/>
                <a:cs typeface="Microsoft JhengHei"/>
              </a:rPr>
              <a:t>子文献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5560314" y="6364325"/>
            <a:ext cx="2691130" cy="2882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265"/>
              </a:lnSpc>
            </a:pPr>
            <a:r>
              <a:rPr dirty="0" smtClean="0" sz="1900" spc="-10">
                <a:latin typeface="Microsoft JhengHei"/>
                <a:cs typeface="Microsoft JhengHei"/>
              </a:rPr>
              <a:t>教学服务平台和电子资源</a:t>
            </a:r>
            <a:endParaRPr sz="1900">
              <a:latin typeface="Microsoft JhengHei"/>
              <a:cs typeface="Microsoft JhengHe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763767" y="3293364"/>
            <a:ext cx="537972" cy="376428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4" name="object 134"/>
          <p:cNvSpPr/>
          <p:nvPr/>
        </p:nvSpPr>
        <p:spPr>
          <a:xfrm>
            <a:off x="5821679" y="3320796"/>
            <a:ext cx="316611" cy="28193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5" name="object 135"/>
          <p:cNvSpPr/>
          <p:nvPr/>
        </p:nvSpPr>
        <p:spPr>
          <a:xfrm>
            <a:off x="5821679" y="3320796"/>
            <a:ext cx="422148" cy="281939"/>
          </a:xfrm>
          <a:custGeom>
            <a:avLst/>
            <a:gdLst/>
            <a:ahLst/>
            <a:cxnLst/>
            <a:rect l="l" t="t" r="r" b="b"/>
            <a:pathLst>
              <a:path w="422148" h="281939">
                <a:moveTo>
                  <a:pt x="0" y="140969"/>
                </a:moveTo>
                <a:lnTo>
                  <a:pt x="211074" y="0"/>
                </a:lnTo>
                <a:lnTo>
                  <a:pt x="422148" y="140969"/>
                </a:lnTo>
                <a:lnTo>
                  <a:pt x="316611" y="140969"/>
                </a:lnTo>
                <a:lnTo>
                  <a:pt x="316611" y="281939"/>
                </a:lnTo>
                <a:lnTo>
                  <a:pt x="105537" y="281939"/>
                </a:lnTo>
                <a:lnTo>
                  <a:pt x="105537" y="140969"/>
                </a:lnTo>
                <a:lnTo>
                  <a:pt x="0" y="140969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6" name="object 136"/>
          <p:cNvSpPr txBox="1"/>
          <p:nvPr/>
        </p:nvSpPr>
        <p:spPr>
          <a:xfrm>
            <a:off x="2227833" y="3362959"/>
            <a:ext cx="83820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技</a:t>
            </a:r>
            <a:r>
              <a:rPr dirty="0" smtClean="0" sz="1600" spc="-20">
                <a:latin typeface="Microsoft JhengHei"/>
                <a:cs typeface="Microsoft JhengHei"/>
              </a:rPr>
              <a:t>术支撑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324091" y="3339210"/>
            <a:ext cx="83820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度</a:t>
            </a:r>
            <a:r>
              <a:rPr dirty="0" smtClean="0" sz="1600" spc="-20">
                <a:latin typeface="Microsoft JhengHei"/>
                <a:cs typeface="Microsoft JhengHei"/>
              </a:rPr>
              <a:t>身定制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38" name="object 13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业务贯通</a:t>
            </a:r>
            <a:r>
              <a:rPr dirty="0" smtClean="0" sz="3600" spc="60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3600" spc="605">
                <a:solidFill>
                  <a:srgbClr val="FFFFFF"/>
                </a:solidFill>
                <a:latin typeface="Microsoft JhengHei"/>
                <a:cs typeface="Microsoft JhengHei"/>
              </a:rPr>
              <a:t>服务教学</a:t>
            </a:r>
            <a:endParaRPr sz="3600">
              <a:latin typeface="Microsoft JhengHei"/>
              <a:cs typeface="Microsoft JhengHei"/>
            </a:endParaRPr>
          </a:p>
        </p:txBody>
      </p:sp>
      <p:graphicFrame>
        <p:nvGraphicFramePr>
          <p:cNvPr id="119" name="object 119"/>
          <p:cNvGraphicFramePr>
            <a:graphicFrameLocks noGrp="1"/>
          </p:cNvGraphicFramePr>
          <p:nvPr/>
        </p:nvGraphicFramePr>
        <p:xfrm>
          <a:off x="348995" y="1120139"/>
          <a:ext cx="8407908" cy="21930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232"/>
                <a:gridCol w="2837688"/>
                <a:gridCol w="123444"/>
                <a:gridCol w="1379528"/>
                <a:gridCol w="981465"/>
                <a:gridCol w="1020000"/>
                <a:gridCol w="1357121"/>
                <a:gridCol w="362712"/>
              </a:tblGrid>
              <a:tr h="661415">
                <a:tc gridSpan="8">
                  <a:txBody>
                    <a:bodyPr/>
                    <a:lstStyle/>
                    <a:p>
                      <a:pPr marL="56515" marR="151765">
                        <a:lnSpc>
                          <a:spcPct val="100000"/>
                        </a:lnSpc>
                      </a:pP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通过数据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、业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务</a:t>
                      </a:r>
                      <a:r>
                        <a:rPr dirty="0" smtClean="0" sz="2000" spc="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和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服务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的梳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理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、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贯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通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、整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合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与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重</a:t>
                      </a:r>
                      <a:r>
                        <a:rPr dirty="0" smtClean="0" sz="2000" spc="3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组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，形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成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支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撑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教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育教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改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革发展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的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信息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化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平</a:t>
                      </a:r>
                      <a:r>
                        <a:rPr dirty="0" smtClean="0" sz="20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台</a:t>
                      </a:r>
                      <a:r>
                        <a:rPr dirty="0" smtClean="0" sz="20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。</a:t>
                      </a:r>
                      <a:endParaRPr sz="20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00DFDB"/>
                      </a:solidFill>
                      <a:prstDash val="solid"/>
                    </a:lnL>
                    <a:lnR w="9144">
                      <a:solidFill>
                        <a:srgbClr val="00DFD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  <a:lnB w="9144">
                      <a:solidFill>
                        <a:srgbClr val="00DFDB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23881">
                <a:tc rowSpan="4">
                  <a:txBody>
                    <a:bodyPr/>
                    <a:lstStyle/>
                    <a:p>
                      <a:pPr/>
                      <a:endParaRPr sz="20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06780">
                        <a:lnSpc>
                          <a:spcPct val="100000"/>
                        </a:lnSpc>
                      </a:pPr>
                      <a:r>
                        <a:rPr dirty="0" smtClean="0" sz="16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小</a:t>
                      </a:r>
                      <a:r>
                        <a:rPr dirty="0" smtClean="0" sz="16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班化</a:t>
                      </a:r>
                      <a:r>
                        <a:rPr dirty="0" smtClean="0" sz="16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教学</a:t>
                      </a:r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 rowSpan="4"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9710">
                        <a:lnSpc>
                          <a:spcPts val="1005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本科自主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基础学科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72415">
                        <a:lnSpc>
                          <a:spcPct val="10000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博士生</a:t>
                      </a:r>
                      <a:r>
                        <a:rPr dirty="0" smtClean="0" sz="1100" spc="-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招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生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 rowSpan="4">
                  <a:txBody>
                    <a:bodyPr/>
                    <a:lstStyle/>
                    <a:p>
                      <a:pPr/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</a:tr>
              <a:tr h="32766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2BB3F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9405">
                        <a:lnSpc>
                          <a:spcPct val="10000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个性化</a:t>
                      </a:r>
                      <a:r>
                        <a:rPr dirty="0" smtClean="0" sz="1100" spc="-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选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课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19685">
                        <a:lnSpc>
                          <a:spcPct val="10000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招生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98780" marR="200025" indent="-140335">
                        <a:lnSpc>
                          <a:spcPts val="126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拔尖人才</a:t>
                      </a: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选拔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40995" marR="309880" indent="-139065">
                        <a:lnSpc>
                          <a:spcPts val="126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“申请</a:t>
                      </a:r>
                      <a:r>
                        <a:rPr dirty="0" smtClean="0" sz="1100" spc="-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－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考核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制”试点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</a:tr>
              <a:tr h="25560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6780">
                        <a:lnSpc>
                          <a:spcPts val="1830"/>
                        </a:lnSpc>
                      </a:pPr>
                      <a:r>
                        <a:rPr dirty="0" smtClean="0" sz="1600" spc="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研</a:t>
                      </a:r>
                      <a:r>
                        <a:rPr dirty="0" smtClean="0" sz="1600" spc="-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讨</a:t>
                      </a:r>
                      <a:r>
                        <a:rPr dirty="0" smtClean="0" sz="1600" spc="-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型</a:t>
                      </a:r>
                      <a:r>
                        <a:rPr dirty="0" smtClean="0" sz="1600" spc="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课程</a:t>
                      </a:r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</a:tr>
              <a:tr h="61531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15340">
                        <a:lnSpc>
                          <a:spcPct val="100000"/>
                        </a:lnSpc>
                      </a:pPr>
                      <a:r>
                        <a:rPr dirty="0" smtClean="0" sz="16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通</a:t>
                      </a:r>
                      <a:r>
                        <a:rPr dirty="0" smtClean="0" sz="16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识教</a:t>
                      </a:r>
                      <a:r>
                        <a:rPr dirty="0" smtClean="0" sz="1600" spc="1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育</a:t>
                      </a:r>
                      <a:r>
                        <a:rPr dirty="0" smtClean="0" sz="16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改革</a:t>
                      </a:r>
                      <a:endParaRPr sz="16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B w="9144">
                      <a:solidFill>
                        <a:srgbClr val="2BB3F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R w="9144">
                      <a:solidFill>
                        <a:srgbClr val="2BB3FB"/>
                      </a:solidFill>
                      <a:prstDash val="solid"/>
                    </a:lnR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5940" marR="208915" indent="-210820">
                        <a:lnSpc>
                          <a:spcPts val="126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推荐免</a:t>
                      </a:r>
                      <a:r>
                        <a:rPr dirty="0" smtClean="0" sz="1100" spc="-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试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研究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生申请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B w="9144">
                      <a:solidFill>
                        <a:srgbClr val="2BB3F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 marL="208915" marR="210820">
                        <a:lnSpc>
                          <a:spcPct val="97800"/>
                        </a:lnSpc>
                      </a:pPr>
                      <a:r>
                        <a:rPr dirty="0" smtClean="0" sz="1100" spc="-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全日制专</a:t>
                      </a:r>
                      <a:r>
                        <a:rPr dirty="0" smtClean="0" sz="1100" spc="-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业学位硕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 士生培养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B w="9144">
                      <a:solidFill>
                        <a:srgbClr val="2BB3F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</a:pPr>
                      <a:r>
                        <a:rPr dirty="0" smtClean="0" sz="1100" spc="-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国际交流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  <a:p>
                      <a:pPr marL="200025">
                        <a:lnSpc>
                          <a:spcPts val="126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学生选拔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B w="9144">
                      <a:solidFill>
                        <a:srgbClr val="2BB3F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</a:pPr>
                      <a:r>
                        <a:rPr dirty="0" smtClean="0" sz="110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优秀大</a:t>
                      </a:r>
                      <a:r>
                        <a:rPr dirty="0" smtClean="0" sz="1100" spc="-15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r>
                        <a:rPr dirty="0" smtClean="0" sz="1100" spc="0">
                          <a:solidFill>
                            <a:srgbClr val="001F5F"/>
                          </a:solidFill>
                          <a:latin typeface="Microsoft JhengHei"/>
                          <a:cs typeface="Microsoft JhengHei"/>
                        </a:rPr>
                        <a:t>生夏</a:t>
                      </a:r>
                      <a:endParaRPr sz="11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2BB3FB"/>
                      </a:solidFill>
                      <a:prstDash val="solid"/>
                    </a:lnR>
                    <a:lnB w="9144">
                      <a:solidFill>
                        <a:srgbClr val="2BB3F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144">
                      <a:solidFill>
                        <a:srgbClr val="2BB3FB"/>
                      </a:solidFill>
                      <a:prstDash val="solid"/>
                    </a:lnL>
                    <a:lnT w="9144">
                      <a:solidFill>
                        <a:srgbClr val="00DFDB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4297807"/>
            <a:ext cx="8267319" cy="103378"/>
          </a:xfrm>
          <a:custGeom>
            <a:avLst/>
            <a:gdLst/>
            <a:ahLst/>
            <a:cxnLst/>
            <a:rect l="l" t="t" r="r" b="b"/>
            <a:pathLst>
              <a:path w="8267319" h="103377">
                <a:moveTo>
                  <a:pt x="8242209" y="51689"/>
                </a:moveTo>
                <a:lnTo>
                  <a:pt x="8172323" y="92456"/>
                </a:lnTo>
                <a:lnTo>
                  <a:pt x="8171307" y="96266"/>
                </a:lnTo>
                <a:lnTo>
                  <a:pt x="8174863" y="102362"/>
                </a:lnTo>
                <a:lnTo>
                  <a:pt x="8178800" y="103378"/>
                </a:lnTo>
                <a:lnTo>
                  <a:pt x="8181721" y="101600"/>
                </a:lnTo>
                <a:lnTo>
                  <a:pt x="8256428" y="58039"/>
                </a:lnTo>
                <a:lnTo>
                  <a:pt x="8255127" y="58039"/>
                </a:lnTo>
                <a:lnTo>
                  <a:pt x="8255127" y="57150"/>
                </a:lnTo>
                <a:lnTo>
                  <a:pt x="8251571" y="57150"/>
                </a:lnTo>
                <a:lnTo>
                  <a:pt x="8242209" y="51689"/>
                </a:lnTo>
                <a:close/>
              </a:path>
              <a:path w="8267319" h="103377">
                <a:moveTo>
                  <a:pt x="8231323" y="45339"/>
                </a:moveTo>
                <a:lnTo>
                  <a:pt x="0" y="45339"/>
                </a:lnTo>
                <a:lnTo>
                  <a:pt x="0" y="58039"/>
                </a:lnTo>
                <a:lnTo>
                  <a:pt x="8231323" y="58039"/>
                </a:lnTo>
                <a:lnTo>
                  <a:pt x="8242209" y="51689"/>
                </a:lnTo>
                <a:lnTo>
                  <a:pt x="8231323" y="45339"/>
                </a:lnTo>
                <a:close/>
              </a:path>
              <a:path w="8267319" h="103377">
                <a:moveTo>
                  <a:pt x="8256428" y="45339"/>
                </a:moveTo>
                <a:lnTo>
                  <a:pt x="8255127" y="45339"/>
                </a:lnTo>
                <a:lnTo>
                  <a:pt x="8255127" y="58039"/>
                </a:lnTo>
                <a:lnTo>
                  <a:pt x="8256428" y="58039"/>
                </a:lnTo>
                <a:lnTo>
                  <a:pt x="8267319" y="51689"/>
                </a:lnTo>
                <a:lnTo>
                  <a:pt x="8256428" y="45339"/>
                </a:lnTo>
                <a:close/>
              </a:path>
              <a:path w="8267319" h="103377">
                <a:moveTo>
                  <a:pt x="8251571" y="46228"/>
                </a:moveTo>
                <a:lnTo>
                  <a:pt x="8242209" y="51689"/>
                </a:lnTo>
                <a:lnTo>
                  <a:pt x="8251571" y="57150"/>
                </a:lnTo>
                <a:lnTo>
                  <a:pt x="8251571" y="46228"/>
                </a:lnTo>
                <a:close/>
              </a:path>
              <a:path w="8267319" h="103377">
                <a:moveTo>
                  <a:pt x="8255127" y="46228"/>
                </a:moveTo>
                <a:lnTo>
                  <a:pt x="8251571" y="46228"/>
                </a:lnTo>
                <a:lnTo>
                  <a:pt x="8251571" y="57150"/>
                </a:lnTo>
                <a:lnTo>
                  <a:pt x="8255127" y="57150"/>
                </a:lnTo>
                <a:lnTo>
                  <a:pt x="8255127" y="46228"/>
                </a:lnTo>
                <a:close/>
              </a:path>
              <a:path w="8267319" h="103377">
                <a:moveTo>
                  <a:pt x="8178800" y="0"/>
                </a:moveTo>
                <a:lnTo>
                  <a:pt x="8174863" y="1016"/>
                </a:lnTo>
                <a:lnTo>
                  <a:pt x="8171307" y="7112"/>
                </a:lnTo>
                <a:lnTo>
                  <a:pt x="8172323" y="10922"/>
                </a:lnTo>
                <a:lnTo>
                  <a:pt x="8242209" y="51689"/>
                </a:lnTo>
                <a:lnTo>
                  <a:pt x="8251571" y="46228"/>
                </a:lnTo>
                <a:lnTo>
                  <a:pt x="8255127" y="46228"/>
                </a:lnTo>
                <a:lnTo>
                  <a:pt x="8255127" y="45339"/>
                </a:lnTo>
                <a:lnTo>
                  <a:pt x="8256428" y="45339"/>
                </a:lnTo>
                <a:lnTo>
                  <a:pt x="8181721" y="1778"/>
                </a:lnTo>
                <a:lnTo>
                  <a:pt x="8178800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597140" y="4119371"/>
            <a:ext cx="1421892" cy="461771"/>
          </a:xfrm>
          <a:custGeom>
            <a:avLst/>
            <a:gdLst/>
            <a:ahLst/>
            <a:cxnLst/>
            <a:rect l="l" t="t" r="r" b="b"/>
            <a:pathLst>
              <a:path w="1421892" h="461772">
                <a:moveTo>
                  <a:pt x="0" y="461771"/>
                </a:moveTo>
                <a:lnTo>
                  <a:pt x="1421892" y="461771"/>
                </a:lnTo>
                <a:lnTo>
                  <a:pt x="1421892" y="0"/>
                </a:lnTo>
                <a:lnTo>
                  <a:pt x="0" y="0"/>
                </a:lnTo>
                <a:lnTo>
                  <a:pt x="0" y="46177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677150" y="4174870"/>
            <a:ext cx="125095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FFFFFF"/>
                </a:solidFill>
                <a:latin typeface="Microsoft JhengHei"/>
                <a:cs typeface="Microsoft JhengHei"/>
              </a:rPr>
              <a:t>教学过程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40552" y="1196339"/>
            <a:ext cx="1112520" cy="461772"/>
          </a:xfrm>
          <a:custGeom>
            <a:avLst/>
            <a:gdLst/>
            <a:ahLst/>
            <a:cxnLst/>
            <a:rect l="l" t="t" r="r" b="b"/>
            <a:pathLst>
              <a:path w="1112520" h="461772">
                <a:moveTo>
                  <a:pt x="0" y="461772"/>
                </a:moveTo>
                <a:lnTo>
                  <a:pt x="1112520" y="461772"/>
                </a:lnTo>
                <a:lnTo>
                  <a:pt x="1112520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62711" y="3680459"/>
            <a:ext cx="1424939" cy="338327"/>
          </a:xfrm>
          <a:custGeom>
            <a:avLst/>
            <a:gdLst/>
            <a:ahLst/>
            <a:cxnLst/>
            <a:rect l="l" t="t" r="r" b="b"/>
            <a:pathLst>
              <a:path w="1424939" h="338327">
                <a:moveTo>
                  <a:pt x="0" y="338327"/>
                </a:moveTo>
                <a:lnTo>
                  <a:pt x="1424939" y="338327"/>
                </a:lnTo>
                <a:lnTo>
                  <a:pt x="142493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355591" y="3717035"/>
            <a:ext cx="1011936" cy="338327"/>
          </a:xfrm>
          <a:custGeom>
            <a:avLst/>
            <a:gdLst/>
            <a:ahLst/>
            <a:cxnLst/>
            <a:rect l="l" t="t" r="r" b="b"/>
            <a:pathLst>
              <a:path w="1011936" h="338327">
                <a:moveTo>
                  <a:pt x="0" y="338327"/>
                </a:moveTo>
                <a:lnTo>
                  <a:pt x="1011936" y="338327"/>
                </a:lnTo>
                <a:lnTo>
                  <a:pt x="101193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165604" y="3680459"/>
            <a:ext cx="1424940" cy="338327"/>
          </a:xfrm>
          <a:custGeom>
            <a:avLst/>
            <a:gdLst/>
            <a:ahLst/>
            <a:cxnLst/>
            <a:rect l="l" t="t" r="r" b="b"/>
            <a:pathLst>
              <a:path w="1424940" h="338327">
                <a:moveTo>
                  <a:pt x="0" y="338327"/>
                </a:moveTo>
                <a:lnTo>
                  <a:pt x="1424940" y="338327"/>
                </a:lnTo>
                <a:lnTo>
                  <a:pt x="142494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187196" y="3140964"/>
            <a:ext cx="1011936" cy="338327"/>
          </a:xfrm>
          <a:custGeom>
            <a:avLst/>
            <a:gdLst/>
            <a:ahLst/>
            <a:cxnLst/>
            <a:rect l="l" t="t" r="r" b="b"/>
            <a:pathLst>
              <a:path w="1011936" h="338327">
                <a:moveTo>
                  <a:pt x="0" y="338327"/>
                </a:moveTo>
                <a:lnTo>
                  <a:pt x="1011936" y="338327"/>
                </a:lnTo>
                <a:lnTo>
                  <a:pt x="101193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128259" y="3137916"/>
            <a:ext cx="1440180" cy="338327"/>
          </a:xfrm>
          <a:custGeom>
            <a:avLst/>
            <a:gdLst/>
            <a:ahLst/>
            <a:cxnLst/>
            <a:rect l="l" t="t" r="r" b="b"/>
            <a:pathLst>
              <a:path w="1440180" h="338327">
                <a:moveTo>
                  <a:pt x="0" y="338327"/>
                </a:moveTo>
                <a:lnTo>
                  <a:pt x="1440180" y="338327"/>
                </a:lnTo>
                <a:lnTo>
                  <a:pt x="144018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940552" y="3717035"/>
            <a:ext cx="1011936" cy="338327"/>
          </a:xfrm>
          <a:custGeom>
            <a:avLst/>
            <a:gdLst/>
            <a:ahLst/>
            <a:cxnLst/>
            <a:rect l="l" t="t" r="r" b="b"/>
            <a:pathLst>
              <a:path w="1011936" h="338327">
                <a:moveTo>
                  <a:pt x="0" y="338327"/>
                </a:moveTo>
                <a:lnTo>
                  <a:pt x="1011936" y="338327"/>
                </a:lnTo>
                <a:lnTo>
                  <a:pt x="101193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988564" y="3140964"/>
            <a:ext cx="1424939" cy="338327"/>
          </a:xfrm>
          <a:custGeom>
            <a:avLst/>
            <a:gdLst/>
            <a:ahLst/>
            <a:cxnLst/>
            <a:rect l="l" t="t" r="r" b="b"/>
            <a:pathLst>
              <a:path w="1424939" h="338327">
                <a:moveTo>
                  <a:pt x="0" y="338327"/>
                </a:moveTo>
                <a:lnTo>
                  <a:pt x="1424939" y="338327"/>
                </a:lnTo>
                <a:lnTo>
                  <a:pt x="142493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164323" y="1196339"/>
            <a:ext cx="803148" cy="461772"/>
          </a:xfrm>
          <a:custGeom>
            <a:avLst/>
            <a:gdLst/>
            <a:ahLst/>
            <a:cxnLst/>
            <a:rect l="l" t="t" r="r" b="b"/>
            <a:pathLst>
              <a:path w="803148" h="461772">
                <a:moveTo>
                  <a:pt x="0" y="461772"/>
                </a:moveTo>
                <a:lnTo>
                  <a:pt x="803148" y="461772"/>
                </a:lnTo>
                <a:lnTo>
                  <a:pt x="803148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67868" y="2564892"/>
            <a:ext cx="1424940" cy="338327"/>
          </a:xfrm>
          <a:custGeom>
            <a:avLst/>
            <a:gdLst/>
            <a:ahLst/>
            <a:cxnLst/>
            <a:rect l="l" t="t" r="r" b="b"/>
            <a:pathLst>
              <a:path w="1424940" h="338327">
                <a:moveTo>
                  <a:pt x="0" y="338327"/>
                </a:moveTo>
                <a:lnTo>
                  <a:pt x="1424940" y="338327"/>
                </a:lnTo>
                <a:lnTo>
                  <a:pt x="142494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012179" y="2564892"/>
            <a:ext cx="1011935" cy="338327"/>
          </a:xfrm>
          <a:custGeom>
            <a:avLst/>
            <a:gdLst/>
            <a:ahLst/>
            <a:cxnLst/>
            <a:rect l="l" t="t" r="r" b="b"/>
            <a:pathLst>
              <a:path w="1011935" h="338327">
                <a:moveTo>
                  <a:pt x="0" y="338327"/>
                </a:moveTo>
                <a:lnTo>
                  <a:pt x="1011935" y="338327"/>
                </a:lnTo>
                <a:lnTo>
                  <a:pt x="1011935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267711" y="2564892"/>
            <a:ext cx="1424939" cy="338327"/>
          </a:xfrm>
          <a:custGeom>
            <a:avLst/>
            <a:gdLst/>
            <a:ahLst/>
            <a:cxnLst/>
            <a:rect l="l" t="t" r="r" b="b"/>
            <a:pathLst>
              <a:path w="1424939" h="338327">
                <a:moveTo>
                  <a:pt x="0" y="338327"/>
                </a:moveTo>
                <a:lnTo>
                  <a:pt x="1424939" y="338327"/>
                </a:lnTo>
                <a:lnTo>
                  <a:pt x="142493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283964" y="2564892"/>
            <a:ext cx="1219200" cy="338327"/>
          </a:xfrm>
          <a:custGeom>
            <a:avLst/>
            <a:gdLst/>
            <a:ahLst/>
            <a:cxnLst/>
            <a:rect l="l" t="t" r="r" b="b"/>
            <a:pathLst>
              <a:path w="1219200" h="338327">
                <a:moveTo>
                  <a:pt x="0" y="338327"/>
                </a:moveTo>
                <a:lnTo>
                  <a:pt x="1219200" y="338327"/>
                </a:lnTo>
                <a:lnTo>
                  <a:pt x="121920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995928" y="1988820"/>
            <a:ext cx="1424939" cy="338327"/>
          </a:xfrm>
          <a:custGeom>
            <a:avLst/>
            <a:gdLst/>
            <a:ahLst/>
            <a:cxnLst/>
            <a:rect l="l" t="t" r="r" b="b"/>
            <a:pathLst>
              <a:path w="1424939" h="338327">
                <a:moveTo>
                  <a:pt x="0" y="338327"/>
                </a:moveTo>
                <a:lnTo>
                  <a:pt x="1424939" y="338327"/>
                </a:lnTo>
                <a:lnTo>
                  <a:pt x="142493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2267711" y="1988820"/>
            <a:ext cx="1011936" cy="338327"/>
          </a:xfrm>
          <a:custGeom>
            <a:avLst/>
            <a:gdLst/>
            <a:ahLst/>
            <a:cxnLst/>
            <a:rect l="l" t="t" r="r" b="b"/>
            <a:pathLst>
              <a:path w="1011936" h="338327">
                <a:moveTo>
                  <a:pt x="0" y="338327"/>
                </a:moveTo>
                <a:lnTo>
                  <a:pt x="1011936" y="338327"/>
                </a:lnTo>
                <a:lnTo>
                  <a:pt x="101193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8100059" y="1196339"/>
            <a:ext cx="803148" cy="461772"/>
          </a:xfrm>
          <a:custGeom>
            <a:avLst/>
            <a:gdLst/>
            <a:ahLst/>
            <a:cxnLst/>
            <a:rect l="l" t="t" r="r" b="b"/>
            <a:pathLst>
              <a:path w="803148" h="461772">
                <a:moveTo>
                  <a:pt x="0" y="461772"/>
                </a:moveTo>
                <a:lnTo>
                  <a:pt x="803148" y="461772"/>
                </a:lnTo>
                <a:lnTo>
                  <a:pt x="803148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019927" y="1238122"/>
            <a:ext cx="280289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  <a:tabLst>
                <a:tab pos="1236980" algn="l"/>
                <a:tab pos="2176780" algn="l"/>
              </a:tabLst>
            </a:pPr>
            <a:r>
              <a:rPr dirty="0" smtClean="0" sz="2400" spc="5">
                <a:latin typeface="Microsoft JhengHei"/>
                <a:cs typeface="Microsoft JhengHei"/>
              </a:rPr>
              <a:t>教务</a:t>
            </a:r>
            <a:r>
              <a:rPr dirty="0" smtClean="0" sz="2400" spc="0">
                <a:latin typeface="Microsoft JhengHei"/>
                <a:cs typeface="Microsoft JhengHei"/>
              </a:rPr>
              <a:t>员	</a:t>
            </a:r>
            <a:r>
              <a:rPr dirty="0" smtClean="0" sz="2400" spc="5">
                <a:latin typeface="Microsoft JhengHei"/>
                <a:cs typeface="Microsoft JhengHei"/>
              </a:rPr>
              <a:t>教</a:t>
            </a:r>
            <a:r>
              <a:rPr dirty="0" smtClean="0" sz="2400" spc="0">
                <a:latin typeface="Microsoft JhengHei"/>
                <a:cs typeface="Microsoft JhengHei"/>
              </a:rPr>
              <a:t>师	</a:t>
            </a:r>
            <a:r>
              <a:rPr dirty="0" smtClean="0" sz="2400" spc="5">
                <a:latin typeface="Microsoft JhengHei"/>
                <a:cs typeface="Microsoft JhengHei"/>
              </a:rPr>
              <a:t>学生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1756" y="3722623"/>
            <a:ext cx="3053715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814830" algn="l"/>
              </a:tabLst>
            </a:pPr>
            <a:r>
              <a:rPr dirty="0" smtClean="0" sz="1600" spc="-15">
                <a:latin typeface="Microsoft JhengHei"/>
                <a:cs typeface="Microsoft JhengHei"/>
              </a:rPr>
              <a:t>课程大纲发</a:t>
            </a:r>
            <a:r>
              <a:rPr dirty="0" smtClean="0" sz="1600" spc="-20">
                <a:latin typeface="Microsoft JhengHei"/>
                <a:cs typeface="Microsoft JhengHei"/>
              </a:rPr>
              <a:t>布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5">
                <a:latin typeface="Microsoft JhengHei"/>
                <a:cs typeface="Microsoft JhengHei"/>
              </a:rPr>
              <a:t>安排课程计划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35602" y="3760089"/>
            <a:ext cx="242697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596390" algn="l"/>
              </a:tabLst>
            </a:pPr>
            <a:r>
              <a:rPr dirty="0" smtClean="0" sz="1600" spc="-10">
                <a:latin typeface="Microsoft JhengHei"/>
                <a:cs typeface="Microsoft JhengHei"/>
              </a:rPr>
              <a:t>招生管</a:t>
            </a:r>
            <a:r>
              <a:rPr dirty="0" smtClean="0" sz="1600" spc="-20">
                <a:latin typeface="Microsoft JhengHei"/>
                <a:cs typeface="Microsoft JhengHei"/>
              </a:rPr>
              <a:t>理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分数管理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66571" y="3183763"/>
            <a:ext cx="4989195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812925" algn="l"/>
                <a:tab pos="3952875" algn="l"/>
              </a:tabLst>
            </a:pPr>
            <a:r>
              <a:rPr dirty="0" smtClean="0" sz="1600" spc="-10">
                <a:latin typeface="Microsoft JhengHei"/>
                <a:cs typeface="Microsoft JhengHei"/>
              </a:rPr>
              <a:t>休学管</a:t>
            </a:r>
            <a:r>
              <a:rPr dirty="0" smtClean="0" sz="1600" spc="-20">
                <a:latin typeface="Microsoft JhengHei"/>
                <a:cs typeface="Microsoft JhengHei"/>
              </a:rPr>
              <a:t>理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课程信息发</a:t>
            </a:r>
            <a:r>
              <a:rPr dirty="0" smtClean="0" sz="1600" spc="-20">
                <a:latin typeface="Microsoft JhengHei"/>
                <a:cs typeface="Microsoft JhengHei"/>
              </a:rPr>
              <a:t>布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奖学金管理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91809" y="2607690"/>
            <a:ext cx="842644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录入分数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3963" y="4741164"/>
            <a:ext cx="598931" cy="338328"/>
          </a:xfrm>
          <a:custGeom>
            <a:avLst/>
            <a:gdLst/>
            <a:ahLst/>
            <a:cxnLst/>
            <a:rect l="l" t="t" r="r" b="b"/>
            <a:pathLst>
              <a:path w="598932" h="338327">
                <a:moveTo>
                  <a:pt x="0" y="338328"/>
                </a:moveTo>
                <a:lnTo>
                  <a:pt x="598931" y="338328"/>
                </a:lnTo>
                <a:lnTo>
                  <a:pt x="598931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56666" y="4784217"/>
            <a:ext cx="43434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注册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03603" y="4724400"/>
            <a:ext cx="598932" cy="339851"/>
          </a:xfrm>
          <a:custGeom>
            <a:avLst/>
            <a:gdLst/>
            <a:ahLst/>
            <a:cxnLst/>
            <a:rect l="l" t="t" r="r" b="b"/>
            <a:pathLst>
              <a:path w="598932" h="339851">
                <a:moveTo>
                  <a:pt x="0" y="339851"/>
                </a:moveTo>
                <a:lnTo>
                  <a:pt x="598932" y="339851"/>
                </a:lnTo>
                <a:lnTo>
                  <a:pt x="598932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140708" y="4724400"/>
            <a:ext cx="1482852" cy="339851"/>
          </a:xfrm>
          <a:custGeom>
            <a:avLst/>
            <a:gdLst/>
            <a:ahLst/>
            <a:cxnLst/>
            <a:rect l="l" t="t" r="r" b="b"/>
            <a:pathLst>
              <a:path w="1482852" h="339851">
                <a:moveTo>
                  <a:pt x="0" y="339851"/>
                </a:moveTo>
                <a:lnTo>
                  <a:pt x="1482852" y="339851"/>
                </a:lnTo>
                <a:lnTo>
                  <a:pt x="1482852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046220" y="5466588"/>
            <a:ext cx="1217676" cy="338328"/>
          </a:xfrm>
          <a:custGeom>
            <a:avLst/>
            <a:gdLst/>
            <a:ahLst/>
            <a:cxnLst/>
            <a:rect l="l" t="t" r="r" b="b"/>
            <a:pathLst>
              <a:path w="1217676" h="338327">
                <a:moveTo>
                  <a:pt x="0" y="338328"/>
                </a:moveTo>
                <a:lnTo>
                  <a:pt x="1217676" y="338328"/>
                </a:lnTo>
                <a:lnTo>
                  <a:pt x="1217676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2484120" y="4724400"/>
            <a:ext cx="1011935" cy="339851"/>
          </a:xfrm>
          <a:custGeom>
            <a:avLst/>
            <a:gdLst/>
            <a:ahLst/>
            <a:cxnLst/>
            <a:rect l="l" t="t" r="r" b="b"/>
            <a:pathLst>
              <a:path w="1011935" h="339851">
                <a:moveTo>
                  <a:pt x="0" y="339851"/>
                </a:moveTo>
                <a:lnTo>
                  <a:pt x="1011935" y="339851"/>
                </a:lnTo>
                <a:lnTo>
                  <a:pt x="1011935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86280" y="4768342"/>
            <a:ext cx="192532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1095375" algn="l"/>
              </a:tabLst>
            </a:pPr>
            <a:r>
              <a:rPr dirty="0" smtClean="0" sz="1600" spc="-10">
                <a:latin typeface="Microsoft JhengHei"/>
                <a:cs typeface="Microsoft JhengHei"/>
              </a:rPr>
              <a:t>选</a:t>
            </a:r>
            <a:r>
              <a:rPr dirty="0" smtClean="0" sz="1600" spc="-20">
                <a:latin typeface="Microsoft JhengHei"/>
                <a:cs typeface="Microsoft JhengHei"/>
              </a:rPr>
              <a:t>修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请假管理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28591" y="4768342"/>
            <a:ext cx="1307465" cy="2546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申请重修</a:t>
            </a:r>
            <a:r>
              <a:rPr dirty="0" smtClean="0" sz="1600" spc="-5" b="1">
                <a:latin typeface="Arial"/>
                <a:cs typeface="Arial"/>
              </a:rPr>
              <a:t>/</a:t>
            </a:r>
            <a:r>
              <a:rPr dirty="0" smtClean="0" sz="1600" spc="-10">
                <a:latin typeface="Microsoft JhengHei"/>
                <a:cs typeface="Microsoft JhengHei"/>
              </a:rPr>
              <a:t>重考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31690" y="5509971"/>
            <a:ext cx="104648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申请奖学金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00215" y="4724400"/>
            <a:ext cx="1011936" cy="339851"/>
          </a:xfrm>
          <a:custGeom>
            <a:avLst/>
            <a:gdLst/>
            <a:ahLst/>
            <a:cxnLst/>
            <a:rect l="l" t="t" r="r" b="b"/>
            <a:pathLst>
              <a:path w="1011936" h="339851">
                <a:moveTo>
                  <a:pt x="0" y="339851"/>
                </a:moveTo>
                <a:lnTo>
                  <a:pt x="1011936" y="339851"/>
                </a:lnTo>
                <a:lnTo>
                  <a:pt x="1011936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6386321" y="4768342"/>
            <a:ext cx="842644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查询分数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04672" y="5228844"/>
            <a:ext cx="2961131" cy="832104"/>
          </a:xfrm>
          <a:custGeom>
            <a:avLst/>
            <a:gdLst/>
            <a:ahLst/>
            <a:cxnLst/>
            <a:rect l="l" t="t" r="r" b="b"/>
            <a:pathLst>
              <a:path w="2961131" h="832103">
                <a:moveTo>
                  <a:pt x="0" y="832103"/>
                </a:moveTo>
                <a:lnTo>
                  <a:pt x="2961131" y="832103"/>
                </a:lnTo>
                <a:lnTo>
                  <a:pt x="2961131" y="0"/>
                </a:lnTo>
                <a:lnTo>
                  <a:pt x="0" y="0"/>
                </a:lnTo>
                <a:lnTo>
                  <a:pt x="0" y="832103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884326" y="5288564"/>
            <a:ext cx="2889250" cy="7162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978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讨论区</a:t>
            </a:r>
            <a:r>
              <a:rPr dirty="0" smtClean="0" sz="1600" spc="0"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latin typeface="Microsoft JhengHei"/>
                <a:cs typeface="Microsoft JhengHei"/>
              </a:rPr>
              <a:t>文</a:t>
            </a:r>
            <a:r>
              <a:rPr dirty="0" smtClean="0" sz="1600" spc="0">
                <a:latin typeface="Microsoft JhengHei"/>
                <a:cs typeface="Microsoft JhengHei"/>
              </a:rPr>
              <a:t>件</a:t>
            </a:r>
            <a:r>
              <a:rPr dirty="0" smtClean="0" sz="1600" spc="0">
                <a:latin typeface="Microsoft JhengHei"/>
                <a:cs typeface="Microsoft JhengHei"/>
              </a:rPr>
              <a:t>交</a:t>
            </a:r>
            <a:r>
              <a:rPr dirty="0" smtClean="0" sz="1600" spc="-10">
                <a:latin typeface="Microsoft JhengHei"/>
                <a:cs typeface="Microsoft JhengHei"/>
              </a:rPr>
              <a:t>换</a:t>
            </a:r>
            <a:r>
              <a:rPr dirty="0" smtClean="0" sz="1600" spc="-10"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latin typeface="Microsoft JhengHei"/>
                <a:cs typeface="Microsoft JhengHei"/>
              </a:rPr>
              <a:t>电</a:t>
            </a:r>
            <a:r>
              <a:rPr dirty="0" smtClean="0" sz="1600" spc="0">
                <a:latin typeface="Microsoft JhengHei"/>
                <a:cs typeface="Microsoft JhengHei"/>
              </a:rPr>
              <a:t>子</a:t>
            </a:r>
            <a:r>
              <a:rPr dirty="0" smtClean="0" sz="1600" spc="-10">
                <a:latin typeface="Microsoft JhengHei"/>
                <a:cs typeface="Microsoft JhengHei"/>
              </a:rPr>
              <a:t>邮</a:t>
            </a:r>
            <a:r>
              <a:rPr dirty="0" smtClean="0" sz="1600" spc="0">
                <a:latin typeface="Microsoft JhengHei"/>
                <a:cs typeface="Microsoft JhengHei"/>
              </a:rPr>
              <a:t>件</a:t>
            </a:r>
            <a:r>
              <a:rPr dirty="0" smtClean="0" sz="1600" spc="-20">
                <a:latin typeface="Microsoft JhengHei"/>
                <a:cs typeface="Microsoft JhengHei"/>
              </a:rPr>
              <a:t>，</a:t>
            </a:r>
            <a:r>
              <a:rPr dirty="0" smtClean="0" sz="1600" spc="-5">
                <a:latin typeface="Microsoft JhengHei"/>
                <a:cs typeface="Microsoft JhengHei"/>
              </a:rPr>
              <a:t> </a:t>
            </a:r>
            <a:r>
              <a:rPr dirty="0" smtClean="0" sz="1600" spc="-10">
                <a:latin typeface="Microsoft JhengHei"/>
                <a:cs typeface="Microsoft JhengHei"/>
              </a:rPr>
              <a:t>网上期刊和标记，实时聊天，</a:t>
            </a:r>
            <a:r>
              <a:rPr dirty="0" smtClean="0" sz="1600" spc="-5">
                <a:latin typeface="Microsoft JhengHei"/>
                <a:cs typeface="Microsoft JhengHei"/>
              </a:rPr>
              <a:t> 视频共享和白板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22135" y="5466588"/>
            <a:ext cx="597408" cy="338328"/>
          </a:xfrm>
          <a:custGeom>
            <a:avLst/>
            <a:gdLst/>
            <a:ahLst/>
            <a:cxnLst/>
            <a:rect l="l" t="t" r="r" b="b"/>
            <a:pathLst>
              <a:path w="597407" h="338327">
                <a:moveTo>
                  <a:pt x="0" y="338328"/>
                </a:moveTo>
                <a:lnTo>
                  <a:pt x="597408" y="338328"/>
                </a:lnTo>
                <a:lnTo>
                  <a:pt x="597408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6505447" y="5509971"/>
            <a:ext cx="43434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答疑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86400" y="5466588"/>
            <a:ext cx="597408" cy="338328"/>
          </a:xfrm>
          <a:custGeom>
            <a:avLst/>
            <a:gdLst/>
            <a:ahLst/>
            <a:cxnLst/>
            <a:rect l="l" t="t" r="r" b="b"/>
            <a:pathLst>
              <a:path w="597408" h="338327">
                <a:moveTo>
                  <a:pt x="0" y="338328"/>
                </a:moveTo>
                <a:lnTo>
                  <a:pt x="597408" y="338328"/>
                </a:lnTo>
                <a:lnTo>
                  <a:pt x="597408" y="0"/>
                </a:lnTo>
                <a:lnTo>
                  <a:pt x="0" y="0"/>
                </a:lnTo>
                <a:lnTo>
                  <a:pt x="0" y="338328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569077" y="5509971"/>
            <a:ext cx="43434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作业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9352" y="1022603"/>
            <a:ext cx="4797552" cy="981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75260" y="1127760"/>
            <a:ext cx="4703064" cy="944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73736" y="1046988"/>
            <a:ext cx="4693920" cy="877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252222" y="1125474"/>
            <a:ext cx="4536948" cy="720851"/>
          </a:xfrm>
          <a:custGeom>
            <a:avLst/>
            <a:gdLst/>
            <a:ahLst/>
            <a:cxnLst/>
            <a:rect l="l" t="t" r="r" b="b"/>
            <a:pathLst>
              <a:path w="4536948" h="720851">
                <a:moveTo>
                  <a:pt x="4536948" y="0"/>
                </a:moveTo>
                <a:lnTo>
                  <a:pt x="0" y="0"/>
                </a:lnTo>
                <a:lnTo>
                  <a:pt x="0" y="720851"/>
                </a:lnTo>
                <a:lnTo>
                  <a:pt x="4416806" y="720851"/>
                </a:lnTo>
                <a:lnTo>
                  <a:pt x="4536948" y="600710"/>
                </a:lnTo>
                <a:lnTo>
                  <a:pt x="4536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4669028" y="1726183"/>
            <a:ext cx="120142" cy="120141"/>
          </a:xfrm>
          <a:custGeom>
            <a:avLst/>
            <a:gdLst/>
            <a:ahLst/>
            <a:cxnLst/>
            <a:rect l="l" t="t" r="r" b="b"/>
            <a:pathLst>
              <a:path w="120142" h="120141">
                <a:moveTo>
                  <a:pt x="120142" y="0"/>
                </a:moveTo>
                <a:lnTo>
                  <a:pt x="24002" y="24002"/>
                </a:lnTo>
                <a:lnTo>
                  <a:pt x="0" y="120141"/>
                </a:lnTo>
                <a:lnTo>
                  <a:pt x="12014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252222" y="1125474"/>
            <a:ext cx="4536948" cy="720851"/>
          </a:xfrm>
          <a:custGeom>
            <a:avLst/>
            <a:gdLst/>
            <a:ahLst/>
            <a:cxnLst/>
            <a:rect l="l" t="t" r="r" b="b"/>
            <a:pathLst>
              <a:path w="4536948" h="720851">
                <a:moveTo>
                  <a:pt x="4416806" y="720851"/>
                </a:moveTo>
                <a:lnTo>
                  <a:pt x="4440808" y="624713"/>
                </a:lnTo>
                <a:lnTo>
                  <a:pt x="4536948" y="600710"/>
                </a:lnTo>
                <a:lnTo>
                  <a:pt x="4416806" y="720851"/>
                </a:lnTo>
                <a:lnTo>
                  <a:pt x="0" y="720851"/>
                </a:lnTo>
                <a:lnTo>
                  <a:pt x="0" y="0"/>
                </a:lnTo>
                <a:lnTo>
                  <a:pt x="4536948" y="0"/>
                </a:lnTo>
                <a:lnTo>
                  <a:pt x="4536948" y="600710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330200" y="1237996"/>
            <a:ext cx="5081270" cy="16141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20">
                <a:solidFill>
                  <a:srgbClr val="073D86"/>
                </a:solidFill>
                <a:latin typeface="Microsoft JhengHei"/>
                <a:cs typeface="Microsoft JhengHei"/>
              </a:rPr>
              <a:t>教务</a:t>
            </a:r>
            <a:r>
              <a:rPr dirty="0" smtClean="0" sz="2000" spc="-10" b="1">
                <a:solidFill>
                  <a:srgbClr val="073D86"/>
                </a:solidFill>
                <a:latin typeface="Arial"/>
                <a:cs typeface="Arial"/>
              </a:rPr>
              <a:t>/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选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课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系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2000" spc="15">
                <a:solidFill>
                  <a:srgbClr val="073D86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2000" spc="0" b="1">
                <a:solidFill>
                  <a:srgbClr val="073D86"/>
                </a:solidFill>
                <a:latin typeface="Arial"/>
                <a:cs typeface="Arial"/>
              </a:rPr>
              <a:t>eL</a:t>
            </a:r>
            <a:r>
              <a:rPr dirty="0" smtClean="0" sz="2000" spc="-15" b="1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2000" spc="0" b="1">
                <a:solidFill>
                  <a:srgbClr val="073D86"/>
                </a:solidFill>
                <a:latin typeface="Arial"/>
                <a:cs typeface="Arial"/>
              </a:rPr>
              <a:t>arn</a:t>
            </a:r>
            <a:r>
              <a:rPr dirty="0" smtClean="0" sz="2000" spc="-10" b="1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2000" spc="0" b="1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2000" spc="-20" b="1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平台打通</a:t>
            </a:r>
            <a:endParaRPr sz="20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20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实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现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和管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体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7"/>
              </a:spcBef>
            </a:pPr>
            <a:endParaRPr sz="1400"/>
          </a:p>
          <a:p>
            <a:pPr marL="2028825">
              <a:lnSpc>
                <a:spcPct val="100000"/>
              </a:lnSpc>
              <a:tabLst>
                <a:tab pos="3757295" algn="l"/>
              </a:tabLst>
            </a:pPr>
            <a:r>
              <a:rPr dirty="0" smtClean="0" sz="1600" spc="-10">
                <a:latin typeface="Microsoft JhengHei"/>
                <a:cs typeface="Microsoft JhengHei"/>
              </a:rPr>
              <a:t>教学设</a:t>
            </a:r>
            <a:r>
              <a:rPr dirty="0" smtClean="0" sz="1600" spc="-20">
                <a:latin typeface="Microsoft JhengHei"/>
                <a:cs typeface="Microsoft JhengHei"/>
              </a:rPr>
              <a:t>计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定制课程模板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15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228600">
              <a:lnSpc>
                <a:spcPct val="100000"/>
              </a:lnSpc>
              <a:tabLst>
                <a:tab pos="2028825" algn="l"/>
                <a:tab pos="4045585" algn="l"/>
              </a:tabLst>
            </a:pPr>
            <a:r>
              <a:rPr dirty="0" smtClean="0" sz="1600" spc="-10">
                <a:latin typeface="Microsoft JhengHei"/>
                <a:cs typeface="Microsoft JhengHei"/>
              </a:rPr>
              <a:t>登记课程信</a:t>
            </a:r>
            <a:r>
              <a:rPr dirty="0" smtClean="0" sz="1600" spc="-20">
                <a:latin typeface="Microsoft JhengHei"/>
                <a:cs typeface="Microsoft JhengHei"/>
              </a:rPr>
              <a:t>息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教学过程跟</a:t>
            </a:r>
            <a:r>
              <a:rPr dirty="0" smtClean="0" sz="1600" spc="-20">
                <a:latin typeface="Microsoft JhengHei"/>
                <a:cs typeface="Microsoft JhengHei"/>
              </a:rPr>
              <a:t>踪</a:t>
            </a:r>
            <a:r>
              <a:rPr dirty="0" smtClean="0" sz="1600" spc="-20">
                <a:latin typeface="Microsoft JhengHei"/>
                <a:cs typeface="Microsoft JhengHei"/>
              </a:rPr>
              <a:t>	</a:t>
            </a:r>
            <a:r>
              <a:rPr dirty="0" smtClean="0" sz="1600" spc="-10">
                <a:latin typeface="Microsoft JhengHei"/>
                <a:cs typeface="Microsoft JhengHei"/>
              </a:rPr>
              <a:t>测试与评分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业务贯通</a:t>
            </a:r>
            <a:r>
              <a:rPr dirty="0" smtClean="0" sz="3600" spc="60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3600" spc="605">
                <a:solidFill>
                  <a:srgbClr val="FFFFFF"/>
                </a:solidFill>
                <a:latin typeface="Microsoft JhengHei"/>
                <a:cs typeface="Microsoft JhengHei"/>
              </a:rPr>
              <a:t>服务教学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644" y="1807083"/>
            <a:ext cx="7778750" cy="30772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2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3200" spc="20">
                <a:solidFill>
                  <a:srgbClr val="FF0000"/>
                </a:solidFill>
                <a:latin typeface="Microsoft JhengHei"/>
                <a:cs typeface="Microsoft JhengHei"/>
              </a:rPr>
              <a:t>络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要</a:t>
            </a:r>
            <a:r>
              <a:rPr dirty="0" smtClean="0" sz="3200" spc="10">
                <a:solidFill>
                  <a:srgbClr val="FF0000"/>
                </a:solidFill>
                <a:latin typeface="Microsoft JhengHei"/>
                <a:cs typeface="Microsoft JhengHei"/>
              </a:rPr>
              <a:t>回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归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本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质</a:t>
            </a:r>
            <a:r>
              <a:rPr dirty="0" smtClean="0" sz="3200" spc="10">
                <a:solidFill>
                  <a:srgbClr val="FF0000"/>
                </a:solidFill>
                <a:latin typeface="Microsoft JhengHei"/>
                <a:cs typeface="Microsoft JhengHei"/>
              </a:rPr>
              <a:t>！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怎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么</a:t>
            </a:r>
            <a:r>
              <a:rPr dirty="0" smtClean="0" sz="3200" spc="10">
                <a:solidFill>
                  <a:srgbClr val="FF0000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好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这</a:t>
            </a:r>
            <a:r>
              <a:rPr dirty="0" smtClean="0" sz="3200" spc="10">
                <a:solidFill>
                  <a:srgbClr val="FF0000"/>
                </a:solidFill>
                <a:latin typeface="Microsoft JhengHei"/>
                <a:cs typeface="Microsoft JhengHei"/>
              </a:rPr>
              <a:t>些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课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程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？</a:t>
            </a:r>
            <a:endParaRPr sz="32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66"/>
              </a:spcBef>
            </a:pPr>
            <a:endParaRPr sz="1400"/>
          </a:p>
          <a:p>
            <a:pPr marL="1092835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网络教育（我国搞成学历教育）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1092835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-665">
                <a:solidFill>
                  <a:srgbClr val="073D86"/>
                </a:solidFill>
                <a:latin typeface="Arial"/>
                <a:cs typeface="Arial"/>
              </a:rPr>
              <a:t>MOOC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2400" spc="-220">
                <a:solidFill>
                  <a:srgbClr val="073D86"/>
                </a:solidFill>
                <a:latin typeface="Arial"/>
                <a:cs typeface="Arial"/>
              </a:rPr>
              <a:t>edX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400" spc="-30">
                <a:solidFill>
                  <a:srgbClr val="073D86"/>
                </a:solidFill>
                <a:latin typeface="Arial"/>
                <a:cs typeface="Arial"/>
              </a:rPr>
              <a:t>Coursera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400" spc="55">
                <a:solidFill>
                  <a:srgbClr val="073D86"/>
                </a:solidFill>
                <a:latin typeface="Arial"/>
                <a:cs typeface="Arial"/>
              </a:rPr>
              <a:t>Udacity</a:t>
            </a:r>
            <a:r>
              <a:rPr dirty="0" smtClean="0" sz="2400" spc="55">
                <a:solidFill>
                  <a:srgbClr val="073D86"/>
                </a:solidFill>
                <a:latin typeface="Microsoft JhengHei"/>
                <a:cs typeface="Microsoft JhengHei"/>
              </a:rPr>
              <a:t>三大平台）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092835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精品课程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092835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视频课程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教育教学资源建设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3267" y="2636520"/>
            <a:ext cx="6260591" cy="150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763267" y="2636520"/>
            <a:ext cx="6260591" cy="150875"/>
          </a:xfrm>
          <a:custGeom>
            <a:avLst/>
            <a:gdLst/>
            <a:ahLst/>
            <a:cxnLst/>
            <a:rect l="l" t="t" r="r" b="b"/>
            <a:pathLst>
              <a:path w="6260591" h="150875">
                <a:moveTo>
                  <a:pt x="0" y="150875"/>
                </a:moveTo>
                <a:lnTo>
                  <a:pt x="6260591" y="150875"/>
                </a:lnTo>
                <a:lnTo>
                  <a:pt x="6260591" y="0"/>
                </a:lnTo>
                <a:lnTo>
                  <a:pt x="0" y="0"/>
                </a:lnTo>
                <a:lnTo>
                  <a:pt x="0" y="150875"/>
                </a:lnTo>
                <a:close/>
              </a:path>
            </a:pathLst>
          </a:custGeom>
          <a:ln w="9143">
            <a:solidFill>
              <a:srgbClr val="2C83F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650492" y="2642616"/>
            <a:ext cx="6489191" cy="2503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691639" y="2660904"/>
            <a:ext cx="6406896" cy="2421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761744" y="2731007"/>
            <a:ext cx="6266687" cy="2281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761744" y="2731007"/>
            <a:ext cx="6266687" cy="2281428"/>
          </a:xfrm>
          <a:custGeom>
            <a:avLst/>
            <a:gdLst/>
            <a:ahLst/>
            <a:cxnLst/>
            <a:rect l="l" t="t" r="r" b="b"/>
            <a:pathLst>
              <a:path w="6266687" h="2281428">
                <a:moveTo>
                  <a:pt x="0" y="2281428"/>
                </a:moveTo>
                <a:lnTo>
                  <a:pt x="6266687" y="2281428"/>
                </a:lnTo>
                <a:lnTo>
                  <a:pt x="6266687" y="0"/>
                </a:lnTo>
                <a:lnTo>
                  <a:pt x="0" y="0"/>
                </a:lnTo>
                <a:lnTo>
                  <a:pt x="0" y="2281428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混合式学习</a:t>
            </a:r>
            <a:r>
              <a:rPr dirty="0" smtClean="0" sz="3600" spc="15">
                <a:solidFill>
                  <a:srgbClr val="FFFFFF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3600" spc="-615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dirty="0" smtClean="0" sz="3600" spc="605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mtClean="0" sz="3600" spc="45">
                <a:solidFill>
                  <a:srgbClr val="FFFFFF"/>
                </a:solidFill>
                <a:latin typeface="Arial"/>
                <a:cs typeface="Arial"/>
              </a:rPr>
              <a:t>Learning</a:t>
            </a:r>
            <a:r>
              <a:rPr dirty="0" smtClean="0" sz="3600" spc="0">
                <a:solidFill>
                  <a:srgbClr val="FFFFFF"/>
                </a:solidFill>
                <a:latin typeface="Microsoft JhengHei"/>
                <a:cs typeface="Microsoft JhengHei"/>
              </a:rPr>
              <a:t>）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0207" y="1214627"/>
            <a:ext cx="4543044" cy="4869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81355" y="1232916"/>
            <a:ext cx="4460748" cy="478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51459" y="1303019"/>
            <a:ext cx="4320540" cy="4646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51459" y="1303019"/>
            <a:ext cx="4320540" cy="4646676"/>
          </a:xfrm>
          <a:custGeom>
            <a:avLst/>
            <a:gdLst/>
            <a:ahLst/>
            <a:cxnLst/>
            <a:rect l="l" t="t" r="r" b="b"/>
            <a:pathLst>
              <a:path w="4320540" h="4646676">
                <a:moveTo>
                  <a:pt x="0" y="4646676"/>
                </a:moveTo>
                <a:lnTo>
                  <a:pt x="4320540" y="4646676"/>
                </a:lnTo>
                <a:lnTo>
                  <a:pt x="4320540" y="0"/>
                </a:lnTo>
                <a:lnTo>
                  <a:pt x="0" y="0"/>
                </a:lnTo>
                <a:lnTo>
                  <a:pt x="0" y="4646676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52984" y="1269491"/>
            <a:ext cx="4331208" cy="211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52984" y="1269491"/>
            <a:ext cx="4331208" cy="211836"/>
          </a:xfrm>
          <a:custGeom>
            <a:avLst/>
            <a:gdLst/>
            <a:ahLst/>
            <a:cxnLst/>
            <a:rect l="l" t="t" r="r" b="b"/>
            <a:pathLst>
              <a:path w="4331208" h="211836">
                <a:moveTo>
                  <a:pt x="0" y="211836"/>
                </a:moveTo>
                <a:lnTo>
                  <a:pt x="4331208" y="211836"/>
                </a:lnTo>
                <a:lnTo>
                  <a:pt x="4331208" y="0"/>
                </a:lnTo>
                <a:lnTo>
                  <a:pt x="0" y="0"/>
                </a:lnTo>
                <a:lnTo>
                  <a:pt x="0" y="211836"/>
                </a:lnTo>
                <a:close/>
              </a:path>
            </a:pathLst>
          </a:custGeom>
          <a:ln w="9144">
            <a:solidFill>
              <a:srgbClr val="2C83F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把传统学习方式的优势和网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络化学习的优势结合起来，也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就是说，既要发挥教师引导、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启发、监控教学过程的主导作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用，又要充分体现学生作为学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习过程主体的主动性、积极性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与创造性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（线上线下相结合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-480">
                <a:solidFill>
                  <a:srgbClr val="FF0000"/>
                </a:solidFill>
                <a:latin typeface="Arial"/>
                <a:cs typeface="Arial"/>
              </a:rPr>
              <a:t>O2O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）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83808" y="1269491"/>
            <a:ext cx="1584960" cy="553212"/>
          </a:xfrm>
          <a:custGeom>
            <a:avLst/>
            <a:gdLst/>
            <a:ahLst/>
            <a:cxnLst/>
            <a:rect l="l" t="t" r="r" b="b"/>
            <a:pathLst>
              <a:path w="1584959" h="553212">
                <a:moveTo>
                  <a:pt x="0" y="553212"/>
                </a:moveTo>
                <a:lnTo>
                  <a:pt x="1584960" y="553212"/>
                </a:lnTo>
                <a:lnTo>
                  <a:pt x="1584960" y="0"/>
                </a:lnTo>
                <a:lnTo>
                  <a:pt x="0" y="0"/>
                </a:lnTo>
                <a:lnTo>
                  <a:pt x="0" y="5532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887467" y="1972055"/>
            <a:ext cx="4256532" cy="3895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928615" y="1990344"/>
            <a:ext cx="4215384" cy="3813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998720" y="2060448"/>
            <a:ext cx="4085844" cy="3672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998720" y="2060448"/>
            <a:ext cx="4085844" cy="3672840"/>
          </a:xfrm>
          <a:custGeom>
            <a:avLst/>
            <a:gdLst/>
            <a:ahLst/>
            <a:cxnLst/>
            <a:rect l="l" t="t" r="r" b="b"/>
            <a:pathLst>
              <a:path w="4085844" h="3672840">
                <a:moveTo>
                  <a:pt x="0" y="3672840"/>
                </a:moveTo>
                <a:lnTo>
                  <a:pt x="4085844" y="3672840"/>
                </a:lnTo>
                <a:lnTo>
                  <a:pt x="4085844" y="0"/>
                </a:lnTo>
                <a:lnTo>
                  <a:pt x="0" y="0"/>
                </a:lnTo>
                <a:lnTo>
                  <a:pt x="0" y="3672840"/>
                </a:lnTo>
                <a:close/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5003291" y="1967483"/>
            <a:ext cx="4084319" cy="2118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5003291" y="1967483"/>
            <a:ext cx="4084319" cy="211836"/>
          </a:xfrm>
          <a:custGeom>
            <a:avLst/>
            <a:gdLst/>
            <a:ahLst/>
            <a:cxnLst/>
            <a:rect l="l" t="t" r="r" b="b"/>
            <a:pathLst>
              <a:path w="4084319" h="211836">
                <a:moveTo>
                  <a:pt x="0" y="211836"/>
                </a:moveTo>
                <a:lnTo>
                  <a:pt x="4084319" y="211836"/>
                </a:lnTo>
                <a:lnTo>
                  <a:pt x="4084319" y="0"/>
                </a:lnTo>
                <a:lnTo>
                  <a:pt x="0" y="0"/>
                </a:lnTo>
                <a:lnTo>
                  <a:pt x="0" y="211836"/>
                </a:lnTo>
                <a:close/>
              </a:path>
            </a:pathLst>
          </a:custGeom>
          <a:ln w="9144">
            <a:solidFill>
              <a:srgbClr val="2C83F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algn="ctr" marR="86360">
              <a:lnSpc>
                <a:spcPct val="100000"/>
              </a:lnSpc>
            </a:pPr>
            <a:r>
              <a:rPr dirty="0" smtClean="0" sz="3000" spc="10">
                <a:solidFill>
                  <a:srgbClr val="FFFFFF"/>
                </a:solidFill>
                <a:latin typeface="Microsoft JhengHei"/>
                <a:cs typeface="Microsoft JhengHei"/>
              </a:rPr>
              <a:t>如何做？</a:t>
            </a:r>
            <a:endParaRPr sz="3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32"/>
              </a:spcBef>
            </a:pPr>
            <a:endParaRPr sz="1000"/>
          </a:p>
          <a:p>
            <a:pPr algn="just" marL="12700" marR="124079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是教学改革课题！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algn="just" marL="12700" marR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线上</a:t>
            </a:r>
            <a:r>
              <a:rPr dirty="0" smtClean="0" sz="2400" spc="-665">
                <a:solidFill>
                  <a:srgbClr val="073D86"/>
                </a:solidFill>
                <a:latin typeface="Arial"/>
                <a:cs typeface="Arial"/>
              </a:rPr>
              <a:t>MOOC</a:t>
            </a:r>
            <a:r>
              <a:rPr dirty="0" smtClean="0" sz="2400" spc="-665">
                <a:solidFill>
                  <a:srgbClr val="073D86"/>
                </a:solidFill>
                <a:latin typeface="Microsoft JhengHei"/>
                <a:cs typeface="Microsoft JhengHei"/>
              </a:rPr>
              <a:t>、精品课程、翻转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algn="just" marL="12700" marR="257810">
              <a:lnSpc>
                <a:spcPct val="10000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课堂、微课程等资源都可以</a:t>
            </a:r>
            <a:endParaRPr sz="2400">
              <a:latin typeface="Microsoft JhengHei"/>
              <a:cs typeface="Microsoft JhengHei"/>
            </a:endParaRPr>
          </a:p>
          <a:p>
            <a:pPr algn="just" marL="12700" marR="257810">
              <a:lnSpc>
                <a:spcPct val="15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尝试，线下如何互动以及公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修课、专业课、实践课都需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要探索。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75154" y="5087570"/>
            <a:ext cx="473857" cy="1295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：教学过程深度</a:t>
            </a:r>
            <a:r>
              <a:rPr dirty="0" smtClean="0" sz="3200" spc="-5">
                <a:solidFill>
                  <a:srgbClr val="FFFFFF"/>
                </a:solidFill>
                <a:latin typeface="Microsoft JhengHei"/>
                <a:cs typeface="Microsoft JhengHei"/>
              </a:rPr>
              <a:t>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合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5319" y="1464563"/>
            <a:ext cx="483108" cy="1184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643127" y="1424939"/>
            <a:ext cx="507491" cy="1306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246632" y="1464563"/>
            <a:ext cx="434340" cy="1184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208532" y="1424939"/>
            <a:ext cx="507492" cy="1306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845564" y="1464563"/>
            <a:ext cx="492251" cy="1220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837944" y="1443227"/>
            <a:ext cx="507492" cy="1306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500883" y="1464563"/>
            <a:ext cx="466344" cy="11841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479548" y="1437132"/>
            <a:ext cx="507492" cy="12938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506979" y="1447800"/>
            <a:ext cx="454151" cy="1171955"/>
          </a:xfrm>
          <a:custGeom>
            <a:avLst/>
            <a:gdLst/>
            <a:ahLst/>
            <a:cxnLst/>
            <a:rect l="l" t="t" r="r" b="b"/>
            <a:pathLst>
              <a:path w="454151" h="1171955">
                <a:moveTo>
                  <a:pt x="0" y="1171955"/>
                </a:moveTo>
                <a:lnTo>
                  <a:pt x="454151" y="1171955"/>
                </a:lnTo>
                <a:lnTo>
                  <a:pt x="454151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115055" y="1455419"/>
            <a:ext cx="464819" cy="1185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092195" y="1429511"/>
            <a:ext cx="507492" cy="1293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3121151" y="1438655"/>
            <a:ext cx="452627" cy="1173480"/>
          </a:xfrm>
          <a:custGeom>
            <a:avLst/>
            <a:gdLst/>
            <a:ahLst/>
            <a:cxnLst/>
            <a:rect l="l" t="t" r="r" b="b"/>
            <a:pathLst>
              <a:path w="452627" h="1173480">
                <a:moveTo>
                  <a:pt x="0" y="1173480"/>
                </a:moveTo>
                <a:lnTo>
                  <a:pt x="452627" y="1173480"/>
                </a:lnTo>
                <a:lnTo>
                  <a:pt x="452627" y="0"/>
                </a:lnTo>
                <a:lnTo>
                  <a:pt x="0" y="0"/>
                </a:lnTo>
                <a:lnTo>
                  <a:pt x="0" y="117348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729228" y="1464563"/>
            <a:ext cx="464820" cy="11841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706367" y="1437132"/>
            <a:ext cx="507491" cy="12938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735323" y="1447800"/>
            <a:ext cx="452627" cy="1171955"/>
          </a:xfrm>
          <a:custGeom>
            <a:avLst/>
            <a:gdLst/>
            <a:ahLst/>
            <a:cxnLst/>
            <a:rect l="l" t="t" r="r" b="b"/>
            <a:pathLst>
              <a:path w="452627" h="1171955">
                <a:moveTo>
                  <a:pt x="0" y="1171955"/>
                </a:moveTo>
                <a:lnTo>
                  <a:pt x="452627" y="1171955"/>
                </a:lnTo>
                <a:lnTo>
                  <a:pt x="452627" y="0"/>
                </a:lnTo>
                <a:lnTo>
                  <a:pt x="0" y="0"/>
                </a:lnTo>
                <a:lnTo>
                  <a:pt x="0" y="1171955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956047" y="1464563"/>
            <a:ext cx="464820" cy="11841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934711" y="1437132"/>
            <a:ext cx="507491" cy="12938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6199632" y="1464563"/>
            <a:ext cx="464819" cy="11841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176771" y="1711451"/>
            <a:ext cx="507492" cy="7452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797040" y="1464563"/>
            <a:ext cx="463296" cy="11841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774180" y="1437132"/>
            <a:ext cx="507492" cy="12938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391400" y="1470660"/>
            <a:ext cx="464820" cy="11841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7370064" y="1719072"/>
            <a:ext cx="507492" cy="7452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4341876" y="1470660"/>
            <a:ext cx="464820" cy="11841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4320540" y="1444752"/>
            <a:ext cx="507491" cy="12938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9249" y="4867654"/>
            <a:ext cx="9064750" cy="19903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858011" y="5574791"/>
            <a:ext cx="7213092" cy="74980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313943" y="5085588"/>
            <a:ext cx="8694420" cy="1572768"/>
          </a:xfrm>
          <a:custGeom>
            <a:avLst/>
            <a:gdLst/>
            <a:ahLst/>
            <a:cxnLst/>
            <a:rect l="l" t="t" r="r" b="b"/>
            <a:pathLst>
              <a:path w="8694420" h="1572768">
                <a:moveTo>
                  <a:pt x="7908035" y="0"/>
                </a:moveTo>
                <a:lnTo>
                  <a:pt x="7908035" y="393192"/>
                </a:lnTo>
                <a:lnTo>
                  <a:pt x="0" y="393192"/>
                </a:lnTo>
                <a:lnTo>
                  <a:pt x="0" y="1179576"/>
                </a:lnTo>
                <a:lnTo>
                  <a:pt x="7908035" y="1179576"/>
                </a:lnTo>
                <a:lnTo>
                  <a:pt x="7908035" y="1572768"/>
                </a:lnTo>
                <a:lnTo>
                  <a:pt x="8694420" y="786384"/>
                </a:lnTo>
                <a:lnTo>
                  <a:pt x="7908035" y="0"/>
                </a:lnTo>
                <a:close/>
              </a:path>
            </a:pathLst>
          </a:custGeom>
          <a:solidFill>
            <a:srgbClr val="07A22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313943" y="5085588"/>
            <a:ext cx="8694420" cy="1572768"/>
          </a:xfrm>
          <a:custGeom>
            <a:avLst/>
            <a:gdLst/>
            <a:ahLst/>
            <a:cxnLst/>
            <a:rect l="l" t="t" r="r" b="b"/>
            <a:pathLst>
              <a:path w="8694420" h="1572768">
                <a:moveTo>
                  <a:pt x="0" y="393192"/>
                </a:moveTo>
                <a:lnTo>
                  <a:pt x="7908035" y="393192"/>
                </a:lnTo>
                <a:lnTo>
                  <a:pt x="7908035" y="0"/>
                </a:lnTo>
                <a:lnTo>
                  <a:pt x="8694420" y="786384"/>
                </a:lnTo>
                <a:lnTo>
                  <a:pt x="7908035" y="1572768"/>
                </a:lnTo>
                <a:lnTo>
                  <a:pt x="7908035" y="1179576"/>
                </a:lnTo>
                <a:lnTo>
                  <a:pt x="0" y="1179576"/>
                </a:lnTo>
                <a:lnTo>
                  <a:pt x="0" y="393192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060805" y="5671210"/>
            <a:ext cx="6800850" cy="418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295"/>
              </a:lnSpc>
            </a:pPr>
            <a:r>
              <a:rPr dirty="0" smtClean="0" sz="2800" spc="-10">
                <a:solidFill>
                  <a:srgbClr val="FFFFFF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800" spc="-20">
                <a:solidFill>
                  <a:srgbClr val="FFFFFF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r>
              <a:rPr dirty="0" smtClean="0" sz="2800" spc="-15">
                <a:solidFill>
                  <a:srgbClr val="FFFFFF"/>
                </a:solidFill>
                <a:latin typeface="Microsoft JhengHei"/>
                <a:cs typeface="Microsoft JhengHei"/>
              </a:rPr>
              <a:t>构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800" spc="-15">
                <a:solidFill>
                  <a:srgbClr val="FFFFFF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800" spc="-15">
                <a:solidFill>
                  <a:srgbClr val="FFFFFF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过</a:t>
            </a:r>
            <a:r>
              <a:rPr dirty="0" smtClean="0" sz="2800" spc="-15">
                <a:solidFill>
                  <a:srgbClr val="FFFFFF"/>
                </a:solidFill>
                <a:latin typeface="Microsoft JhengHei"/>
                <a:cs typeface="Microsoft JhengHei"/>
              </a:rPr>
              <a:t>程</a:t>
            </a:r>
            <a:r>
              <a:rPr dirty="0" smtClean="0" sz="2800" spc="-25">
                <a:solidFill>
                  <a:srgbClr val="FFFFFF"/>
                </a:solidFill>
                <a:latin typeface="Microsoft JhengHei"/>
                <a:cs typeface="Microsoft JhengHei"/>
              </a:rPr>
              <a:t>融</a:t>
            </a:r>
            <a:r>
              <a:rPr dirty="0" smtClean="0" sz="2800" spc="-30">
                <a:solidFill>
                  <a:srgbClr val="FFFFFF"/>
                </a:solidFill>
                <a:latin typeface="Microsoft JhengHei"/>
                <a:cs typeface="Microsoft JhengHei"/>
              </a:rPr>
              <a:t>合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976616" y="1447800"/>
            <a:ext cx="463296" cy="11841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7953756" y="1421891"/>
            <a:ext cx="507492" cy="12938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8551164" y="1470660"/>
            <a:ext cx="463296" cy="11841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8528304" y="1444752"/>
            <a:ext cx="507492" cy="12938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114300" y="1470660"/>
            <a:ext cx="419100" cy="118414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70103" y="1444752"/>
            <a:ext cx="507492" cy="12938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5590032" y="1463039"/>
            <a:ext cx="464820" cy="11856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5567171" y="1437132"/>
            <a:ext cx="507491" cy="12938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1667255" y="3049523"/>
            <a:ext cx="670559" cy="39166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1667255" y="3083051"/>
            <a:ext cx="667512" cy="37642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1673351" y="3032760"/>
            <a:ext cx="658368" cy="379475"/>
          </a:xfrm>
          <a:custGeom>
            <a:avLst/>
            <a:gdLst/>
            <a:ahLst/>
            <a:cxnLst/>
            <a:rect l="l" t="t" r="r" b="b"/>
            <a:pathLst>
              <a:path w="658368" h="379475">
                <a:moveTo>
                  <a:pt x="0" y="379475"/>
                </a:moveTo>
                <a:lnTo>
                  <a:pt x="658368" y="379475"/>
                </a:lnTo>
                <a:lnTo>
                  <a:pt x="658368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1667255" y="3557015"/>
            <a:ext cx="670559" cy="3931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1680972" y="3569208"/>
            <a:ext cx="641604" cy="4297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1673351" y="3540252"/>
            <a:ext cx="658368" cy="381000"/>
          </a:xfrm>
          <a:custGeom>
            <a:avLst/>
            <a:gdLst/>
            <a:ahLst/>
            <a:cxnLst/>
            <a:rect l="l" t="t" r="r" b="b"/>
            <a:pathLst>
              <a:path w="658368" h="381000">
                <a:moveTo>
                  <a:pt x="0" y="381000"/>
                </a:moveTo>
                <a:lnTo>
                  <a:pt x="658368" y="381000"/>
                </a:lnTo>
                <a:lnTo>
                  <a:pt x="658368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1667255" y="4078223"/>
            <a:ext cx="670559" cy="39166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712976" y="4102608"/>
            <a:ext cx="576072" cy="3764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1673351" y="4061459"/>
            <a:ext cx="658368" cy="379475"/>
          </a:xfrm>
          <a:custGeom>
            <a:avLst/>
            <a:gdLst/>
            <a:ahLst/>
            <a:cxnLst/>
            <a:rect l="l" t="t" r="r" b="b"/>
            <a:pathLst>
              <a:path w="658368" h="379475">
                <a:moveTo>
                  <a:pt x="0" y="379475"/>
                </a:moveTo>
                <a:lnTo>
                  <a:pt x="658368" y="379475"/>
                </a:lnTo>
                <a:lnTo>
                  <a:pt x="658368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1694688" y="4608576"/>
            <a:ext cx="670560" cy="3901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1740407" y="4632959"/>
            <a:ext cx="576071" cy="3764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700783" y="4591811"/>
            <a:ext cx="658368" cy="377951"/>
          </a:xfrm>
          <a:custGeom>
            <a:avLst/>
            <a:gdLst/>
            <a:ahLst/>
            <a:cxnLst/>
            <a:rect l="l" t="t" r="r" b="b"/>
            <a:pathLst>
              <a:path w="658368" h="377951">
                <a:moveTo>
                  <a:pt x="0" y="377951"/>
                </a:moveTo>
                <a:lnTo>
                  <a:pt x="658368" y="377951"/>
                </a:lnTo>
                <a:lnTo>
                  <a:pt x="658368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2426207" y="3557015"/>
            <a:ext cx="656844" cy="39319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2465832" y="3582923"/>
            <a:ext cx="576071" cy="37642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2432304" y="3540252"/>
            <a:ext cx="644651" cy="381000"/>
          </a:xfrm>
          <a:custGeom>
            <a:avLst/>
            <a:gdLst/>
            <a:ahLst/>
            <a:cxnLst/>
            <a:rect l="l" t="t" r="r" b="b"/>
            <a:pathLst>
              <a:path w="644651" h="381000">
                <a:moveTo>
                  <a:pt x="0" y="381000"/>
                </a:moveTo>
                <a:lnTo>
                  <a:pt x="644651" y="381000"/>
                </a:lnTo>
                <a:lnTo>
                  <a:pt x="644651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4186428" y="3494532"/>
            <a:ext cx="615696" cy="37947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4204715" y="3514344"/>
            <a:ext cx="576072" cy="37642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4192523" y="3477767"/>
            <a:ext cx="603503" cy="367284"/>
          </a:xfrm>
          <a:custGeom>
            <a:avLst/>
            <a:gdLst/>
            <a:ahLst/>
            <a:cxnLst/>
            <a:rect l="l" t="t" r="r" b="b"/>
            <a:pathLst>
              <a:path w="603503" h="367284">
                <a:moveTo>
                  <a:pt x="0" y="367284"/>
                </a:moveTo>
                <a:lnTo>
                  <a:pt x="603503" y="367284"/>
                </a:lnTo>
                <a:lnTo>
                  <a:pt x="603503" y="0"/>
                </a:lnTo>
                <a:lnTo>
                  <a:pt x="0" y="0"/>
                </a:lnTo>
                <a:lnTo>
                  <a:pt x="0" y="367284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3145535" y="3029711"/>
            <a:ext cx="641603" cy="39166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3169920" y="3064764"/>
            <a:ext cx="591311" cy="37642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3151632" y="3012948"/>
            <a:ext cx="629412" cy="379475"/>
          </a:xfrm>
          <a:custGeom>
            <a:avLst/>
            <a:gdLst/>
            <a:ahLst/>
            <a:cxnLst/>
            <a:rect l="l" t="t" r="r" b="b"/>
            <a:pathLst>
              <a:path w="629412" h="379475">
                <a:moveTo>
                  <a:pt x="0" y="379475"/>
                </a:moveTo>
                <a:lnTo>
                  <a:pt x="629412" y="379475"/>
                </a:lnTo>
                <a:lnTo>
                  <a:pt x="629412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3145535" y="3543300"/>
            <a:ext cx="641603" cy="39166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3218688" y="3576828"/>
            <a:ext cx="493775" cy="37642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3151632" y="3526535"/>
            <a:ext cx="629412" cy="379475"/>
          </a:xfrm>
          <a:custGeom>
            <a:avLst/>
            <a:gdLst/>
            <a:ahLst/>
            <a:cxnLst/>
            <a:rect l="l" t="t" r="r" b="b"/>
            <a:pathLst>
              <a:path w="629412" h="379475">
                <a:moveTo>
                  <a:pt x="0" y="379475"/>
                </a:moveTo>
                <a:lnTo>
                  <a:pt x="629412" y="379475"/>
                </a:lnTo>
                <a:lnTo>
                  <a:pt x="629412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3115055" y="4547615"/>
            <a:ext cx="672083" cy="39166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3162300" y="4572000"/>
            <a:ext cx="576072" cy="37642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3121151" y="4530852"/>
            <a:ext cx="659891" cy="379475"/>
          </a:xfrm>
          <a:custGeom>
            <a:avLst/>
            <a:gdLst/>
            <a:ahLst/>
            <a:cxnLst/>
            <a:rect l="l" t="t" r="r" b="b"/>
            <a:pathLst>
              <a:path w="659891" h="379475">
                <a:moveTo>
                  <a:pt x="0" y="379475"/>
                </a:moveTo>
                <a:lnTo>
                  <a:pt x="659891" y="379475"/>
                </a:lnTo>
                <a:lnTo>
                  <a:pt x="659891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3145535" y="4047744"/>
            <a:ext cx="641603" cy="39166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3177539" y="4072128"/>
            <a:ext cx="576072" cy="37642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3151632" y="4030979"/>
            <a:ext cx="629412" cy="379475"/>
          </a:xfrm>
          <a:custGeom>
            <a:avLst/>
            <a:gdLst/>
            <a:ahLst/>
            <a:cxnLst/>
            <a:rect l="l" t="t" r="r" b="b"/>
            <a:pathLst>
              <a:path w="629412" h="379475">
                <a:moveTo>
                  <a:pt x="0" y="379476"/>
                </a:moveTo>
                <a:lnTo>
                  <a:pt x="629412" y="379476"/>
                </a:lnTo>
                <a:lnTo>
                  <a:pt x="629412" y="0"/>
                </a:lnTo>
                <a:lnTo>
                  <a:pt x="0" y="0"/>
                </a:lnTo>
                <a:lnTo>
                  <a:pt x="0" y="37947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/>
          <p:nvPr/>
        </p:nvSpPr>
        <p:spPr>
          <a:xfrm>
            <a:off x="745236" y="2543555"/>
            <a:ext cx="233171" cy="47701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2" name="object 72"/>
          <p:cNvSpPr/>
          <p:nvPr/>
        </p:nvSpPr>
        <p:spPr>
          <a:xfrm>
            <a:off x="801687" y="2640329"/>
            <a:ext cx="120268" cy="358775"/>
          </a:xfrm>
          <a:custGeom>
            <a:avLst/>
            <a:gdLst/>
            <a:ahLst/>
            <a:cxnLst/>
            <a:rect l="l" t="t" r="r" b="b"/>
            <a:pathLst>
              <a:path w="120268" h="358775">
                <a:moveTo>
                  <a:pt x="60134" y="51311"/>
                </a:moveTo>
                <a:lnTo>
                  <a:pt x="47180" y="73518"/>
                </a:lnTo>
                <a:lnTo>
                  <a:pt x="47180" y="358775"/>
                </a:lnTo>
                <a:lnTo>
                  <a:pt x="73088" y="358775"/>
                </a:lnTo>
                <a:lnTo>
                  <a:pt x="73088" y="73518"/>
                </a:lnTo>
                <a:lnTo>
                  <a:pt x="60134" y="51311"/>
                </a:lnTo>
                <a:close/>
              </a:path>
              <a:path w="120268" h="358775">
                <a:moveTo>
                  <a:pt x="60134" y="0"/>
                </a:moveTo>
                <a:lnTo>
                  <a:pt x="3606" y="96900"/>
                </a:lnTo>
                <a:lnTo>
                  <a:pt x="0" y="102997"/>
                </a:lnTo>
                <a:lnTo>
                  <a:pt x="2082" y="110998"/>
                </a:lnTo>
                <a:lnTo>
                  <a:pt x="14452" y="118110"/>
                </a:lnTo>
                <a:lnTo>
                  <a:pt x="22377" y="116078"/>
                </a:lnTo>
                <a:lnTo>
                  <a:pt x="25984" y="109855"/>
                </a:lnTo>
                <a:lnTo>
                  <a:pt x="47180" y="73518"/>
                </a:lnTo>
                <a:lnTo>
                  <a:pt x="47180" y="25654"/>
                </a:lnTo>
                <a:lnTo>
                  <a:pt x="75099" y="25654"/>
                </a:lnTo>
                <a:lnTo>
                  <a:pt x="60134" y="0"/>
                </a:lnTo>
                <a:close/>
              </a:path>
              <a:path w="120268" h="358775">
                <a:moveTo>
                  <a:pt x="75099" y="25654"/>
                </a:moveTo>
                <a:lnTo>
                  <a:pt x="73088" y="25654"/>
                </a:lnTo>
                <a:lnTo>
                  <a:pt x="73088" y="73518"/>
                </a:lnTo>
                <a:lnTo>
                  <a:pt x="94284" y="109855"/>
                </a:lnTo>
                <a:lnTo>
                  <a:pt x="97891" y="116078"/>
                </a:lnTo>
                <a:lnTo>
                  <a:pt x="105816" y="118110"/>
                </a:lnTo>
                <a:lnTo>
                  <a:pt x="118186" y="110998"/>
                </a:lnTo>
                <a:lnTo>
                  <a:pt x="120268" y="102997"/>
                </a:lnTo>
                <a:lnTo>
                  <a:pt x="116662" y="96900"/>
                </a:lnTo>
                <a:lnTo>
                  <a:pt x="75099" y="25654"/>
                </a:lnTo>
                <a:close/>
              </a:path>
              <a:path w="120268" h="358775">
                <a:moveTo>
                  <a:pt x="73088" y="25654"/>
                </a:moveTo>
                <a:lnTo>
                  <a:pt x="47180" y="25654"/>
                </a:lnTo>
                <a:lnTo>
                  <a:pt x="47180" y="73518"/>
                </a:lnTo>
                <a:lnTo>
                  <a:pt x="60134" y="51311"/>
                </a:lnTo>
                <a:lnTo>
                  <a:pt x="48945" y="32131"/>
                </a:lnTo>
                <a:lnTo>
                  <a:pt x="73088" y="32131"/>
                </a:lnTo>
                <a:lnTo>
                  <a:pt x="73088" y="25654"/>
                </a:lnTo>
                <a:close/>
              </a:path>
              <a:path w="120268" h="358775">
                <a:moveTo>
                  <a:pt x="73088" y="32131"/>
                </a:moveTo>
                <a:lnTo>
                  <a:pt x="71323" y="32131"/>
                </a:lnTo>
                <a:lnTo>
                  <a:pt x="60134" y="51311"/>
                </a:lnTo>
                <a:lnTo>
                  <a:pt x="73088" y="73518"/>
                </a:lnTo>
                <a:lnTo>
                  <a:pt x="73088" y="32131"/>
                </a:lnTo>
                <a:close/>
              </a:path>
              <a:path w="120268" h="358775">
                <a:moveTo>
                  <a:pt x="71323" y="32131"/>
                </a:moveTo>
                <a:lnTo>
                  <a:pt x="48945" y="32131"/>
                </a:lnTo>
                <a:lnTo>
                  <a:pt x="60134" y="51311"/>
                </a:lnTo>
                <a:lnTo>
                  <a:pt x="71323" y="32131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1275588" y="2543555"/>
            <a:ext cx="233172" cy="47701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1332102" y="2640329"/>
            <a:ext cx="120141" cy="358775"/>
          </a:xfrm>
          <a:custGeom>
            <a:avLst/>
            <a:gdLst/>
            <a:ahLst/>
            <a:cxnLst/>
            <a:rect l="l" t="t" r="r" b="b"/>
            <a:pathLst>
              <a:path w="120141" h="358775">
                <a:moveTo>
                  <a:pt x="60071" y="51289"/>
                </a:moveTo>
                <a:lnTo>
                  <a:pt x="47116" y="73496"/>
                </a:lnTo>
                <a:lnTo>
                  <a:pt x="47116" y="358775"/>
                </a:lnTo>
                <a:lnTo>
                  <a:pt x="73025" y="358775"/>
                </a:lnTo>
                <a:lnTo>
                  <a:pt x="73025" y="73496"/>
                </a:lnTo>
                <a:lnTo>
                  <a:pt x="60071" y="51289"/>
                </a:lnTo>
                <a:close/>
              </a:path>
              <a:path w="120141" h="358775">
                <a:moveTo>
                  <a:pt x="60071" y="0"/>
                </a:moveTo>
                <a:lnTo>
                  <a:pt x="0" y="102997"/>
                </a:lnTo>
                <a:lnTo>
                  <a:pt x="2031" y="110998"/>
                </a:lnTo>
                <a:lnTo>
                  <a:pt x="8255" y="114554"/>
                </a:lnTo>
                <a:lnTo>
                  <a:pt x="14350" y="118110"/>
                </a:lnTo>
                <a:lnTo>
                  <a:pt x="22352" y="116078"/>
                </a:lnTo>
                <a:lnTo>
                  <a:pt x="25908" y="109855"/>
                </a:lnTo>
                <a:lnTo>
                  <a:pt x="47116" y="73496"/>
                </a:lnTo>
                <a:lnTo>
                  <a:pt x="47116" y="25654"/>
                </a:lnTo>
                <a:lnTo>
                  <a:pt x="75033" y="25654"/>
                </a:lnTo>
                <a:lnTo>
                  <a:pt x="60071" y="0"/>
                </a:lnTo>
                <a:close/>
              </a:path>
              <a:path w="120141" h="358775">
                <a:moveTo>
                  <a:pt x="75033" y="25654"/>
                </a:moveTo>
                <a:lnTo>
                  <a:pt x="73025" y="25654"/>
                </a:lnTo>
                <a:lnTo>
                  <a:pt x="73025" y="73496"/>
                </a:lnTo>
                <a:lnTo>
                  <a:pt x="94234" y="109855"/>
                </a:lnTo>
                <a:lnTo>
                  <a:pt x="97790" y="116078"/>
                </a:lnTo>
                <a:lnTo>
                  <a:pt x="105790" y="118110"/>
                </a:lnTo>
                <a:lnTo>
                  <a:pt x="111887" y="114554"/>
                </a:lnTo>
                <a:lnTo>
                  <a:pt x="118109" y="110998"/>
                </a:lnTo>
                <a:lnTo>
                  <a:pt x="120141" y="102997"/>
                </a:lnTo>
                <a:lnTo>
                  <a:pt x="75033" y="25654"/>
                </a:lnTo>
                <a:close/>
              </a:path>
              <a:path w="120141" h="358775">
                <a:moveTo>
                  <a:pt x="73025" y="25654"/>
                </a:moveTo>
                <a:lnTo>
                  <a:pt x="47116" y="25654"/>
                </a:lnTo>
                <a:lnTo>
                  <a:pt x="47116" y="73496"/>
                </a:lnTo>
                <a:lnTo>
                  <a:pt x="60071" y="51289"/>
                </a:lnTo>
                <a:lnTo>
                  <a:pt x="48894" y="32131"/>
                </a:lnTo>
                <a:lnTo>
                  <a:pt x="73025" y="32131"/>
                </a:lnTo>
                <a:lnTo>
                  <a:pt x="73025" y="25654"/>
                </a:lnTo>
                <a:close/>
              </a:path>
              <a:path w="120141" h="358775">
                <a:moveTo>
                  <a:pt x="73025" y="32131"/>
                </a:moveTo>
                <a:lnTo>
                  <a:pt x="71247" y="32131"/>
                </a:lnTo>
                <a:lnTo>
                  <a:pt x="60071" y="51289"/>
                </a:lnTo>
                <a:lnTo>
                  <a:pt x="73025" y="73496"/>
                </a:lnTo>
                <a:lnTo>
                  <a:pt x="73025" y="32131"/>
                </a:lnTo>
                <a:close/>
              </a:path>
              <a:path w="120141" h="358775">
                <a:moveTo>
                  <a:pt x="71247" y="32131"/>
                </a:moveTo>
                <a:lnTo>
                  <a:pt x="48894" y="32131"/>
                </a:lnTo>
                <a:lnTo>
                  <a:pt x="60071" y="51289"/>
                </a:lnTo>
                <a:lnTo>
                  <a:pt x="71247" y="32131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1932432" y="2560320"/>
            <a:ext cx="233171" cy="47701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/>
          <p:nvPr/>
        </p:nvSpPr>
        <p:spPr>
          <a:xfrm>
            <a:off x="1988947" y="2657094"/>
            <a:ext cx="120141" cy="358775"/>
          </a:xfrm>
          <a:custGeom>
            <a:avLst/>
            <a:gdLst/>
            <a:ahLst/>
            <a:cxnLst/>
            <a:rect l="l" t="t" r="r" b="b"/>
            <a:pathLst>
              <a:path w="120141" h="358775">
                <a:moveTo>
                  <a:pt x="60070" y="51289"/>
                </a:moveTo>
                <a:lnTo>
                  <a:pt x="47116" y="73496"/>
                </a:lnTo>
                <a:lnTo>
                  <a:pt x="47116" y="358775"/>
                </a:lnTo>
                <a:lnTo>
                  <a:pt x="73025" y="358775"/>
                </a:lnTo>
                <a:lnTo>
                  <a:pt x="73025" y="73496"/>
                </a:lnTo>
                <a:lnTo>
                  <a:pt x="60070" y="51289"/>
                </a:lnTo>
                <a:close/>
              </a:path>
              <a:path w="120141" h="358775">
                <a:moveTo>
                  <a:pt x="60070" y="0"/>
                </a:moveTo>
                <a:lnTo>
                  <a:pt x="0" y="102996"/>
                </a:lnTo>
                <a:lnTo>
                  <a:pt x="2031" y="110997"/>
                </a:lnTo>
                <a:lnTo>
                  <a:pt x="8254" y="114553"/>
                </a:lnTo>
                <a:lnTo>
                  <a:pt x="14350" y="118109"/>
                </a:lnTo>
                <a:lnTo>
                  <a:pt x="22351" y="116077"/>
                </a:lnTo>
                <a:lnTo>
                  <a:pt x="25907" y="109854"/>
                </a:lnTo>
                <a:lnTo>
                  <a:pt x="47116" y="73496"/>
                </a:lnTo>
                <a:lnTo>
                  <a:pt x="47116" y="25653"/>
                </a:lnTo>
                <a:lnTo>
                  <a:pt x="75033" y="25653"/>
                </a:lnTo>
                <a:lnTo>
                  <a:pt x="60070" y="0"/>
                </a:lnTo>
                <a:close/>
              </a:path>
              <a:path w="120141" h="358775">
                <a:moveTo>
                  <a:pt x="75033" y="25653"/>
                </a:moveTo>
                <a:lnTo>
                  <a:pt x="73025" y="25653"/>
                </a:lnTo>
                <a:lnTo>
                  <a:pt x="73025" y="73496"/>
                </a:lnTo>
                <a:lnTo>
                  <a:pt x="94233" y="109854"/>
                </a:lnTo>
                <a:lnTo>
                  <a:pt x="97789" y="116077"/>
                </a:lnTo>
                <a:lnTo>
                  <a:pt x="105790" y="118109"/>
                </a:lnTo>
                <a:lnTo>
                  <a:pt x="111886" y="114553"/>
                </a:lnTo>
                <a:lnTo>
                  <a:pt x="118109" y="110997"/>
                </a:lnTo>
                <a:lnTo>
                  <a:pt x="120141" y="102996"/>
                </a:lnTo>
                <a:lnTo>
                  <a:pt x="75033" y="25653"/>
                </a:lnTo>
                <a:close/>
              </a:path>
              <a:path w="120141" h="358775">
                <a:moveTo>
                  <a:pt x="73025" y="25653"/>
                </a:moveTo>
                <a:lnTo>
                  <a:pt x="47116" y="25653"/>
                </a:lnTo>
                <a:lnTo>
                  <a:pt x="47116" y="73496"/>
                </a:lnTo>
                <a:lnTo>
                  <a:pt x="60070" y="51289"/>
                </a:lnTo>
                <a:lnTo>
                  <a:pt x="48894" y="32130"/>
                </a:lnTo>
                <a:lnTo>
                  <a:pt x="73025" y="32130"/>
                </a:lnTo>
                <a:lnTo>
                  <a:pt x="73025" y="25653"/>
                </a:lnTo>
                <a:close/>
              </a:path>
              <a:path w="120141" h="358775">
                <a:moveTo>
                  <a:pt x="73025" y="32130"/>
                </a:moveTo>
                <a:lnTo>
                  <a:pt x="71246" y="32130"/>
                </a:lnTo>
                <a:lnTo>
                  <a:pt x="60070" y="51289"/>
                </a:lnTo>
                <a:lnTo>
                  <a:pt x="73025" y="73496"/>
                </a:lnTo>
                <a:lnTo>
                  <a:pt x="73025" y="32130"/>
                </a:lnTo>
                <a:close/>
              </a:path>
              <a:path w="120141" h="358775">
                <a:moveTo>
                  <a:pt x="71246" y="32130"/>
                </a:moveTo>
                <a:lnTo>
                  <a:pt x="48894" y="32130"/>
                </a:lnTo>
                <a:lnTo>
                  <a:pt x="60070" y="51289"/>
                </a:lnTo>
                <a:lnTo>
                  <a:pt x="71246" y="32130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7" name="object 77"/>
          <p:cNvSpPr/>
          <p:nvPr/>
        </p:nvSpPr>
        <p:spPr>
          <a:xfrm>
            <a:off x="2609088" y="2554223"/>
            <a:ext cx="233172" cy="47701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2665602" y="2650998"/>
            <a:ext cx="120142" cy="358775"/>
          </a:xfrm>
          <a:custGeom>
            <a:avLst/>
            <a:gdLst/>
            <a:ahLst/>
            <a:cxnLst/>
            <a:rect l="l" t="t" r="r" b="b"/>
            <a:pathLst>
              <a:path w="120142" h="358775">
                <a:moveTo>
                  <a:pt x="60071" y="51289"/>
                </a:moveTo>
                <a:lnTo>
                  <a:pt x="47117" y="73496"/>
                </a:lnTo>
                <a:lnTo>
                  <a:pt x="47117" y="358775"/>
                </a:lnTo>
                <a:lnTo>
                  <a:pt x="73025" y="358775"/>
                </a:lnTo>
                <a:lnTo>
                  <a:pt x="73025" y="73496"/>
                </a:lnTo>
                <a:lnTo>
                  <a:pt x="60071" y="51289"/>
                </a:lnTo>
                <a:close/>
              </a:path>
              <a:path w="120142" h="358775">
                <a:moveTo>
                  <a:pt x="60071" y="0"/>
                </a:moveTo>
                <a:lnTo>
                  <a:pt x="0" y="102997"/>
                </a:lnTo>
                <a:lnTo>
                  <a:pt x="2032" y="110998"/>
                </a:lnTo>
                <a:lnTo>
                  <a:pt x="8255" y="114553"/>
                </a:lnTo>
                <a:lnTo>
                  <a:pt x="14351" y="118110"/>
                </a:lnTo>
                <a:lnTo>
                  <a:pt x="22352" y="116077"/>
                </a:lnTo>
                <a:lnTo>
                  <a:pt x="25908" y="109854"/>
                </a:lnTo>
                <a:lnTo>
                  <a:pt x="47117" y="73496"/>
                </a:lnTo>
                <a:lnTo>
                  <a:pt x="47117" y="25653"/>
                </a:lnTo>
                <a:lnTo>
                  <a:pt x="75033" y="25653"/>
                </a:lnTo>
                <a:lnTo>
                  <a:pt x="60071" y="0"/>
                </a:lnTo>
                <a:close/>
              </a:path>
              <a:path w="120142" h="358775">
                <a:moveTo>
                  <a:pt x="75033" y="25653"/>
                </a:moveTo>
                <a:lnTo>
                  <a:pt x="73025" y="25653"/>
                </a:lnTo>
                <a:lnTo>
                  <a:pt x="73025" y="73496"/>
                </a:lnTo>
                <a:lnTo>
                  <a:pt x="94234" y="109854"/>
                </a:lnTo>
                <a:lnTo>
                  <a:pt x="97790" y="116077"/>
                </a:lnTo>
                <a:lnTo>
                  <a:pt x="105791" y="118110"/>
                </a:lnTo>
                <a:lnTo>
                  <a:pt x="111887" y="114553"/>
                </a:lnTo>
                <a:lnTo>
                  <a:pt x="118110" y="110998"/>
                </a:lnTo>
                <a:lnTo>
                  <a:pt x="120142" y="102997"/>
                </a:lnTo>
                <a:lnTo>
                  <a:pt x="75033" y="25653"/>
                </a:lnTo>
                <a:close/>
              </a:path>
              <a:path w="120142" h="358775">
                <a:moveTo>
                  <a:pt x="73025" y="25653"/>
                </a:moveTo>
                <a:lnTo>
                  <a:pt x="47117" y="25653"/>
                </a:lnTo>
                <a:lnTo>
                  <a:pt x="47117" y="73496"/>
                </a:lnTo>
                <a:lnTo>
                  <a:pt x="60071" y="51289"/>
                </a:lnTo>
                <a:lnTo>
                  <a:pt x="48895" y="32130"/>
                </a:lnTo>
                <a:lnTo>
                  <a:pt x="73025" y="32130"/>
                </a:lnTo>
                <a:lnTo>
                  <a:pt x="73025" y="25653"/>
                </a:lnTo>
                <a:close/>
              </a:path>
              <a:path w="120142" h="358775">
                <a:moveTo>
                  <a:pt x="73025" y="32130"/>
                </a:moveTo>
                <a:lnTo>
                  <a:pt x="71247" y="32130"/>
                </a:lnTo>
                <a:lnTo>
                  <a:pt x="60071" y="51289"/>
                </a:lnTo>
                <a:lnTo>
                  <a:pt x="73025" y="73496"/>
                </a:lnTo>
                <a:lnTo>
                  <a:pt x="73025" y="32130"/>
                </a:lnTo>
                <a:close/>
              </a:path>
              <a:path w="120142" h="358775">
                <a:moveTo>
                  <a:pt x="71247" y="32130"/>
                </a:moveTo>
                <a:lnTo>
                  <a:pt x="48895" y="32130"/>
                </a:lnTo>
                <a:lnTo>
                  <a:pt x="60071" y="51289"/>
                </a:lnTo>
                <a:lnTo>
                  <a:pt x="71247" y="32130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/>
          <p:nvPr/>
        </p:nvSpPr>
        <p:spPr>
          <a:xfrm>
            <a:off x="4456176" y="2529839"/>
            <a:ext cx="233172" cy="47548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0" name="object 80"/>
          <p:cNvSpPr/>
          <p:nvPr/>
        </p:nvSpPr>
        <p:spPr>
          <a:xfrm>
            <a:off x="4512690" y="2626614"/>
            <a:ext cx="120142" cy="357250"/>
          </a:xfrm>
          <a:custGeom>
            <a:avLst/>
            <a:gdLst/>
            <a:ahLst/>
            <a:cxnLst/>
            <a:rect l="l" t="t" r="r" b="b"/>
            <a:pathLst>
              <a:path w="120142" h="357250">
                <a:moveTo>
                  <a:pt x="60071" y="51289"/>
                </a:moveTo>
                <a:lnTo>
                  <a:pt x="47117" y="73496"/>
                </a:lnTo>
                <a:lnTo>
                  <a:pt x="47117" y="357250"/>
                </a:lnTo>
                <a:lnTo>
                  <a:pt x="73025" y="357250"/>
                </a:lnTo>
                <a:lnTo>
                  <a:pt x="73025" y="73496"/>
                </a:lnTo>
                <a:lnTo>
                  <a:pt x="60071" y="51289"/>
                </a:lnTo>
                <a:close/>
              </a:path>
              <a:path w="120142" h="357250">
                <a:moveTo>
                  <a:pt x="60071" y="0"/>
                </a:moveTo>
                <a:lnTo>
                  <a:pt x="0" y="102997"/>
                </a:lnTo>
                <a:lnTo>
                  <a:pt x="2032" y="110998"/>
                </a:lnTo>
                <a:lnTo>
                  <a:pt x="8255" y="114553"/>
                </a:lnTo>
                <a:lnTo>
                  <a:pt x="14350" y="118110"/>
                </a:lnTo>
                <a:lnTo>
                  <a:pt x="22351" y="116077"/>
                </a:lnTo>
                <a:lnTo>
                  <a:pt x="25908" y="109855"/>
                </a:lnTo>
                <a:lnTo>
                  <a:pt x="47117" y="73496"/>
                </a:lnTo>
                <a:lnTo>
                  <a:pt x="47117" y="25653"/>
                </a:lnTo>
                <a:lnTo>
                  <a:pt x="75033" y="25653"/>
                </a:lnTo>
                <a:lnTo>
                  <a:pt x="60071" y="0"/>
                </a:lnTo>
                <a:close/>
              </a:path>
              <a:path w="120142" h="357250">
                <a:moveTo>
                  <a:pt x="75033" y="25653"/>
                </a:moveTo>
                <a:lnTo>
                  <a:pt x="73025" y="25653"/>
                </a:lnTo>
                <a:lnTo>
                  <a:pt x="73025" y="73496"/>
                </a:lnTo>
                <a:lnTo>
                  <a:pt x="94234" y="109855"/>
                </a:lnTo>
                <a:lnTo>
                  <a:pt x="97789" y="116077"/>
                </a:lnTo>
                <a:lnTo>
                  <a:pt x="105791" y="118110"/>
                </a:lnTo>
                <a:lnTo>
                  <a:pt x="111887" y="114553"/>
                </a:lnTo>
                <a:lnTo>
                  <a:pt x="118110" y="110998"/>
                </a:lnTo>
                <a:lnTo>
                  <a:pt x="120142" y="102997"/>
                </a:lnTo>
                <a:lnTo>
                  <a:pt x="75033" y="25653"/>
                </a:lnTo>
                <a:close/>
              </a:path>
              <a:path w="120142" h="357250">
                <a:moveTo>
                  <a:pt x="73025" y="25653"/>
                </a:moveTo>
                <a:lnTo>
                  <a:pt x="47117" y="25653"/>
                </a:lnTo>
                <a:lnTo>
                  <a:pt x="47117" y="73496"/>
                </a:lnTo>
                <a:lnTo>
                  <a:pt x="60071" y="51289"/>
                </a:lnTo>
                <a:lnTo>
                  <a:pt x="48895" y="32131"/>
                </a:lnTo>
                <a:lnTo>
                  <a:pt x="73025" y="32131"/>
                </a:lnTo>
                <a:lnTo>
                  <a:pt x="73025" y="25653"/>
                </a:lnTo>
                <a:close/>
              </a:path>
              <a:path w="120142" h="357250">
                <a:moveTo>
                  <a:pt x="73025" y="32131"/>
                </a:moveTo>
                <a:lnTo>
                  <a:pt x="71247" y="32131"/>
                </a:lnTo>
                <a:lnTo>
                  <a:pt x="60071" y="51289"/>
                </a:lnTo>
                <a:lnTo>
                  <a:pt x="73025" y="73496"/>
                </a:lnTo>
                <a:lnTo>
                  <a:pt x="73025" y="32131"/>
                </a:lnTo>
                <a:close/>
              </a:path>
              <a:path w="120142" h="357250">
                <a:moveTo>
                  <a:pt x="71247" y="32131"/>
                </a:moveTo>
                <a:lnTo>
                  <a:pt x="48895" y="32131"/>
                </a:lnTo>
                <a:lnTo>
                  <a:pt x="60071" y="51289"/>
                </a:lnTo>
                <a:lnTo>
                  <a:pt x="71247" y="32131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1" name="object 81"/>
          <p:cNvSpPr/>
          <p:nvPr/>
        </p:nvSpPr>
        <p:spPr>
          <a:xfrm>
            <a:off x="5059679" y="2543555"/>
            <a:ext cx="233172" cy="47701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2" name="object 82"/>
          <p:cNvSpPr/>
          <p:nvPr/>
        </p:nvSpPr>
        <p:spPr>
          <a:xfrm>
            <a:off x="5116195" y="2640329"/>
            <a:ext cx="120141" cy="358775"/>
          </a:xfrm>
          <a:custGeom>
            <a:avLst/>
            <a:gdLst/>
            <a:ahLst/>
            <a:cxnLst/>
            <a:rect l="l" t="t" r="r" b="b"/>
            <a:pathLst>
              <a:path w="120141" h="358775">
                <a:moveTo>
                  <a:pt x="60070" y="51289"/>
                </a:moveTo>
                <a:lnTo>
                  <a:pt x="47116" y="73496"/>
                </a:lnTo>
                <a:lnTo>
                  <a:pt x="47116" y="358775"/>
                </a:lnTo>
                <a:lnTo>
                  <a:pt x="73025" y="358775"/>
                </a:lnTo>
                <a:lnTo>
                  <a:pt x="73025" y="73496"/>
                </a:lnTo>
                <a:lnTo>
                  <a:pt x="60070" y="51289"/>
                </a:lnTo>
                <a:close/>
              </a:path>
              <a:path w="120141" h="358775">
                <a:moveTo>
                  <a:pt x="60070" y="0"/>
                </a:moveTo>
                <a:lnTo>
                  <a:pt x="0" y="102997"/>
                </a:lnTo>
                <a:lnTo>
                  <a:pt x="2031" y="110998"/>
                </a:lnTo>
                <a:lnTo>
                  <a:pt x="8254" y="114554"/>
                </a:lnTo>
                <a:lnTo>
                  <a:pt x="14350" y="118110"/>
                </a:lnTo>
                <a:lnTo>
                  <a:pt x="22351" y="116078"/>
                </a:lnTo>
                <a:lnTo>
                  <a:pt x="25907" y="109855"/>
                </a:lnTo>
                <a:lnTo>
                  <a:pt x="47116" y="73496"/>
                </a:lnTo>
                <a:lnTo>
                  <a:pt x="47116" y="25654"/>
                </a:lnTo>
                <a:lnTo>
                  <a:pt x="75033" y="25654"/>
                </a:lnTo>
                <a:lnTo>
                  <a:pt x="60070" y="0"/>
                </a:lnTo>
                <a:close/>
              </a:path>
              <a:path w="120141" h="358775">
                <a:moveTo>
                  <a:pt x="75033" y="25654"/>
                </a:moveTo>
                <a:lnTo>
                  <a:pt x="73025" y="25654"/>
                </a:lnTo>
                <a:lnTo>
                  <a:pt x="73025" y="73496"/>
                </a:lnTo>
                <a:lnTo>
                  <a:pt x="94233" y="109855"/>
                </a:lnTo>
                <a:lnTo>
                  <a:pt x="97789" y="116078"/>
                </a:lnTo>
                <a:lnTo>
                  <a:pt x="105790" y="118110"/>
                </a:lnTo>
                <a:lnTo>
                  <a:pt x="111887" y="114554"/>
                </a:lnTo>
                <a:lnTo>
                  <a:pt x="118109" y="110998"/>
                </a:lnTo>
                <a:lnTo>
                  <a:pt x="120141" y="102997"/>
                </a:lnTo>
                <a:lnTo>
                  <a:pt x="75033" y="25654"/>
                </a:lnTo>
                <a:close/>
              </a:path>
              <a:path w="120141" h="358775">
                <a:moveTo>
                  <a:pt x="73025" y="25654"/>
                </a:moveTo>
                <a:lnTo>
                  <a:pt x="47116" y="25654"/>
                </a:lnTo>
                <a:lnTo>
                  <a:pt x="47116" y="73496"/>
                </a:lnTo>
                <a:lnTo>
                  <a:pt x="60070" y="51289"/>
                </a:lnTo>
                <a:lnTo>
                  <a:pt x="48894" y="32131"/>
                </a:lnTo>
                <a:lnTo>
                  <a:pt x="73025" y="32131"/>
                </a:lnTo>
                <a:lnTo>
                  <a:pt x="73025" y="25654"/>
                </a:lnTo>
                <a:close/>
              </a:path>
              <a:path w="120141" h="358775">
                <a:moveTo>
                  <a:pt x="73025" y="32131"/>
                </a:moveTo>
                <a:lnTo>
                  <a:pt x="71246" y="32131"/>
                </a:lnTo>
                <a:lnTo>
                  <a:pt x="60070" y="51289"/>
                </a:lnTo>
                <a:lnTo>
                  <a:pt x="73025" y="73496"/>
                </a:lnTo>
                <a:lnTo>
                  <a:pt x="73025" y="32131"/>
                </a:lnTo>
                <a:close/>
              </a:path>
              <a:path w="120141" h="358775">
                <a:moveTo>
                  <a:pt x="71246" y="32131"/>
                </a:moveTo>
                <a:lnTo>
                  <a:pt x="48894" y="32131"/>
                </a:lnTo>
                <a:lnTo>
                  <a:pt x="60070" y="51289"/>
                </a:lnTo>
                <a:lnTo>
                  <a:pt x="71246" y="32131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3" name="object 83"/>
          <p:cNvSpPr/>
          <p:nvPr/>
        </p:nvSpPr>
        <p:spPr>
          <a:xfrm>
            <a:off x="7525511" y="2506979"/>
            <a:ext cx="233172" cy="47548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4" name="object 84"/>
          <p:cNvSpPr/>
          <p:nvPr/>
        </p:nvSpPr>
        <p:spPr>
          <a:xfrm>
            <a:off x="7581900" y="2603754"/>
            <a:ext cx="120269" cy="357250"/>
          </a:xfrm>
          <a:custGeom>
            <a:avLst/>
            <a:gdLst/>
            <a:ahLst/>
            <a:cxnLst/>
            <a:rect l="l" t="t" r="r" b="b"/>
            <a:pathLst>
              <a:path w="120269" h="357250">
                <a:moveTo>
                  <a:pt x="60198" y="51289"/>
                </a:moveTo>
                <a:lnTo>
                  <a:pt x="47244" y="73496"/>
                </a:lnTo>
                <a:lnTo>
                  <a:pt x="47244" y="357250"/>
                </a:lnTo>
                <a:lnTo>
                  <a:pt x="73151" y="357250"/>
                </a:lnTo>
                <a:lnTo>
                  <a:pt x="73151" y="73496"/>
                </a:lnTo>
                <a:lnTo>
                  <a:pt x="60198" y="51289"/>
                </a:lnTo>
                <a:close/>
              </a:path>
              <a:path w="120269" h="357250">
                <a:moveTo>
                  <a:pt x="60198" y="0"/>
                </a:moveTo>
                <a:lnTo>
                  <a:pt x="3682" y="96900"/>
                </a:lnTo>
                <a:lnTo>
                  <a:pt x="0" y="102997"/>
                </a:lnTo>
                <a:lnTo>
                  <a:pt x="2158" y="110998"/>
                </a:lnTo>
                <a:lnTo>
                  <a:pt x="8381" y="114554"/>
                </a:lnTo>
                <a:lnTo>
                  <a:pt x="14477" y="118110"/>
                </a:lnTo>
                <a:lnTo>
                  <a:pt x="22478" y="116078"/>
                </a:lnTo>
                <a:lnTo>
                  <a:pt x="26034" y="109855"/>
                </a:lnTo>
                <a:lnTo>
                  <a:pt x="47243" y="73496"/>
                </a:lnTo>
                <a:lnTo>
                  <a:pt x="47244" y="25654"/>
                </a:lnTo>
                <a:lnTo>
                  <a:pt x="75160" y="25654"/>
                </a:lnTo>
                <a:lnTo>
                  <a:pt x="60198" y="0"/>
                </a:lnTo>
                <a:close/>
              </a:path>
              <a:path w="120269" h="357250">
                <a:moveTo>
                  <a:pt x="75160" y="25654"/>
                </a:moveTo>
                <a:lnTo>
                  <a:pt x="73151" y="25654"/>
                </a:lnTo>
                <a:lnTo>
                  <a:pt x="73151" y="73496"/>
                </a:lnTo>
                <a:lnTo>
                  <a:pt x="94360" y="109855"/>
                </a:lnTo>
                <a:lnTo>
                  <a:pt x="97917" y="116078"/>
                </a:lnTo>
                <a:lnTo>
                  <a:pt x="105918" y="118110"/>
                </a:lnTo>
                <a:lnTo>
                  <a:pt x="112014" y="114554"/>
                </a:lnTo>
                <a:lnTo>
                  <a:pt x="118236" y="110998"/>
                </a:lnTo>
                <a:lnTo>
                  <a:pt x="120269" y="102997"/>
                </a:lnTo>
                <a:lnTo>
                  <a:pt x="75160" y="25654"/>
                </a:lnTo>
                <a:close/>
              </a:path>
              <a:path w="120269" h="357250">
                <a:moveTo>
                  <a:pt x="73151" y="25654"/>
                </a:moveTo>
                <a:lnTo>
                  <a:pt x="47244" y="25654"/>
                </a:lnTo>
                <a:lnTo>
                  <a:pt x="47244" y="73496"/>
                </a:lnTo>
                <a:lnTo>
                  <a:pt x="60198" y="51289"/>
                </a:lnTo>
                <a:lnTo>
                  <a:pt x="49022" y="32131"/>
                </a:lnTo>
                <a:lnTo>
                  <a:pt x="73151" y="32131"/>
                </a:lnTo>
                <a:lnTo>
                  <a:pt x="73151" y="25654"/>
                </a:lnTo>
                <a:close/>
              </a:path>
              <a:path w="120269" h="357250">
                <a:moveTo>
                  <a:pt x="73151" y="32131"/>
                </a:moveTo>
                <a:lnTo>
                  <a:pt x="71374" y="32131"/>
                </a:lnTo>
                <a:lnTo>
                  <a:pt x="60198" y="51289"/>
                </a:lnTo>
                <a:lnTo>
                  <a:pt x="73151" y="73496"/>
                </a:lnTo>
                <a:lnTo>
                  <a:pt x="73151" y="32131"/>
                </a:lnTo>
                <a:close/>
              </a:path>
              <a:path w="120269" h="357250">
                <a:moveTo>
                  <a:pt x="71374" y="32131"/>
                </a:moveTo>
                <a:lnTo>
                  <a:pt x="49022" y="32131"/>
                </a:lnTo>
                <a:lnTo>
                  <a:pt x="60198" y="51289"/>
                </a:lnTo>
                <a:lnTo>
                  <a:pt x="71374" y="32131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5" name="object 85"/>
          <p:cNvSpPr/>
          <p:nvPr/>
        </p:nvSpPr>
        <p:spPr>
          <a:xfrm>
            <a:off x="8683752" y="2500883"/>
            <a:ext cx="233172" cy="47548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6" name="object 86"/>
          <p:cNvSpPr/>
          <p:nvPr/>
        </p:nvSpPr>
        <p:spPr>
          <a:xfrm>
            <a:off x="8740140" y="2597657"/>
            <a:ext cx="120268" cy="357250"/>
          </a:xfrm>
          <a:custGeom>
            <a:avLst/>
            <a:gdLst/>
            <a:ahLst/>
            <a:cxnLst/>
            <a:rect l="l" t="t" r="r" b="b"/>
            <a:pathLst>
              <a:path w="120268" h="357250">
                <a:moveTo>
                  <a:pt x="60197" y="51289"/>
                </a:moveTo>
                <a:lnTo>
                  <a:pt x="47243" y="73496"/>
                </a:lnTo>
                <a:lnTo>
                  <a:pt x="47243" y="357250"/>
                </a:lnTo>
                <a:lnTo>
                  <a:pt x="73151" y="357250"/>
                </a:lnTo>
                <a:lnTo>
                  <a:pt x="73151" y="73496"/>
                </a:lnTo>
                <a:lnTo>
                  <a:pt x="60197" y="51289"/>
                </a:lnTo>
                <a:close/>
              </a:path>
              <a:path w="120268" h="357250">
                <a:moveTo>
                  <a:pt x="60198" y="0"/>
                </a:moveTo>
                <a:lnTo>
                  <a:pt x="3682" y="96900"/>
                </a:lnTo>
                <a:lnTo>
                  <a:pt x="0" y="102996"/>
                </a:lnTo>
                <a:lnTo>
                  <a:pt x="2158" y="110997"/>
                </a:lnTo>
                <a:lnTo>
                  <a:pt x="8381" y="114553"/>
                </a:lnTo>
                <a:lnTo>
                  <a:pt x="14477" y="118109"/>
                </a:lnTo>
                <a:lnTo>
                  <a:pt x="22478" y="116077"/>
                </a:lnTo>
                <a:lnTo>
                  <a:pt x="26034" y="109854"/>
                </a:lnTo>
                <a:lnTo>
                  <a:pt x="47243" y="73496"/>
                </a:lnTo>
                <a:lnTo>
                  <a:pt x="47243" y="25653"/>
                </a:lnTo>
                <a:lnTo>
                  <a:pt x="75160" y="25653"/>
                </a:lnTo>
                <a:lnTo>
                  <a:pt x="60198" y="0"/>
                </a:lnTo>
                <a:close/>
              </a:path>
              <a:path w="120268" h="357250">
                <a:moveTo>
                  <a:pt x="75160" y="25653"/>
                </a:moveTo>
                <a:lnTo>
                  <a:pt x="73151" y="25653"/>
                </a:lnTo>
                <a:lnTo>
                  <a:pt x="73151" y="73496"/>
                </a:lnTo>
                <a:lnTo>
                  <a:pt x="94360" y="109854"/>
                </a:lnTo>
                <a:lnTo>
                  <a:pt x="97916" y="116077"/>
                </a:lnTo>
                <a:lnTo>
                  <a:pt x="105917" y="118109"/>
                </a:lnTo>
                <a:lnTo>
                  <a:pt x="112013" y="114553"/>
                </a:lnTo>
                <a:lnTo>
                  <a:pt x="118236" y="110997"/>
                </a:lnTo>
                <a:lnTo>
                  <a:pt x="120268" y="102996"/>
                </a:lnTo>
                <a:lnTo>
                  <a:pt x="75160" y="25653"/>
                </a:lnTo>
                <a:close/>
              </a:path>
              <a:path w="120268" h="357250">
                <a:moveTo>
                  <a:pt x="73151" y="25653"/>
                </a:moveTo>
                <a:lnTo>
                  <a:pt x="47243" y="25653"/>
                </a:lnTo>
                <a:lnTo>
                  <a:pt x="47243" y="73496"/>
                </a:lnTo>
                <a:lnTo>
                  <a:pt x="60198" y="51289"/>
                </a:lnTo>
                <a:lnTo>
                  <a:pt x="49021" y="32130"/>
                </a:lnTo>
                <a:lnTo>
                  <a:pt x="73151" y="32130"/>
                </a:lnTo>
                <a:lnTo>
                  <a:pt x="73151" y="25653"/>
                </a:lnTo>
                <a:close/>
              </a:path>
              <a:path w="120268" h="357250">
                <a:moveTo>
                  <a:pt x="73151" y="32130"/>
                </a:moveTo>
                <a:lnTo>
                  <a:pt x="71374" y="32130"/>
                </a:lnTo>
                <a:lnTo>
                  <a:pt x="60197" y="51289"/>
                </a:lnTo>
                <a:lnTo>
                  <a:pt x="73151" y="73496"/>
                </a:lnTo>
                <a:lnTo>
                  <a:pt x="73151" y="32130"/>
                </a:lnTo>
                <a:close/>
              </a:path>
              <a:path w="120268" h="357250">
                <a:moveTo>
                  <a:pt x="71374" y="32130"/>
                </a:moveTo>
                <a:lnTo>
                  <a:pt x="49021" y="32130"/>
                </a:lnTo>
                <a:lnTo>
                  <a:pt x="60197" y="51289"/>
                </a:lnTo>
                <a:lnTo>
                  <a:pt x="71374" y="32130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7" name="object 87"/>
          <p:cNvSpPr/>
          <p:nvPr/>
        </p:nvSpPr>
        <p:spPr>
          <a:xfrm>
            <a:off x="2426207" y="3049523"/>
            <a:ext cx="656844" cy="39166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8" name="object 88"/>
          <p:cNvSpPr/>
          <p:nvPr/>
        </p:nvSpPr>
        <p:spPr>
          <a:xfrm>
            <a:off x="2465832" y="3073907"/>
            <a:ext cx="576071" cy="37642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9" name="object 89"/>
          <p:cNvSpPr/>
          <p:nvPr/>
        </p:nvSpPr>
        <p:spPr>
          <a:xfrm>
            <a:off x="2432304" y="3032760"/>
            <a:ext cx="644651" cy="379475"/>
          </a:xfrm>
          <a:custGeom>
            <a:avLst/>
            <a:gdLst/>
            <a:ahLst/>
            <a:cxnLst/>
            <a:rect l="l" t="t" r="r" b="b"/>
            <a:pathLst>
              <a:path w="644651" h="379475">
                <a:moveTo>
                  <a:pt x="0" y="379475"/>
                </a:moveTo>
                <a:lnTo>
                  <a:pt x="644651" y="379475"/>
                </a:lnTo>
                <a:lnTo>
                  <a:pt x="644651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0" name="object 90"/>
          <p:cNvSpPr/>
          <p:nvPr/>
        </p:nvSpPr>
        <p:spPr>
          <a:xfrm>
            <a:off x="4186428" y="3025139"/>
            <a:ext cx="615696" cy="37795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1" name="object 91"/>
          <p:cNvSpPr/>
          <p:nvPr/>
        </p:nvSpPr>
        <p:spPr>
          <a:xfrm>
            <a:off x="4230623" y="3043427"/>
            <a:ext cx="524255" cy="38862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2" name="object 92"/>
          <p:cNvSpPr/>
          <p:nvPr/>
        </p:nvSpPr>
        <p:spPr>
          <a:xfrm>
            <a:off x="4192523" y="3008376"/>
            <a:ext cx="603503" cy="365760"/>
          </a:xfrm>
          <a:custGeom>
            <a:avLst/>
            <a:gdLst/>
            <a:ahLst/>
            <a:cxnLst/>
            <a:rect l="l" t="t" r="r" b="b"/>
            <a:pathLst>
              <a:path w="603503" h="365760">
                <a:moveTo>
                  <a:pt x="0" y="365760"/>
                </a:moveTo>
                <a:lnTo>
                  <a:pt x="603503" y="365760"/>
                </a:lnTo>
                <a:lnTo>
                  <a:pt x="603503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3" name="object 93"/>
          <p:cNvSpPr/>
          <p:nvPr/>
        </p:nvSpPr>
        <p:spPr>
          <a:xfrm>
            <a:off x="4916423" y="3032760"/>
            <a:ext cx="640079" cy="37033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4" name="object 94"/>
          <p:cNvSpPr/>
          <p:nvPr/>
        </p:nvSpPr>
        <p:spPr>
          <a:xfrm>
            <a:off x="4948428" y="3046476"/>
            <a:ext cx="576072" cy="37642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5" name="object 95"/>
          <p:cNvSpPr/>
          <p:nvPr/>
        </p:nvSpPr>
        <p:spPr>
          <a:xfrm>
            <a:off x="4922520" y="3015995"/>
            <a:ext cx="627888" cy="358139"/>
          </a:xfrm>
          <a:custGeom>
            <a:avLst/>
            <a:gdLst/>
            <a:ahLst/>
            <a:cxnLst/>
            <a:rect l="l" t="t" r="r" b="b"/>
            <a:pathLst>
              <a:path w="627888" h="358139">
                <a:moveTo>
                  <a:pt x="0" y="358139"/>
                </a:moveTo>
                <a:lnTo>
                  <a:pt x="627888" y="358139"/>
                </a:lnTo>
                <a:lnTo>
                  <a:pt x="627888" y="0"/>
                </a:lnTo>
                <a:lnTo>
                  <a:pt x="0" y="0"/>
                </a:lnTo>
                <a:lnTo>
                  <a:pt x="0" y="358139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6" name="object 96"/>
          <p:cNvSpPr/>
          <p:nvPr/>
        </p:nvSpPr>
        <p:spPr>
          <a:xfrm>
            <a:off x="6894576" y="2514600"/>
            <a:ext cx="233172" cy="47548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7" name="object 97"/>
          <p:cNvSpPr/>
          <p:nvPr/>
        </p:nvSpPr>
        <p:spPr>
          <a:xfrm>
            <a:off x="6950964" y="2611373"/>
            <a:ext cx="120268" cy="357250"/>
          </a:xfrm>
          <a:custGeom>
            <a:avLst/>
            <a:gdLst/>
            <a:ahLst/>
            <a:cxnLst/>
            <a:rect l="l" t="t" r="r" b="b"/>
            <a:pathLst>
              <a:path w="120268" h="357250">
                <a:moveTo>
                  <a:pt x="60197" y="51289"/>
                </a:moveTo>
                <a:lnTo>
                  <a:pt x="47243" y="73496"/>
                </a:lnTo>
                <a:lnTo>
                  <a:pt x="47243" y="357250"/>
                </a:lnTo>
                <a:lnTo>
                  <a:pt x="73151" y="357250"/>
                </a:lnTo>
                <a:lnTo>
                  <a:pt x="73151" y="73496"/>
                </a:lnTo>
                <a:lnTo>
                  <a:pt x="60197" y="51289"/>
                </a:lnTo>
                <a:close/>
              </a:path>
              <a:path w="120268" h="357250">
                <a:moveTo>
                  <a:pt x="60197" y="0"/>
                </a:moveTo>
                <a:lnTo>
                  <a:pt x="3682" y="96900"/>
                </a:lnTo>
                <a:lnTo>
                  <a:pt x="0" y="102997"/>
                </a:lnTo>
                <a:lnTo>
                  <a:pt x="2158" y="110998"/>
                </a:lnTo>
                <a:lnTo>
                  <a:pt x="8381" y="114553"/>
                </a:lnTo>
                <a:lnTo>
                  <a:pt x="14477" y="118110"/>
                </a:lnTo>
                <a:lnTo>
                  <a:pt x="22478" y="116077"/>
                </a:lnTo>
                <a:lnTo>
                  <a:pt x="26034" y="109854"/>
                </a:lnTo>
                <a:lnTo>
                  <a:pt x="47243" y="73496"/>
                </a:lnTo>
                <a:lnTo>
                  <a:pt x="47243" y="25653"/>
                </a:lnTo>
                <a:lnTo>
                  <a:pt x="75160" y="25653"/>
                </a:lnTo>
                <a:lnTo>
                  <a:pt x="60197" y="0"/>
                </a:lnTo>
                <a:close/>
              </a:path>
              <a:path w="120268" h="357250">
                <a:moveTo>
                  <a:pt x="75160" y="25653"/>
                </a:moveTo>
                <a:lnTo>
                  <a:pt x="73151" y="25653"/>
                </a:lnTo>
                <a:lnTo>
                  <a:pt x="73151" y="73496"/>
                </a:lnTo>
                <a:lnTo>
                  <a:pt x="94360" y="109854"/>
                </a:lnTo>
                <a:lnTo>
                  <a:pt x="97916" y="116077"/>
                </a:lnTo>
                <a:lnTo>
                  <a:pt x="105917" y="118110"/>
                </a:lnTo>
                <a:lnTo>
                  <a:pt x="112013" y="114553"/>
                </a:lnTo>
                <a:lnTo>
                  <a:pt x="118236" y="110998"/>
                </a:lnTo>
                <a:lnTo>
                  <a:pt x="120268" y="102997"/>
                </a:lnTo>
                <a:lnTo>
                  <a:pt x="75160" y="25653"/>
                </a:lnTo>
                <a:close/>
              </a:path>
              <a:path w="120268" h="357250">
                <a:moveTo>
                  <a:pt x="73151" y="25653"/>
                </a:moveTo>
                <a:lnTo>
                  <a:pt x="47243" y="25653"/>
                </a:lnTo>
                <a:lnTo>
                  <a:pt x="47243" y="73496"/>
                </a:lnTo>
                <a:lnTo>
                  <a:pt x="60197" y="51289"/>
                </a:lnTo>
                <a:lnTo>
                  <a:pt x="49021" y="32130"/>
                </a:lnTo>
                <a:lnTo>
                  <a:pt x="73151" y="32130"/>
                </a:lnTo>
                <a:lnTo>
                  <a:pt x="73151" y="25653"/>
                </a:lnTo>
                <a:close/>
              </a:path>
              <a:path w="120268" h="357250">
                <a:moveTo>
                  <a:pt x="73151" y="32130"/>
                </a:moveTo>
                <a:lnTo>
                  <a:pt x="71374" y="32130"/>
                </a:lnTo>
                <a:lnTo>
                  <a:pt x="60197" y="51289"/>
                </a:lnTo>
                <a:lnTo>
                  <a:pt x="73151" y="73496"/>
                </a:lnTo>
                <a:lnTo>
                  <a:pt x="73151" y="32130"/>
                </a:lnTo>
                <a:close/>
              </a:path>
              <a:path w="120268" h="357250">
                <a:moveTo>
                  <a:pt x="71374" y="32130"/>
                </a:moveTo>
                <a:lnTo>
                  <a:pt x="49021" y="32130"/>
                </a:lnTo>
                <a:lnTo>
                  <a:pt x="60197" y="51289"/>
                </a:lnTo>
                <a:lnTo>
                  <a:pt x="71374" y="32130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8" name="object 98"/>
          <p:cNvSpPr/>
          <p:nvPr/>
        </p:nvSpPr>
        <p:spPr>
          <a:xfrm>
            <a:off x="6707123" y="3002279"/>
            <a:ext cx="553212" cy="3474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9" name="object 99"/>
          <p:cNvSpPr/>
          <p:nvPr/>
        </p:nvSpPr>
        <p:spPr>
          <a:xfrm>
            <a:off x="6697980" y="3005327"/>
            <a:ext cx="573024" cy="37642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0" name="object 100"/>
          <p:cNvSpPr/>
          <p:nvPr/>
        </p:nvSpPr>
        <p:spPr>
          <a:xfrm>
            <a:off x="6713219" y="2985516"/>
            <a:ext cx="541020" cy="335279"/>
          </a:xfrm>
          <a:custGeom>
            <a:avLst/>
            <a:gdLst/>
            <a:ahLst/>
            <a:cxnLst/>
            <a:rect l="l" t="t" r="r" b="b"/>
            <a:pathLst>
              <a:path w="541020" h="335279">
                <a:moveTo>
                  <a:pt x="0" y="335279"/>
                </a:moveTo>
                <a:lnTo>
                  <a:pt x="541020" y="335279"/>
                </a:lnTo>
                <a:lnTo>
                  <a:pt x="541020" y="0"/>
                </a:lnTo>
                <a:lnTo>
                  <a:pt x="0" y="0"/>
                </a:lnTo>
                <a:lnTo>
                  <a:pt x="0" y="335279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1" name="object 101"/>
          <p:cNvSpPr/>
          <p:nvPr/>
        </p:nvSpPr>
        <p:spPr>
          <a:xfrm>
            <a:off x="4213859" y="3971544"/>
            <a:ext cx="592836" cy="39166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2" name="object 102"/>
          <p:cNvSpPr/>
          <p:nvPr/>
        </p:nvSpPr>
        <p:spPr>
          <a:xfrm>
            <a:off x="4221479" y="3995928"/>
            <a:ext cx="576072" cy="37642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3" name="object 103"/>
          <p:cNvSpPr/>
          <p:nvPr/>
        </p:nvSpPr>
        <p:spPr>
          <a:xfrm>
            <a:off x="4219955" y="3954779"/>
            <a:ext cx="580644" cy="379475"/>
          </a:xfrm>
          <a:custGeom>
            <a:avLst/>
            <a:gdLst/>
            <a:ahLst/>
            <a:cxnLst/>
            <a:rect l="l" t="t" r="r" b="b"/>
            <a:pathLst>
              <a:path w="580644" h="379475">
                <a:moveTo>
                  <a:pt x="0" y="379476"/>
                </a:moveTo>
                <a:lnTo>
                  <a:pt x="580644" y="379476"/>
                </a:lnTo>
                <a:lnTo>
                  <a:pt x="580644" y="0"/>
                </a:lnTo>
                <a:lnTo>
                  <a:pt x="0" y="0"/>
                </a:lnTo>
                <a:lnTo>
                  <a:pt x="0" y="379476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4" name="object 104"/>
          <p:cNvSpPr/>
          <p:nvPr/>
        </p:nvSpPr>
        <p:spPr>
          <a:xfrm>
            <a:off x="7391400" y="2964179"/>
            <a:ext cx="580644" cy="40995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5" name="object 105"/>
          <p:cNvSpPr/>
          <p:nvPr/>
        </p:nvSpPr>
        <p:spPr>
          <a:xfrm>
            <a:off x="7394447" y="2999232"/>
            <a:ext cx="576072" cy="37642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6" name="object 106"/>
          <p:cNvSpPr/>
          <p:nvPr/>
        </p:nvSpPr>
        <p:spPr>
          <a:xfrm>
            <a:off x="7397495" y="2947416"/>
            <a:ext cx="568451" cy="397763"/>
          </a:xfrm>
          <a:custGeom>
            <a:avLst/>
            <a:gdLst/>
            <a:ahLst/>
            <a:cxnLst/>
            <a:rect l="l" t="t" r="r" b="b"/>
            <a:pathLst>
              <a:path w="568451" h="397763">
                <a:moveTo>
                  <a:pt x="0" y="397763"/>
                </a:moveTo>
                <a:lnTo>
                  <a:pt x="568451" y="397763"/>
                </a:lnTo>
                <a:lnTo>
                  <a:pt x="568451" y="0"/>
                </a:lnTo>
                <a:lnTo>
                  <a:pt x="0" y="0"/>
                </a:lnTo>
                <a:lnTo>
                  <a:pt x="0" y="397763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7" name="object 107"/>
          <p:cNvSpPr/>
          <p:nvPr/>
        </p:nvSpPr>
        <p:spPr>
          <a:xfrm>
            <a:off x="8414004" y="2971800"/>
            <a:ext cx="600455" cy="37795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8" name="object 108"/>
          <p:cNvSpPr/>
          <p:nvPr/>
        </p:nvSpPr>
        <p:spPr>
          <a:xfrm>
            <a:off x="8407907" y="2892551"/>
            <a:ext cx="612648" cy="589788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9" name="object 109"/>
          <p:cNvSpPr/>
          <p:nvPr/>
        </p:nvSpPr>
        <p:spPr>
          <a:xfrm>
            <a:off x="8420100" y="2955035"/>
            <a:ext cx="588264" cy="365760"/>
          </a:xfrm>
          <a:custGeom>
            <a:avLst/>
            <a:gdLst/>
            <a:ahLst/>
            <a:cxnLst/>
            <a:rect l="l" t="t" r="r" b="b"/>
            <a:pathLst>
              <a:path w="588264" h="365760">
                <a:moveTo>
                  <a:pt x="0" y="365760"/>
                </a:moveTo>
                <a:lnTo>
                  <a:pt x="588264" y="365760"/>
                </a:lnTo>
                <a:lnTo>
                  <a:pt x="588264" y="0"/>
                </a:lnTo>
                <a:lnTo>
                  <a:pt x="0" y="0"/>
                </a:lnTo>
                <a:lnTo>
                  <a:pt x="0" y="36576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0" name="object 110"/>
          <p:cNvSpPr/>
          <p:nvPr/>
        </p:nvSpPr>
        <p:spPr>
          <a:xfrm>
            <a:off x="701040" y="3025139"/>
            <a:ext cx="842772" cy="39166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1" name="object 111"/>
          <p:cNvSpPr/>
          <p:nvPr/>
        </p:nvSpPr>
        <p:spPr>
          <a:xfrm>
            <a:off x="833627" y="3051048"/>
            <a:ext cx="576072" cy="376427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2" name="object 112"/>
          <p:cNvSpPr/>
          <p:nvPr/>
        </p:nvSpPr>
        <p:spPr>
          <a:xfrm>
            <a:off x="707136" y="3008376"/>
            <a:ext cx="830580" cy="379475"/>
          </a:xfrm>
          <a:custGeom>
            <a:avLst/>
            <a:gdLst/>
            <a:ahLst/>
            <a:cxnLst/>
            <a:rect l="l" t="t" r="r" b="b"/>
            <a:pathLst>
              <a:path w="830580" h="379475">
                <a:moveTo>
                  <a:pt x="0" y="379475"/>
                </a:moveTo>
                <a:lnTo>
                  <a:pt x="830580" y="379475"/>
                </a:lnTo>
                <a:lnTo>
                  <a:pt x="830580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3" name="object 113"/>
          <p:cNvSpPr/>
          <p:nvPr/>
        </p:nvSpPr>
        <p:spPr>
          <a:xfrm>
            <a:off x="8427719" y="3494532"/>
            <a:ext cx="594359" cy="39319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4" name="object 114"/>
          <p:cNvSpPr/>
          <p:nvPr/>
        </p:nvSpPr>
        <p:spPr>
          <a:xfrm>
            <a:off x="8436864" y="3520440"/>
            <a:ext cx="576072" cy="37642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5" name="object 115"/>
          <p:cNvSpPr/>
          <p:nvPr/>
        </p:nvSpPr>
        <p:spPr>
          <a:xfrm>
            <a:off x="8433816" y="3477767"/>
            <a:ext cx="582168" cy="380999"/>
          </a:xfrm>
          <a:custGeom>
            <a:avLst/>
            <a:gdLst/>
            <a:ahLst/>
            <a:cxnLst/>
            <a:rect l="l" t="t" r="r" b="b"/>
            <a:pathLst>
              <a:path w="582168" h="381000">
                <a:moveTo>
                  <a:pt x="0" y="380999"/>
                </a:moveTo>
                <a:lnTo>
                  <a:pt x="582168" y="380999"/>
                </a:lnTo>
                <a:lnTo>
                  <a:pt x="582168" y="0"/>
                </a:lnTo>
                <a:lnTo>
                  <a:pt x="0" y="0"/>
                </a:lnTo>
                <a:lnTo>
                  <a:pt x="0" y="380999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6" name="object 116"/>
          <p:cNvSpPr txBox="1"/>
          <p:nvPr/>
        </p:nvSpPr>
        <p:spPr>
          <a:xfrm>
            <a:off x="175260" y="2919221"/>
            <a:ext cx="8894445" cy="21437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r" marR="154305">
              <a:lnSpc>
                <a:spcPts val="1405"/>
              </a:lnSpc>
            </a:pPr>
            <a:r>
              <a:rPr dirty="0" smtClean="0" sz="1400" spc="-5" b="1">
                <a:latin typeface="Arial"/>
                <a:cs typeface="Arial"/>
              </a:rPr>
              <a:t>exce</a:t>
            </a:r>
            <a:endParaRPr sz="1400">
              <a:latin typeface="Arial"/>
              <a:cs typeface="Arial"/>
            </a:endParaRPr>
          </a:p>
          <a:p>
            <a:pPr marL="766445">
              <a:lnSpc>
                <a:spcPts val="1630"/>
              </a:lnSpc>
              <a:tabLst>
                <a:tab pos="1600835" algn="l"/>
                <a:tab pos="2399030" algn="l"/>
                <a:tab pos="3103245" algn="l"/>
                <a:tab pos="4164965" algn="l"/>
                <a:tab pos="4881245" algn="l"/>
                <a:tab pos="6631305" algn="l"/>
                <a:tab pos="7327900" algn="l"/>
                <a:tab pos="8514715" algn="l"/>
              </a:tabLst>
            </a:pPr>
            <a:r>
              <a:rPr dirty="0" smtClean="0" sz="1400" spc="5">
                <a:latin typeface="Microsoft JhengHei"/>
                <a:cs typeface="Microsoft JhengHei"/>
              </a:rPr>
              <a:t>网</a:t>
            </a:r>
            <a:r>
              <a:rPr dirty="0" smtClean="0" sz="1400" spc="0">
                <a:latin typeface="Microsoft JhengHei"/>
                <a:cs typeface="Microsoft JhengHei"/>
              </a:rPr>
              <a:t>页	</a:t>
            </a:r>
            <a:r>
              <a:rPr dirty="0" smtClean="0" baseline="-5952" sz="2100" spc="-44" b="1">
                <a:latin typeface="Arial"/>
                <a:cs typeface="Arial"/>
              </a:rPr>
              <a:t>W</a:t>
            </a:r>
            <a:r>
              <a:rPr dirty="0" smtClean="0" baseline="-5952" sz="2100" spc="-15" b="1">
                <a:latin typeface="Arial"/>
                <a:cs typeface="Arial"/>
              </a:rPr>
              <a:t>o</a:t>
            </a:r>
            <a:r>
              <a:rPr dirty="0" smtClean="0" baseline="-5952" sz="2100" spc="0" b="1">
                <a:latin typeface="Arial"/>
                <a:cs typeface="Arial"/>
              </a:rPr>
              <a:t>rd	</a:t>
            </a:r>
            <a:r>
              <a:rPr dirty="0" smtClean="0" baseline="-7936" sz="2100" spc="15">
                <a:latin typeface="Microsoft JhengHei"/>
                <a:cs typeface="Microsoft JhengHei"/>
              </a:rPr>
              <a:t>投</a:t>
            </a:r>
            <a:r>
              <a:rPr dirty="0" smtClean="0" baseline="-7936" sz="2100" spc="0">
                <a:latin typeface="Microsoft JhengHei"/>
                <a:cs typeface="Microsoft JhengHei"/>
              </a:rPr>
              <a:t>影	</a:t>
            </a:r>
            <a:r>
              <a:rPr dirty="0" smtClean="0" sz="1400" spc="-10" b="1">
                <a:latin typeface="Arial"/>
                <a:cs typeface="Arial"/>
              </a:rPr>
              <a:t>BB</a:t>
            </a:r>
            <a:r>
              <a:rPr dirty="0" smtClean="0" sz="1400" spc="0" b="1">
                <a:latin typeface="Arial"/>
                <a:cs typeface="Arial"/>
              </a:rPr>
              <a:t>S	</a:t>
            </a:r>
            <a:r>
              <a:rPr dirty="0" smtClean="0" baseline="1984" sz="2100" spc="-15" b="1">
                <a:latin typeface="Arial"/>
                <a:cs typeface="Arial"/>
              </a:rPr>
              <a:t>U</a:t>
            </a:r>
            <a:r>
              <a:rPr dirty="0" smtClean="0" baseline="1984" sz="2100" spc="0">
                <a:latin typeface="Microsoft JhengHei"/>
                <a:cs typeface="Microsoft JhengHei"/>
              </a:rPr>
              <a:t>盘	</a:t>
            </a:r>
            <a:r>
              <a:rPr dirty="0" smtClean="0" baseline="1984" sz="2100" spc="15">
                <a:latin typeface="Microsoft JhengHei"/>
                <a:cs typeface="Microsoft JhengHei"/>
              </a:rPr>
              <a:t>邮</a:t>
            </a:r>
            <a:r>
              <a:rPr dirty="0" smtClean="0" baseline="1984" sz="2100" spc="0">
                <a:latin typeface="Microsoft JhengHei"/>
                <a:cs typeface="Microsoft JhengHei"/>
              </a:rPr>
              <a:t>件	</a:t>
            </a:r>
            <a:r>
              <a:rPr dirty="0" smtClean="0" baseline="13888" sz="2100" spc="0">
                <a:latin typeface="Microsoft JhengHei"/>
                <a:cs typeface="Microsoft JhengHei"/>
              </a:rPr>
              <a:t>邮件	</a:t>
            </a:r>
            <a:r>
              <a:rPr dirty="0" smtClean="0" baseline="15873" sz="2100" spc="15">
                <a:latin typeface="Microsoft JhengHei"/>
                <a:cs typeface="Microsoft JhengHei"/>
              </a:rPr>
              <a:t>网</a:t>
            </a:r>
            <a:r>
              <a:rPr dirty="0" smtClean="0" baseline="15873" sz="2100" spc="0">
                <a:latin typeface="Microsoft JhengHei"/>
                <a:cs typeface="Microsoft JhengHei"/>
              </a:rPr>
              <a:t>考	</a:t>
            </a:r>
            <a:r>
              <a:rPr dirty="0" smtClean="0" baseline="-13888" sz="2100" spc="0" b="1">
                <a:latin typeface="Arial"/>
                <a:cs typeface="Arial"/>
              </a:rPr>
              <a:t>l</a:t>
            </a:r>
            <a:endParaRPr baseline="-13888" sz="21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61"/>
              </a:spcBef>
            </a:pPr>
            <a:endParaRPr sz="1300"/>
          </a:p>
          <a:p>
            <a:pPr marL="1630045">
              <a:lnSpc>
                <a:spcPct val="100000"/>
              </a:lnSpc>
              <a:tabLst>
                <a:tab pos="2399030" algn="l"/>
                <a:tab pos="3152140" algn="l"/>
                <a:tab pos="4138929" algn="l"/>
                <a:tab pos="8370570" algn="l"/>
              </a:tabLst>
            </a:pPr>
            <a:r>
              <a:rPr dirty="0" smtClean="0" sz="1600" spc="-15" b="1">
                <a:latin typeface="Arial"/>
                <a:cs typeface="Arial"/>
              </a:rPr>
              <a:t>PPT</a:t>
            </a:r>
            <a:r>
              <a:rPr dirty="0" smtClean="0" sz="1600" spc="-15" b="1">
                <a:latin typeface="Arial"/>
                <a:cs typeface="Arial"/>
              </a:rPr>
              <a:t>	</a:t>
            </a:r>
            <a:r>
              <a:rPr dirty="0" smtClean="0" baseline="1984" sz="2100" spc="15">
                <a:latin typeface="Microsoft JhengHei"/>
                <a:cs typeface="Microsoft JhengHei"/>
              </a:rPr>
              <a:t>网</a:t>
            </a:r>
            <a:r>
              <a:rPr dirty="0" smtClean="0" baseline="1984" sz="2100" spc="0">
                <a:latin typeface="Microsoft JhengHei"/>
                <a:cs typeface="Microsoft JhengHei"/>
              </a:rPr>
              <a:t>页	</a:t>
            </a:r>
            <a:r>
              <a:rPr dirty="0" smtClean="0" baseline="7936" sz="2100" spc="-7" b="1">
                <a:latin typeface="Arial"/>
                <a:cs typeface="Arial"/>
              </a:rPr>
              <a:t>Q</a:t>
            </a:r>
            <a:r>
              <a:rPr dirty="0" smtClean="0" baseline="7936" sz="2100" spc="0" b="1">
                <a:latin typeface="Arial"/>
                <a:cs typeface="Arial"/>
              </a:rPr>
              <a:t>Q	</a:t>
            </a:r>
            <a:r>
              <a:rPr dirty="0" smtClean="0" baseline="23809" sz="2100" spc="15">
                <a:latin typeface="Microsoft JhengHei"/>
                <a:cs typeface="Microsoft JhengHei"/>
              </a:rPr>
              <a:t>网</a:t>
            </a:r>
            <a:r>
              <a:rPr dirty="0" smtClean="0" baseline="23809" sz="2100" spc="0">
                <a:latin typeface="Microsoft JhengHei"/>
                <a:cs typeface="Microsoft JhengHei"/>
              </a:rPr>
              <a:t>盘	</a:t>
            </a:r>
            <a:r>
              <a:rPr dirty="0" smtClean="0" baseline="21825" sz="2100" spc="15">
                <a:latin typeface="Microsoft JhengHei"/>
                <a:cs typeface="Microsoft JhengHei"/>
              </a:rPr>
              <a:t>程序</a:t>
            </a:r>
            <a:endParaRPr baseline="21825" sz="21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77"/>
              </a:spcBef>
            </a:pPr>
            <a:endParaRPr sz="1400"/>
          </a:p>
          <a:p>
            <a:pPr marL="1646555">
              <a:lnSpc>
                <a:spcPct val="100000"/>
              </a:lnSpc>
              <a:tabLst>
                <a:tab pos="3110865" algn="l"/>
                <a:tab pos="4154804" algn="l"/>
              </a:tabLst>
            </a:pPr>
            <a:r>
              <a:rPr dirty="0" smtClean="0" baseline="-33730" sz="2100" spc="15">
                <a:latin typeface="Microsoft JhengHei"/>
                <a:cs typeface="Microsoft JhengHei"/>
              </a:rPr>
              <a:t>音</a:t>
            </a:r>
            <a:r>
              <a:rPr dirty="0" smtClean="0" baseline="-33730" sz="2100" spc="0">
                <a:latin typeface="Microsoft JhengHei"/>
                <a:cs typeface="Microsoft JhengHei"/>
              </a:rPr>
              <a:t>频	</a:t>
            </a:r>
            <a:r>
              <a:rPr dirty="0" smtClean="0" baseline="-23809" sz="2100" spc="15">
                <a:latin typeface="Microsoft JhengHei"/>
                <a:cs typeface="Microsoft JhengHei"/>
              </a:rPr>
              <a:t>社</a:t>
            </a:r>
            <a:r>
              <a:rPr dirty="0" smtClean="0" baseline="-23809" sz="2100" spc="0">
                <a:latin typeface="Microsoft JhengHei"/>
                <a:cs typeface="Microsoft JhengHei"/>
              </a:rPr>
              <a:t>区	</a:t>
            </a:r>
            <a:r>
              <a:rPr dirty="0" smtClean="0" sz="1400" spc="10">
                <a:latin typeface="Microsoft JhengHei"/>
                <a:cs typeface="Microsoft JhengHei"/>
              </a:rPr>
              <a:t>网页</a:t>
            </a:r>
            <a:endParaRPr sz="1400">
              <a:latin typeface="Microsoft JhengHei"/>
              <a:cs typeface="Microsoft JhengHei"/>
            </a:endParaRPr>
          </a:p>
          <a:p>
            <a:pPr>
              <a:lnSpc>
                <a:spcPts val="850"/>
              </a:lnSpc>
              <a:spcBef>
                <a:spcPts val="8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673225">
              <a:lnSpc>
                <a:spcPct val="100000"/>
              </a:lnSpc>
              <a:tabLst>
                <a:tab pos="3095625" algn="l"/>
              </a:tabLst>
            </a:pPr>
            <a:r>
              <a:rPr dirty="0" smtClean="0" baseline="-19841" sz="2100" spc="15">
                <a:latin typeface="Microsoft JhengHei"/>
                <a:cs typeface="Microsoft JhengHei"/>
              </a:rPr>
              <a:t>视</a:t>
            </a:r>
            <a:r>
              <a:rPr dirty="0" smtClean="0" baseline="-19841" sz="2100" spc="0">
                <a:latin typeface="Microsoft JhengHei"/>
                <a:cs typeface="Microsoft JhengHei"/>
              </a:rPr>
              <a:t>频	</a:t>
            </a:r>
            <a:r>
              <a:rPr dirty="0" smtClean="0" sz="1400" spc="10">
                <a:latin typeface="Microsoft JhengHei"/>
                <a:cs typeface="Microsoft JhengHei"/>
              </a:rPr>
              <a:t>微博</a:t>
            </a:r>
            <a:endParaRPr sz="1400">
              <a:latin typeface="Microsoft JhengHei"/>
              <a:cs typeface="Microsoft JhengHe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3256788" y="2540507"/>
            <a:ext cx="233172" cy="47701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8" name="object 118"/>
          <p:cNvSpPr/>
          <p:nvPr/>
        </p:nvSpPr>
        <p:spPr>
          <a:xfrm>
            <a:off x="3313303" y="2637282"/>
            <a:ext cx="120142" cy="358775"/>
          </a:xfrm>
          <a:custGeom>
            <a:avLst/>
            <a:gdLst/>
            <a:ahLst/>
            <a:cxnLst/>
            <a:rect l="l" t="t" r="r" b="b"/>
            <a:pathLst>
              <a:path w="120142" h="358775">
                <a:moveTo>
                  <a:pt x="60071" y="51289"/>
                </a:moveTo>
                <a:lnTo>
                  <a:pt x="47117" y="73496"/>
                </a:lnTo>
                <a:lnTo>
                  <a:pt x="47117" y="358775"/>
                </a:lnTo>
                <a:lnTo>
                  <a:pt x="73025" y="358775"/>
                </a:lnTo>
                <a:lnTo>
                  <a:pt x="73025" y="73496"/>
                </a:lnTo>
                <a:lnTo>
                  <a:pt x="60071" y="51289"/>
                </a:lnTo>
                <a:close/>
              </a:path>
              <a:path w="120142" h="358775">
                <a:moveTo>
                  <a:pt x="60071" y="0"/>
                </a:moveTo>
                <a:lnTo>
                  <a:pt x="0" y="102996"/>
                </a:lnTo>
                <a:lnTo>
                  <a:pt x="2032" y="110997"/>
                </a:lnTo>
                <a:lnTo>
                  <a:pt x="8255" y="114553"/>
                </a:lnTo>
                <a:lnTo>
                  <a:pt x="14350" y="118109"/>
                </a:lnTo>
                <a:lnTo>
                  <a:pt x="22351" y="116077"/>
                </a:lnTo>
                <a:lnTo>
                  <a:pt x="25908" y="109854"/>
                </a:lnTo>
                <a:lnTo>
                  <a:pt x="47117" y="73496"/>
                </a:lnTo>
                <a:lnTo>
                  <a:pt x="47117" y="25653"/>
                </a:lnTo>
                <a:lnTo>
                  <a:pt x="75033" y="25653"/>
                </a:lnTo>
                <a:lnTo>
                  <a:pt x="60071" y="0"/>
                </a:lnTo>
                <a:close/>
              </a:path>
              <a:path w="120142" h="358775">
                <a:moveTo>
                  <a:pt x="75033" y="25653"/>
                </a:moveTo>
                <a:lnTo>
                  <a:pt x="73025" y="25653"/>
                </a:lnTo>
                <a:lnTo>
                  <a:pt x="73025" y="73496"/>
                </a:lnTo>
                <a:lnTo>
                  <a:pt x="94234" y="109854"/>
                </a:lnTo>
                <a:lnTo>
                  <a:pt x="97789" y="116077"/>
                </a:lnTo>
                <a:lnTo>
                  <a:pt x="105791" y="118109"/>
                </a:lnTo>
                <a:lnTo>
                  <a:pt x="111887" y="114553"/>
                </a:lnTo>
                <a:lnTo>
                  <a:pt x="118110" y="110997"/>
                </a:lnTo>
                <a:lnTo>
                  <a:pt x="120142" y="102996"/>
                </a:lnTo>
                <a:lnTo>
                  <a:pt x="75033" y="25653"/>
                </a:lnTo>
                <a:close/>
              </a:path>
              <a:path w="120142" h="358775">
                <a:moveTo>
                  <a:pt x="73025" y="25653"/>
                </a:moveTo>
                <a:lnTo>
                  <a:pt x="47117" y="25653"/>
                </a:lnTo>
                <a:lnTo>
                  <a:pt x="47117" y="73496"/>
                </a:lnTo>
                <a:lnTo>
                  <a:pt x="60071" y="51289"/>
                </a:lnTo>
                <a:lnTo>
                  <a:pt x="48895" y="32130"/>
                </a:lnTo>
                <a:lnTo>
                  <a:pt x="73025" y="32130"/>
                </a:lnTo>
                <a:lnTo>
                  <a:pt x="73025" y="25653"/>
                </a:lnTo>
                <a:close/>
              </a:path>
              <a:path w="120142" h="358775">
                <a:moveTo>
                  <a:pt x="73025" y="32130"/>
                </a:moveTo>
                <a:lnTo>
                  <a:pt x="71247" y="32130"/>
                </a:lnTo>
                <a:lnTo>
                  <a:pt x="60071" y="51289"/>
                </a:lnTo>
                <a:lnTo>
                  <a:pt x="73025" y="73496"/>
                </a:lnTo>
                <a:lnTo>
                  <a:pt x="73025" y="32130"/>
                </a:lnTo>
                <a:close/>
              </a:path>
              <a:path w="120142" h="358775">
                <a:moveTo>
                  <a:pt x="71247" y="32130"/>
                </a:moveTo>
                <a:lnTo>
                  <a:pt x="48895" y="32130"/>
                </a:lnTo>
                <a:lnTo>
                  <a:pt x="60071" y="51289"/>
                </a:lnTo>
                <a:lnTo>
                  <a:pt x="71247" y="32130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9" name="object 119"/>
          <p:cNvSpPr/>
          <p:nvPr/>
        </p:nvSpPr>
        <p:spPr>
          <a:xfrm>
            <a:off x="169163" y="2839211"/>
            <a:ext cx="8906256" cy="225247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0" name="object 120"/>
          <p:cNvSpPr/>
          <p:nvPr/>
        </p:nvSpPr>
        <p:spPr>
          <a:xfrm>
            <a:off x="175260" y="2822448"/>
            <a:ext cx="8894064" cy="2240279"/>
          </a:xfrm>
          <a:custGeom>
            <a:avLst/>
            <a:gdLst/>
            <a:ahLst/>
            <a:cxnLst/>
            <a:rect l="l" t="t" r="r" b="b"/>
            <a:pathLst>
              <a:path w="8894064" h="2240279">
                <a:moveTo>
                  <a:pt x="0" y="2240279"/>
                </a:moveTo>
                <a:lnTo>
                  <a:pt x="8894064" y="2240279"/>
                </a:lnTo>
                <a:lnTo>
                  <a:pt x="8894064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solidFill>
            <a:srgbClr val="974707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1" name="object 121"/>
          <p:cNvSpPr/>
          <p:nvPr/>
        </p:nvSpPr>
        <p:spPr>
          <a:xfrm>
            <a:off x="175260" y="2822448"/>
            <a:ext cx="8894064" cy="2240279"/>
          </a:xfrm>
          <a:custGeom>
            <a:avLst/>
            <a:gdLst/>
            <a:ahLst/>
            <a:cxnLst/>
            <a:rect l="l" t="t" r="r" b="b"/>
            <a:pathLst>
              <a:path w="8894064" h="2240279">
                <a:moveTo>
                  <a:pt x="0" y="2240279"/>
                </a:moveTo>
                <a:lnTo>
                  <a:pt x="8894064" y="2240279"/>
                </a:lnTo>
                <a:lnTo>
                  <a:pt x="8894064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3" name="object 123"/>
          <p:cNvSpPr txBox="1"/>
          <p:nvPr/>
        </p:nvSpPr>
        <p:spPr>
          <a:xfrm>
            <a:off x="5706617" y="4338066"/>
            <a:ext cx="227203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latin typeface="Microsoft JhengHei"/>
                <a:cs typeface="Microsoft JhengHei"/>
              </a:rPr>
              <a:t>信息技术辅助教学各环节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372867" y="1255775"/>
            <a:ext cx="1996439" cy="161086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5" name="object 125"/>
          <p:cNvSpPr/>
          <p:nvPr/>
        </p:nvSpPr>
        <p:spPr>
          <a:xfrm>
            <a:off x="2393442" y="1253489"/>
            <a:ext cx="1955292" cy="1569719"/>
          </a:xfrm>
          <a:custGeom>
            <a:avLst/>
            <a:gdLst/>
            <a:ahLst/>
            <a:cxnLst/>
            <a:rect l="l" t="t" r="r" b="b"/>
            <a:pathLst>
              <a:path w="1955292" h="1569719">
                <a:moveTo>
                  <a:pt x="0" y="1569719"/>
                </a:moveTo>
                <a:lnTo>
                  <a:pt x="1955292" y="1569719"/>
                </a:lnTo>
                <a:lnTo>
                  <a:pt x="1955292" y="0"/>
                </a:lnTo>
                <a:lnTo>
                  <a:pt x="0" y="0"/>
                </a:lnTo>
                <a:lnTo>
                  <a:pt x="0" y="156971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graphicFrame>
        <p:nvGraphicFramePr>
          <p:cNvPr id="122" name="object 122"/>
          <p:cNvGraphicFramePr>
            <a:graphicFrameLocks noGrp="1"/>
          </p:cNvGraphicFramePr>
          <p:nvPr/>
        </p:nvGraphicFramePr>
        <p:xfrm>
          <a:off x="170687" y="1458467"/>
          <a:ext cx="8842247" cy="1158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043"/>
                <a:gridCol w="134112"/>
                <a:gridCol w="470916"/>
                <a:gridCol w="120396"/>
                <a:gridCol w="422147"/>
                <a:gridCol w="176784"/>
                <a:gridCol w="480060"/>
                <a:gridCol w="175259"/>
                <a:gridCol w="454151"/>
                <a:gridCol w="160019"/>
                <a:gridCol w="614172"/>
                <a:gridCol w="452627"/>
                <a:gridCol w="160782"/>
                <a:gridCol w="613410"/>
                <a:gridCol w="633983"/>
                <a:gridCol w="609600"/>
                <a:gridCol w="597407"/>
                <a:gridCol w="594360"/>
                <a:gridCol w="585215"/>
                <a:gridCol w="574548"/>
                <a:gridCol w="451103"/>
              </a:tblGrid>
              <a:tr h="313070">
                <a:tc>
                  <a:txBody>
                    <a:bodyPr/>
                    <a:lstStyle/>
                    <a:p>
                      <a:pPr marL="33020">
                        <a:lnSpc>
                          <a:spcPts val="2145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课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497DBA"/>
                      </a:solidFill>
                      <a:prstDash val="solid"/>
                    </a:lnR>
                    <a:lnT w="9144">
                      <a:solidFill>
                        <a:srgbClr val="497DBA"/>
                      </a:solidFill>
                      <a:prstDash val="solid"/>
                    </a:lnT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教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lnT w="9143">
                      <a:solidFill>
                        <a:srgbClr val="497DBA"/>
                      </a:solidFill>
                      <a:prstDash val="solid"/>
                    </a:lnT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教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lnT w="9143">
                      <a:solidFill>
                        <a:srgbClr val="497DBA"/>
                      </a:solidFill>
                      <a:prstDash val="solid"/>
                    </a:lnT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2145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教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lnT w="9144">
                      <a:solidFill>
                        <a:srgbClr val="497DBA"/>
                      </a:solidFill>
                      <a:prstDash val="solid"/>
                    </a:lnT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课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lnT w="9144">
                      <a:solidFill>
                        <a:srgbClr val="497D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分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案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lnT w="9144">
                      <a:solidFill>
                        <a:srgbClr val="497DB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ts val="2145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阅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课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作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答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成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2145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成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</a:tr>
              <a:tr h="276284">
                <a:tc>
                  <a:txBody>
                    <a:bodyPr/>
                    <a:lstStyle/>
                    <a:p>
                      <a:pPr marL="33020">
                        <a:lnSpc>
                          <a:spcPts val="216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前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堂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组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例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ts val="216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读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后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业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测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疑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ts val="216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考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绩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ts val="216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绩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</a:tr>
              <a:tr h="276101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调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计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大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208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内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授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讨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教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材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作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评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验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辅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试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评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统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</a:tr>
              <a:tr h="283638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查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划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纲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容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课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论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学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料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业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估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导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估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4">
                      <a:solidFill>
                        <a:srgbClr val="497DBA"/>
                      </a:solidFill>
                      <a:prstDash val="solid"/>
                    </a:lnL>
                    <a:lnR w="9143">
                      <a:solidFill>
                        <a:srgbClr val="497DBA"/>
                      </a:solidFill>
                      <a:prstDash val="solid"/>
                    </a:lnR>
                    <a:lnB w="9143">
                      <a:solidFill>
                        <a:srgbClr val="497DBA"/>
                      </a:solidFill>
                      <a:prstDash val="soli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dirty="0" smtClean="0" sz="1800">
                          <a:solidFill>
                            <a:srgbClr val="FFFFFF"/>
                          </a:solidFill>
                          <a:latin typeface="Microsoft JhengHei"/>
                          <a:cs typeface="Microsoft JhengHei"/>
                        </a:rPr>
                        <a:t>计</a:t>
                      </a:r>
                      <a:endParaRPr sz="18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43">
                      <a:solidFill>
                        <a:srgbClr val="497DBA"/>
                      </a:solidFill>
                      <a:prstDash val="solid"/>
                    </a:lnL>
                    <a:lnR w="9144">
                      <a:solidFill>
                        <a:srgbClr val="497DBA"/>
                      </a:solidFill>
                      <a:prstDash val="solid"/>
                    </a:lnR>
                    <a:solidFill>
                      <a:srgbClr val="3366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078991"/>
            <a:ext cx="4300726" cy="5227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：实验过程深度</a:t>
            </a:r>
            <a:r>
              <a:rPr dirty="0" smtClean="0" sz="3200" spc="-5">
                <a:solidFill>
                  <a:srgbClr val="FFFFFF"/>
                </a:solidFill>
                <a:latin typeface="Microsoft JhengHei"/>
                <a:cs typeface="Microsoft JhengHei"/>
              </a:rPr>
              <a:t>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合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5759" y="2482722"/>
            <a:ext cx="4225925" cy="3181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1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、化学虚拟仿真实验工作室工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作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条例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2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2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、化学虚拟仿真实验工作室岗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位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职责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9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3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、化学虚拟仿真实验工作室工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作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档案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理办法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0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4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、本科化学虚拟仿真实验教学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理规定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0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5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、本科化学虚拟仿真实验成绩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评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定细则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2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6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、本科化学虚拟仿真实验学分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理规定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0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7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、化学专业实习实训虚拟仿真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设与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理规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0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8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、化学虚拟仿真平台培训管理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办</a:t>
            </a:r>
            <a:r>
              <a:rPr dirty="0" smtClean="0" sz="1600" spc="-20">
                <a:solidFill>
                  <a:srgbClr val="FD4B4B"/>
                </a:solidFill>
                <a:latin typeface="Microsoft JhengHei"/>
                <a:cs typeface="Microsoft JhengHei"/>
              </a:rPr>
              <a:t>法</a:t>
            </a:r>
            <a:endParaRPr sz="16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9"/>
              </a:spcBef>
            </a:pPr>
            <a:endParaRPr sz="950"/>
          </a:p>
          <a:p>
            <a:pPr marL="12700">
              <a:lnSpc>
                <a:spcPct val="100000"/>
              </a:lnSpc>
            </a:pPr>
            <a:r>
              <a:rPr dirty="0" smtClean="0" sz="1600" spc="-10" b="1">
                <a:solidFill>
                  <a:srgbClr val="FD4B4B"/>
                </a:solidFill>
                <a:latin typeface="Arial"/>
                <a:cs typeface="Arial"/>
              </a:rPr>
              <a:t>9</a:t>
            </a:r>
            <a:r>
              <a:rPr dirty="0" smtClean="0" sz="1600" spc="-10">
                <a:solidFill>
                  <a:srgbClr val="FD4B4B"/>
                </a:solidFill>
                <a:latin typeface="Microsoft JhengHei"/>
                <a:cs typeface="Microsoft JhengHei"/>
              </a:rPr>
              <a:t>、化学虚拟仿真项目开发管理</a:t>
            </a:r>
            <a:r>
              <a:rPr dirty="0" smtClean="0" sz="1600" spc="0">
                <a:solidFill>
                  <a:srgbClr val="FD4B4B"/>
                </a:solidFill>
                <a:latin typeface="Microsoft JhengHei"/>
                <a:cs typeface="Microsoft JhengHei"/>
              </a:rPr>
              <a:t>办</a:t>
            </a:r>
            <a:r>
              <a:rPr dirty="0" smtClean="0" sz="1600" spc="-20">
                <a:solidFill>
                  <a:srgbClr val="FD4B4B"/>
                </a:solidFill>
                <a:latin typeface="Microsoft JhengHei"/>
                <a:cs typeface="Microsoft JhengHei"/>
              </a:rPr>
              <a:t>法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09742" y="1736597"/>
            <a:ext cx="2165350" cy="418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295"/>
              </a:lnSpc>
            </a:pPr>
            <a:r>
              <a:rPr dirty="0" smtClean="0" sz="2800" spc="-20">
                <a:solidFill>
                  <a:srgbClr val="FF0000"/>
                </a:solidFill>
                <a:latin typeface="Microsoft JhengHei"/>
                <a:cs typeface="Microsoft JhengHei"/>
              </a:rPr>
              <a:t>主要管理措施</a:t>
            </a:r>
            <a:endParaRPr sz="2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31342" y="1339341"/>
            <a:ext cx="7710170" cy="1092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673100">
              <a:lnSpc>
                <a:spcPct val="100000"/>
              </a:lnSpc>
            </a:pPr>
            <a:r>
              <a:rPr dirty="0" smtClean="0" sz="2400" spc="-5">
                <a:latin typeface="Microsoft JhengHei"/>
                <a:cs typeface="Microsoft JhengHei"/>
              </a:rPr>
              <a:t>针</a:t>
            </a:r>
            <a:r>
              <a:rPr dirty="0" smtClean="0" sz="2400" spc="0">
                <a:latin typeface="Microsoft JhengHei"/>
                <a:cs typeface="Microsoft JhengHei"/>
              </a:rPr>
              <a:t>对</a:t>
            </a:r>
            <a:r>
              <a:rPr dirty="0" smtClean="0" sz="2400" spc="-5">
                <a:latin typeface="Microsoft JhengHei"/>
                <a:cs typeface="Microsoft JhengHei"/>
              </a:rPr>
              <a:t>学生认知实习和实践训练困难多、周期短、深度</a:t>
            </a:r>
            <a:r>
              <a:rPr dirty="0" smtClean="0" sz="2400" spc="-5">
                <a:latin typeface="Microsoft JhengHei"/>
                <a:cs typeface="Microsoft JhengHei"/>
              </a:rPr>
              <a:t> </a:t>
            </a:r>
            <a:r>
              <a:rPr dirty="0" smtClean="0" sz="2400" spc="0">
                <a:latin typeface="Microsoft JhengHei"/>
                <a:cs typeface="Microsoft JhengHei"/>
              </a:rPr>
              <a:t>不够、“走马观花”等现实问题，积极结合实习基地开发</a:t>
            </a:r>
            <a:r>
              <a:rPr dirty="0" smtClean="0" sz="2400" spc="0">
                <a:latin typeface="Microsoft JhengHei"/>
                <a:cs typeface="Microsoft JhengHei"/>
              </a:rPr>
              <a:t> 实习实训虚拟仿真实验</a:t>
            </a:r>
            <a:r>
              <a:rPr dirty="0" smtClean="0" sz="2400" spc="60">
                <a:latin typeface="Microsoft JhengHei"/>
                <a:cs typeface="Microsoft JhengHei"/>
              </a:rPr>
              <a:t> 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1000" y="2636520"/>
            <a:ext cx="4419600" cy="30723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876800" y="2636520"/>
            <a:ext cx="4038600" cy="30830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18005" y="5885078"/>
            <a:ext cx="673227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金刚石生产模具组装和六面液压机工作的虚</a:t>
            </a:r>
            <a:r>
              <a:rPr dirty="0" smtClean="0" sz="2400" spc="5">
                <a:latin typeface="Microsoft JhengHei"/>
                <a:cs typeface="Microsoft JhengHei"/>
              </a:rPr>
              <a:t>拟</a:t>
            </a:r>
            <a:r>
              <a:rPr dirty="0" smtClean="0" sz="2400" spc="0">
                <a:latin typeface="Microsoft JhengHei"/>
                <a:cs typeface="Microsoft JhengHei"/>
              </a:rPr>
              <a:t>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一、实习实训的虚拟仿真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4024" y="1755648"/>
            <a:ext cx="6934200" cy="3895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33094" y="5712256"/>
            <a:ext cx="67310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尼莫地平中间体乙酰乙酸异丙酯生产车间虚拟模拟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一、实习实训的虚拟仿真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88340" y="1231391"/>
            <a:ext cx="7710170" cy="14579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673735">
              <a:lnSpc>
                <a:spcPct val="100000"/>
              </a:lnSpc>
            </a:pPr>
            <a:r>
              <a:rPr dirty="0" smtClean="0" sz="2400">
                <a:latin typeface="Microsoft JhengHei"/>
                <a:cs typeface="Microsoft JhengHei"/>
              </a:rPr>
              <a:t>充分发挥我校相关研究方向雄厚的研究基础和研究实</a:t>
            </a:r>
            <a:r>
              <a:rPr dirty="0" smtClean="0" sz="2400">
                <a:latin typeface="Microsoft JhengHei"/>
                <a:cs typeface="Microsoft JhengHei"/>
              </a:rPr>
              <a:t> 力，为了促进实验教学与学科前沿发展相结合，进一步调</a:t>
            </a:r>
            <a:r>
              <a:rPr dirty="0" smtClean="0" sz="2400">
                <a:latin typeface="Microsoft JhengHei"/>
                <a:cs typeface="Microsoft JhengHei"/>
              </a:rPr>
              <a:t> 动同学们对于科学研究的积极性，将一些抽象的化学及化</a:t>
            </a:r>
            <a:r>
              <a:rPr dirty="0" smtClean="0" sz="2400">
                <a:latin typeface="Microsoft JhengHei"/>
                <a:cs typeface="Microsoft JhengHei"/>
              </a:rPr>
              <a:t> 学生物学知识用虚拟仿真的方式得以展现。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2148" y="3023616"/>
            <a:ext cx="4038600" cy="2743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43628" y="3049523"/>
            <a:ext cx="4191000" cy="2717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729990" y="6447332"/>
            <a:ext cx="1729739" cy="1339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800" spc="-5">
                <a:latin typeface="Arial"/>
                <a:cs typeface="Arial"/>
              </a:rPr>
              <a:t>D</a:t>
            </a:r>
            <a:r>
              <a:rPr dirty="0" smtClean="0" sz="800" spc="-5">
                <a:latin typeface="Arial"/>
                <a:cs typeface="Arial"/>
              </a:rPr>
              <a:t>-</a:t>
            </a:r>
            <a:r>
              <a:rPr dirty="0" smtClean="0" sz="800" spc="0">
                <a:latin typeface="Arial"/>
                <a:cs typeface="Arial"/>
              </a:rPr>
              <a:t>A</a:t>
            </a:r>
            <a:r>
              <a:rPr dirty="0" smtClean="0" sz="800" spc="0">
                <a:latin typeface="Microsoft JhengHei"/>
                <a:cs typeface="Microsoft JhengHei"/>
              </a:rPr>
              <a:t>反应及其过渡态分子</a:t>
            </a:r>
            <a:r>
              <a:rPr dirty="0" smtClean="0" sz="800" spc="-15">
                <a:latin typeface="Microsoft JhengHei"/>
                <a:cs typeface="Microsoft JhengHei"/>
              </a:rPr>
              <a:t>轨</a:t>
            </a:r>
            <a:r>
              <a:rPr dirty="0" smtClean="0" sz="800" spc="0">
                <a:latin typeface="Microsoft JhengHei"/>
                <a:cs typeface="Microsoft JhengHei"/>
              </a:rPr>
              <a:t>道虚</a:t>
            </a:r>
            <a:r>
              <a:rPr dirty="0" smtClean="0" sz="800" spc="-15">
                <a:latin typeface="Microsoft JhengHei"/>
                <a:cs typeface="Microsoft JhengHei"/>
              </a:rPr>
              <a:t>拟</a:t>
            </a:r>
            <a:r>
              <a:rPr dirty="0" smtClean="0" sz="800" spc="0">
                <a:latin typeface="Microsoft JhengHei"/>
                <a:cs typeface="Microsoft JhengHei"/>
              </a:rPr>
              <a:t>模拟</a:t>
            </a:r>
            <a:endParaRPr sz="8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二、计算化学虚拟仿真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334" y="301497"/>
            <a:ext cx="6966584" cy="3454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教育部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《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十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200" spc="-15">
                <a:solidFill>
                  <a:srgbClr val="FFFFFF"/>
                </a:solidFill>
                <a:latin typeface="Microsoft JhengHei"/>
                <a:cs typeface="Microsoft JhengHei"/>
              </a:rPr>
              <a:t>规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划</a:t>
            </a:r>
            <a:r>
              <a:rPr dirty="0" smtClean="0" sz="2200" spc="-20">
                <a:solidFill>
                  <a:srgbClr val="FFFFFF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2200" spc="-15" b="1">
                <a:solidFill>
                  <a:srgbClr val="FFFFFF"/>
                </a:solidFill>
                <a:latin typeface="Arial"/>
                <a:cs typeface="Arial"/>
              </a:rPr>
              <a:t>201</a:t>
            </a:r>
            <a:r>
              <a:rPr dirty="0" smtClean="0" sz="2200" spc="-1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2200" spc="-25" b="1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dirty="0" smtClean="0" sz="2200" spc="-15" b="1">
                <a:solidFill>
                  <a:srgbClr val="FFFFFF"/>
                </a:solidFill>
                <a:latin typeface="Arial"/>
                <a:cs typeface="Arial"/>
              </a:rPr>
              <a:t>2020</a:t>
            </a:r>
            <a:r>
              <a:rPr dirty="0" smtClean="0" sz="22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mtClean="0" sz="2200" spc="-5">
                <a:solidFill>
                  <a:srgbClr val="FFFFFF"/>
                </a:solidFill>
                <a:latin typeface="Microsoft JhengHei"/>
                <a:cs typeface="Microsoft JhengHei"/>
              </a:rPr>
              <a:t>年）</a:t>
            </a:r>
            <a:r>
              <a:rPr dirty="0" smtClean="0" sz="2200" spc="-25">
                <a:solidFill>
                  <a:srgbClr val="FFFFFF"/>
                </a:solidFill>
                <a:latin typeface="Microsoft JhengHei"/>
                <a:cs typeface="Microsoft JhengHei"/>
              </a:rPr>
              <a:t>》</a:t>
            </a:r>
            <a:endParaRPr sz="2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630" y="1341882"/>
            <a:ext cx="8208264" cy="4823460"/>
          </a:xfrm>
          <a:custGeom>
            <a:avLst/>
            <a:gdLst/>
            <a:ahLst/>
            <a:cxnLst/>
            <a:rect l="l" t="t" r="r" b="b"/>
            <a:pathLst>
              <a:path w="8208264" h="4823460">
                <a:moveTo>
                  <a:pt x="0" y="4823460"/>
                </a:moveTo>
                <a:lnTo>
                  <a:pt x="8208264" y="4823460"/>
                </a:lnTo>
                <a:lnTo>
                  <a:pt x="8208264" y="0"/>
                </a:lnTo>
                <a:lnTo>
                  <a:pt x="0" y="0"/>
                </a:lnTo>
                <a:lnTo>
                  <a:pt x="0" y="4823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68630" y="1341882"/>
            <a:ext cx="8208264" cy="4823460"/>
          </a:xfrm>
          <a:custGeom>
            <a:avLst/>
            <a:gdLst/>
            <a:ahLst/>
            <a:cxnLst/>
            <a:rect l="l" t="t" r="r" b="b"/>
            <a:pathLst>
              <a:path w="8208264" h="4823460">
                <a:moveTo>
                  <a:pt x="0" y="4823460"/>
                </a:moveTo>
                <a:lnTo>
                  <a:pt x="8208264" y="4823460"/>
                </a:lnTo>
                <a:lnTo>
                  <a:pt x="8208264" y="0"/>
                </a:lnTo>
                <a:lnTo>
                  <a:pt x="0" y="0"/>
                </a:lnTo>
                <a:lnTo>
                  <a:pt x="0" y="482346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6303" y="1493520"/>
            <a:ext cx="7990205" cy="37992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“推动信息技术与高等教育深度融合，创新人才培养模</a:t>
            </a:r>
            <a:r>
              <a:rPr dirty="0" smtClean="0" sz="2400" spc="-35">
                <a:solidFill>
                  <a:srgbClr val="FF0000"/>
                </a:solidFill>
                <a:latin typeface="Microsoft JhengHei"/>
                <a:cs typeface="Microsoft JhengHei"/>
              </a:rPr>
              <a:t>式</a:t>
            </a:r>
            <a:r>
              <a:rPr dirty="0" smtClean="0" sz="2400" spc="0">
                <a:solidFill>
                  <a:srgbClr val="FF0000"/>
                </a:solidFill>
                <a:latin typeface="Microsoft JhengHei"/>
                <a:cs typeface="Microsoft JhengHei"/>
              </a:rPr>
              <a:t>”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550"/>
              </a:lnSpc>
              <a:spcBef>
                <a:spcPts val="27"/>
              </a:spcBef>
            </a:pPr>
            <a:endParaRPr sz="550"/>
          </a:p>
          <a:p>
            <a:pPr marL="12700" marR="167640">
              <a:lnSpc>
                <a:spcPct val="150000"/>
              </a:lnSpc>
              <a:tabLst>
                <a:tab pos="469900" algn="l"/>
              </a:tabLst>
            </a:pPr>
            <a:r>
              <a:rPr dirty="0" smtClean="0" sz="2400">
                <a:solidFill>
                  <a:srgbClr val="30B6FC"/>
                </a:solidFill>
                <a:latin typeface="Wingdings"/>
                <a:cs typeface="Wingdings"/>
              </a:rPr>
              <a:t></a:t>
            </a:r>
            <a:r>
              <a:rPr dirty="0" smtClean="0" sz="2400">
                <a:solidFill>
                  <a:srgbClr val="30B6FC"/>
                </a:solidFill>
                <a:latin typeface="Times New Roman"/>
                <a:cs typeface="Times New Roman"/>
              </a:rPr>
              <a:t>	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高等教育信息化是促进高等教育改革创新和提高质量的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有效途径，是教育信息化发展的创新前沿。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/>
          </a:p>
          <a:p>
            <a:pPr marL="12700" marR="12700">
              <a:lnSpc>
                <a:spcPct val="150000"/>
              </a:lnSpc>
              <a:tabLst>
                <a:tab pos="469900" algn="l"/>
              </a:tabLst>
            </a:pPr>
            <a:r>
              <a:rPr dirty="0" smtClean="0" sz="2400">
                <a:solidFill>
                  <a:srgbClr val="30B6FC"/>
                </a:solidFill>
                <a:latin typeface="Wingdings"/>
                <a:cs typeface="Wingdings"/>
              </a:rPr>
              <a:t></a:t>
            </a:r>
            <a:r>
              <a:rPr dirty="0" smtClean="0" sz="2400">
                <a:solidFill>
                  <a:srgbClr val="30B6FC"/>
                </a:solidFill>
                <a:latin typeface="Times New Roman"/>
                <a:cs typeface="Times New Roman"/>
              </a:rPr>
              <a:t>	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进一步加强基础设施和信息资源建设，重点推进信息技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术与高等教育的深度融合，促进教育内容、教学手段和方法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现代化，创新人才培养、科研组织和社会服务模式，推动文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化传承创新，促进高等教育质量全面提高。</a:t>
            </a:r>
            <a:endParaRPr sz="2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38327" y="1772411"/>
            <a:ext cx="4233672" cy="2862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800600" y="3048000"/>
            <a:ext cx="4038600" cy="27919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44118" y="4841494"/>
            <a:ext cx="8165465" cy="14014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-10">
                <a:latin typeface="Arial"/>
                <a:cs typeface="Arial"/>
              </a:rPr>
              <a:t>SN</a:t>
            </a:r>
            <a:r>
              <a:rPr dirty="0" smtClean="0" sz="2400" spc="-5">
                <a:latin typeface="Arial"/>
                <a:cs typeface="Arial"/>
              </a:rPr>
              <a:t>2</a:t>
            </a:r>
            <a:r>
              <a:rPr dirty="0" smtClean="0" sz="2400" spc="-5">
                <a:latin typeface="Microsoft JhengHei"/>
                <a:cs typeface="Microsoft JhengHei"/>
              </a:rPr>
              <a:t>反应过渡态的计算模拟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15"/>
              </a:spcBef>
            </a:pPr>
            <a:endParaRPr sz="1300"/>
          </a:p>
          <a:p>
            <a:pPr marL="3580129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水分子的红外吸收计算与图谱模拟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、计算化学虚拟仿真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26440" y="1345946"/>
            <a:ext cx="7710170" cy="7270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686435">
              <a:lnSpc>
                <a:spcPct val="100000"/>
              </a:lnSpc>
            </a:pPr>
            <a:r>
              <a:rPr dirty="0" smtClean="0" sz="2400" spc="-5">
                <a:latin typeface="Microsoft JhengHei"/>
                <a:cs typeface="Microsoft JhengHei"/>
              </a:rPr>
              <a:t>在科研成果转化的综合化学实验教学中，针对超高压</a:t>
            </a:r>
            <a:endParaRPr sz="2400">
              <a:latin typeface="Microsoft JhengHei"/>
              <a:cs typeface="Microsoft JhengHei"/>
            </a:endParaRPr>
          </a:p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超高温、有毒有害和较为抽象地实验教学内容，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3400" y="2493264"/>
            <a:ext cx="3810000" cy="2609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48200" y="2441448"/>
            <a:ext cx="4191000" cy="26441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2552192" y="5528767"/>
            <a:ext cx="4191000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-5">
                <a:latin typeface="Arial"/>
                <a:cs typeface="Arial"/>
              </a:rPr>
              <a:t>X</a:t>
            </a:r>
            <a:r>
              <a:rPr dirty="0" smtClean="0" sz="2400" spc="0">
                <a:latin typeface="Microsoft JhengHei"/>
                <a:cs typeface="Microsoft JhengHei"/>
              </a:rPr>
              <a:t>射线物相分析的微机虚拟仿真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、科研成果转化的虚</a:t>
            </a:r>
            <a:r>
              <a:rPr dirty="0" smtClean="0" sz="3200" spc="15">
                <a:solidFill>
                  <a:srgbClr val="FFFFFF"/>
                </a:solidFill>
                <a:latin typeface="Microsoft JhengHei"/>
                <a:cs typeface="Microsoft JhengHei"/>
              </a:rPr>
              <a:t>拟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984248"/>
            <a:ext cx="3421379" cy="26075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5637276" y="3404615"/>
            <a:ext cx="3352800" cy="280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96867" y="1167383"/>
            <a:ext cx="3505199" cy="2592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323" y="5417820"/>
            <a:ext cx="36830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空间晶体点阵抽取虚拟实验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、科研成果转化的虚</a:t>
            </a:r>
            <a:r>
              <a:rPr dirty="0" smtClean="0" sz="3200" spc="15">
                <a:solidFill>
                  <a:srgbClr val="FFFFFF"/>
                </a:solidFill>
                <a:latin typeface="Microsoft JhengHei"/>
                <a:cs typeface="Microsoft JhengHei"/>
              </a:rPr>
              <a:t>拟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98348" y="1677923"/>
            <a:ext cx="3886200" cy="2833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721352" y="1650492"/>
            <a:ext cx="3962400" cy="28315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304790" y="5130672"/>
            <a:ext cx="27686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-5">
                <a:latin typeface="Microsoft JhengHei"/>
                <a:cs typeface="Microsoft JhengHei"/>
              </a:rPr>
              <a:t>分子筛催化工艺模拟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8267" y="5161533"/>
            <a:ext cx="42926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苯加氢制环己烯的反应历程模拟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、科研成果转化的虚</a:t>
            </a:r>
            <a:r>
              <a:rPr dirty="0" smtClean="0" sz="3200" spc="15">
                <a:solidFill>
                  <a:srgbClr val="FFFFFF"/>
                </a:solidFill>
                <a:latin typeface="Microsoft JhengHei"/>
                <a:cs typeface="Microsoft JhengHei"/>
              </a:rPr>
              <a:t>拟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99591" y="1257934"/>
            <a:ext cx="7716520" cy="10922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673100">
              <a:lnSpc>
                <a:spcPct val="100000"/>
              </a:lnSpc>
            </a:pPr>
            <a:r>
              <a:rPr dirty="0" smtClean="0" sz="2400">
                <a:latin typeface="Microsoft JhengHei"/>
                <a:cs typeface="Microsoft JhengHei"/>
              </a:rPr>
              <a:t>主要包括气质联用、核磁共振、原子吸收和毛细管电</a:t>
            </a:r>
            <a:r>
              <a:rPr dirty="0" smtClean="0" sz="2400">
                <a:latin typeface="Microsoft JhengHei"/>
                <a:cs typeface="Microsoft JhengHei"/>
              </a:rPr>
              <a:t> 泳等一些较精密的仪器设备，以解决“只能看不能做”的</a:t>
            </a:r>
            <a:r>
              <a:rPr dirty="0" smtClean="0" sz="2400">
                <a:latin typeface="Microsoft JhengHei"/>
                <a:cs typeface="Microsoft JhengHei"/>
              </a:rPr>
              <a:t> 问题，不断拓宽学生视野。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4400" y="2590800"/>
            <a:ext cx="3810000" cy="26746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953000" y="2590800"/>
            <a:ext cx="4038600" cy="26791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44930" y="5556199"/>
            <a:ext cx="33782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>
                <a:latin typeface="Microsoft JhengHei"/>
                <a:cs typeface="Microsoft JhengHei"/>
              </a:rPr>
              <a:t>核磁共振波谱虚拟实验室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80684" y="5528767"/>
            <a:ext cx="2871470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latin typeface="Microsoft JhengHei"/>
                <a:cs typeface="Microsoft JhengHei"/>
              </a:rPr>
              <a:t>气</a:t>
            </a:r>
            <a:r>
              <a:rPr dirty="0" smtClean="0" sz="2400">
                <a:latin typeface="Arial"/>
                <a:cs typeface="Arial"/>
              </a:rPr>
              <a:t>-</a:t>
            </a:r>
            <a:r>
              <a:rPr dirty="0" smtClean="0" sz="2400">
                <a:latin typeface="Microsoft JhengHei"/>
                <a:cs typeface="Microsoft JhengHei"/>
              </a:rPr>
              <a:t>质联用虚拟实验室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四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、精密仪器的虚拟仿真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16408" y="1744979"/>
            <a:ext cx="4343400" cy="2667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762500" y="2692907"/>
            <a:ext cx="4203192" cy="27675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83540" y="4727194"/>
            <a:ext cx="8714740" cy="13931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latin typeface="Microsoft JhengHei"/>
                <a:cs typeface="Microsoft JhengHei"/>
              </a:rPr>
              <a:t>三维高效液相色谱虚拟实验室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200"/>
              </a:lnSpc>
              <a:spcBef>
                <a:spcPts val="48"/>
              </a:spcBef>
            </a:pPr>
            <a:endParaRPr sz="1200"/>
          </a:p>
          <a:p>
            <a:pPr marL="4129404">
              <a:lnSpc>
                <a:spcPts val="2840"/>
              </a:lnSpc>
            </a:pPr>
            <a:r>
              <a:rPr dirty="0" smtClean="0" sz="2400" spc="-5">
                <a:latin typeface="Microsoft JhengHei"/>
                <a:cs typeface="Microsoft JhengHei"/>
              </a:rPr>
              <a:t>三维原子吸收光谱分析虚拟实验室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四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、精密仪器的虚拟仿真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28600" y="2057400"/>
            <a:ext cx="4242816" cy="25953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572000" y="2057400"/>
            <a:ext cx="4343400" cy="2584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55395" y="4872228"/>
            <a:ext cx="30734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液相色谱仪维护与维修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2380" y="4869815"/>
            <a:ext cx="45974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学生在虚拟实验室获得的实验结果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四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、精密仪器的虚拟仿真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88340" y="1213358"/>
            <a:ext cx="8014970" cy="18243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673735">
              <a:lnSpc>
                <a:spcPct val="100000"/>
              </a:lnSpc>
            </a:pPr>
            <a:r>
              <a:rPr dirty="0" smtClean="0" sz="2400">
                <a:latin typeface="Microsoft JhengHei"/>
                <a:cs typeface="Microsoft JhengHei"/>
              </a:rPr>
              <a:t>主要包括无机化学实验、有机化学实验、分析化学实验</a:t>
            </a:r>
            <a:r>
              <a:rPr dirty="0" smtClean="0" sz="2400">
                <a:latin typeface="Microsoft JhengHei"/>
                <a:cs typeface="Microsoft JhengHei"/>
              </a:rPr>
              <a:t> 及物理化学实验，与实做实验内容一一对应，做到了“全覆</a:t>
            </a:r>
            <a:r>
              <a:rPr dirty="0" smtClean="0" sz="2400">
                <a:latin typeface="Microsoft JhengHei"/>
                <a:cs typeface="Microsoft JhengHei"/>
              </a:rPr>
              <a:t> 盖、超覆盖”，让学生能够在网络上完成实验预习、虚拟操</a:t>
            </a:r>
            <a:r>
              <a:rPr dirty="0" smtClean="0" sz="2400">
                <a:latin typeface="Microsoft JhengHei"/>
                <a:cs typeface="Microsoft JhengHei"/>
              </a:rPr>
              <a:t> 作以及实验复习等内容，本着相互补充的原则，使同学们能</a:t>
            </a:r>
            <a:r>
              <a:rPr dirty="0" smtClean="0" sz="2400">
                <a:latin typeface="Microsoft JhengHei"/>
                <a:cs typeface="Microsoft JhengHei"/>
              </a:rPr>
              <a:t> 够进一步加强对相关实验内容的理解、巩固与消化。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2751" y="3043427"/>
            <a:ext cx="4038600" cy="2919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5123688" y="3020567"/>
            <a:ext cx="3713988" cy="2965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43685" y="5938418"/>
            <a:ext cx="27686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无机化学虚拟实验室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84723" y="5967374"/>
            <a:ext cx="277177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>
                <a:latin typeface="Microsoft JhengHei"/>
                <a:cs typeface="Microsoft JhengHei"/>
              </a:rPr>
              <a:t>有机化学虚拟实验室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五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、基础实验的虚拟仿真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57200" y="2081783"/>
            <a:ext cx="4096512" cy="30632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724400" y="2057400"/>
            <a:ext cx="4267200" cy="30815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82141" y="5391607"/>
            <a:ext cx="27686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>
                <a:latin typeface="Microsoft JhengHei"/>
                <a:cs typeface="Microsoft JhengHei"/>
              </a:rPr>
              <a:t>物理化学虚拟实验室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7946" y="5433364"/>
            <a:ext cx="276860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-5">
                <a:latin typeface="Microsoft JhengHei"/>
                <a:cs typeface="Microsoft JhengHei"/>
              </a:rPr>
              <a:t>化学分析虚拟实验室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五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、基础实验的虚拟仿真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49630" y="1110996"/>
            <a:ext cx="7745095" cy="18237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 indent="673100">
              <a:lnSpc>
                <a:spcPct val="100000"/>
              </a:lnSpc>
            </a:pP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化学虚拟仿真实验教学中心</a:t>
            </a:r>
            <a:r>
              <a:rPr dirty="0" smtClean="0" sz="2400" spc="15">
                <a:solidFill>
                  <a:srgbClr val="2C46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建成了包括化学虚拟仿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 真实验工作室、界面友好明快的化学虚拟仿真实验教学中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5">
                <a:solidFill>
                  <a:srgbClr val="2C4600"/>
                </a:solidFill>
                <a:latin typeface="Microsoft JhengHei"/>
                <a:cs typeface="Microsoft JhengHei"/>
              </a:rPr>
              <a:t>心网站的虚拟仿真实验教学平台，并购置了中心专属服务</a:t>
            </a:r>
            <a:r>
              <a:rPr dirty="0" smtClean="0" sz="2400" spc="5">
                <a:solidFill>
                  <a:srgbClr val="2C46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器以及具有</a:t>
            </a:r>
            <a:r>
              <a:rPr dirty="0" smtClean="0" sz="2400" spc="-5" b="1">
                <a:solidFill>
                  <a:srgbClr val="2C4600"/>
                </a:solidFill>
                <a:latin typeface="Arial"/>
                <a:cs typeface="Arial"/>
              </a:rPr>
              <a:t>26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个节点机的高性能计算机机群。平台依托校</a:t>
            </a:r>
            <a:r>
              <a:rPr dirty="0" smtClean="0" sz="2400" spc="10">
                <a:solidFill>
                  <a:srgbClr val="2C4600"/>
                </a:solidFill>
                <a:latin typeface="Microsoft JhengHei"/>
                <a:cs typeface="Microsoft JhengHei"/>
              </a:rPr>
              <a:t> 园网络，网络与信息安全得到了有效的保证。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9160" y="2999232"/>
            <a:ext cx="2514600" cy="3276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742944" y="2999232"/>
            <a:ext cx="4800600" cy="33009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五、虚拟仿真实验的教学平台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81940"/>
            <a:ext cx="461264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高等教育信息化的作用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89660" y="1098803"/>
            <a:ext cx="7110983" cy="5021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32738" y="1341882"/>
            <a:ext cx="6624827" cy="4535424"/>
          </a:xfrm>
          <a:custGeom>
            <a:avLst/>
            <a:gdLst/>
            <a:ahLst/>
            <a:cxnLst/>
            <a:rect l="l" t="t" r="r" b="b"/>
            <a:pathLst>
              <a:path w="6624827" h="4535424">
                <a:moveTo>
                  <a:pt x="0" y="4535424"/>
                </a:moveTo>
                <a:lnTo>
                  <a:pt x="6624827" y="4535424"/>
                </a:lnTo>
                <a:lnTo>
                  <a:pt x="6624827" y="0"/>
                </a:lnTo>
                <a:lnTo>
                  <a:pt x="0" y="0"/>
                </a:lnTo>
                <a:lnTo>
                  <a:pt x="0" y="4535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332738" y="1341882"/>
            <a:ext cx="6624827" cy="4535424"/>
          </a:xfrm>
          <a:custGeom>
            <a:avLst/>
            <a:gdLst/>
            <a:ahLst/>
            <a:cxnLst/>
            <a:rect l="l" t="t" r="r" b="b"/>
            <a:pathLst>
              <a:path w="6624827" h="4535424">
                <a:moveTo>
                  <a:pt x="0" y="4535424"/>
                </a:moveTo>
                <a:lnTo>
                  <a:pt x="6624827" y="4535424"/>
                </a:lnTo>
                <a:lnTo>
                  <a:pt x="6624827" y="0"/>
                </a:lnTo>
                <a:lnTo>
                  <a:pt x="0" y="0"/>
                </a:lnTo>
                <a:lnTo>
                  <a:pt x="0" y="453542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03550" y="1516888"/>
            <a:ext cx="3281679" cy="5270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3200" spc="5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场革</a:t>
            </a:r>
            <a:r>
              <a:rPr dirty="0" smtClean="0" sz="3200" spc="-15">
                <a:solidFill>
                  <a:srgbClr val="FF0000"/>
                </a:solidFill>
                <a:latin typeface="Microsoft JhengHei"/>
                <a:cs typeface="Microsoft JhengHei"/>
              </a:rPr>
              <a:t>命</a:t>
            </a:r>
            <a:r>
              <a:rPr dirty="0" smtClean="0" sz="3200" spc="0">
                <a:solidFill>
                  <a:srgbClr val="FF0000"/>
                </a:solidFill>
                <a:latin typeface="Microsoft JhengHei"/>
                <a:cs typeface="Microsoft JhengHei"/>
              </a:rPr>
              <a:t>！！！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71116" y="2118359"/>
            <a:ext cx="5189220" cy="3561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124455" y="2133600"/>
            <a:ext cx="5082540" cy="3454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：河南省科技管</a:t>
            </a:r>
            <a:r>
              <a:rPr dirty="0" smtClean="0" sz="3200" spc="-5">
                <a:solidFill>
                  <a:srgbClr val="FFFF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云服务</a:t>
            </a:r>
            <a:r>
              <a:rPr dirty="0" smtClean="0" sz="3200" spc="-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7472" y="3813047"/>
            <a:ext cx="4344924" cy="2740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39495" y="4005071"/>
            <a:ext cx="3960876" cy="2356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47472" y="932688"/>
            <a:ext cx="4344924" cy="3201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39495" y="1124711"/>
            <a:ext cx="3960876" cy="2817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572000" y="1629155"/>
            <a:ext cx="4392167" cy="41041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643628" y="1700783"/>
            <a:ext cx="4248912" cy="3960876"/>
          </a:xfrm>
          <a:custGeom>
            <a:avLst/>
            <a:gdLst/>
            <a:ahLst/>
            <a:cxnLst/>
            <a:rect l="l" t="t" r="r" b="b"/>
            <a:pathLst>
              <a:path w="4248912" h="3960876">
                <a:moveTo>
                  <a:pt x="0" y="3960876"/>
                </a:moveTo>
                <a:lnTo>
                  <a:pt x="4248912" y="3960876"/>
                </a:lnTo>
                <a:lnTo>
                  <a:pt x="4248912" y="0"/>
                </a:lnTo>
                <a:lnTo>
                  <a:pt x="0" y="0"/>
                </a:lnTo>
                <a:lnTo>
                  <a:pt x="0" y="3960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643628" y="1700783"/>
            <a:ext cx="4248912" cy="3960876"/>
          </a:xfrm>
          <a:custGeom>
            <a:avLst/>
            <a:gdLst/>
            <a:ahLst/>
            <a:cxnLst/>
            <a:rect l="l" t="t" r="r" b="b"/>
            <a:pathLst>
              <a:path w="4248912" h="3960876">
                <a:moveTo>
                  <a:pt x="0" y="3960876"/>
                </a:moveTo>
                <a:lnTo>
                  <a:pt x="4248912" y="3960876"/>
                </a:lnTo>
                <a:lnTo>
                  <a:pt x="4248912" y="0"/>
                </a:lnTo>
                <a:lnTo>
                  <a:pt x="0" y="0"/>
                </a:lnTo>
                <a:lnTo>
                  <a:pt x="0" y="3960876"/>
                </a:lnTo>
                <a:close/>
              </a:path>
            </a:pathLst>
          </a:custGeom>
          <a:ln w="12192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723638" y="1670939"/>
            <a:ext cx="4044950" cy="38360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55600" marR="12700" indent="-342900">
              <a:lnSpc>
                <a:spcPct val="15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90">
                <a:solidFill>
                  <a:srgbClr val="073D86"/>
                </a:solidFill>
                <a:latin typeface="Times New Roman"/>
                <a:cs typeface="Times New Roman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河南省教育云服务平台一期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工程；</a:t>
            </a:r>
            <a:endParaRPr sz="2400">
              <a:latin typeface="Microsoft JhengHei"/>
              <a:cs typeface="Microsoft JhengHei"/>
            </a:endParaRPr>
          </a:p>
          <a:p>
            <a:pPr marL="355600" marR="12700" indent="-342900">
              <a:lnSpc>
                <a:spcPts val="4320"/>
              </a:lnSpc>
              <a:spcBef>
                <a:spcPts val="380"/>
              </a:spcBef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90">
                <a:solidFill>
                  <a:srgbClr val="073D86"/>
                </a:solidFill>
                <a:latin typeface="Times New Roman"/>
                <a:cs typeface="Times New Roman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在省网中心统一建设、统一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部署，为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全省</a:t>
            </a:r>
            <a:r>
              <a:rPr dirty="0" smtClean="0" sz="2400" spc="-140">
                <a:solidFill>
                  <a:srgbClr val="FF0000"/>
                </a:solidFill>
                <a:latin typeface="Arial"/>
                <a:cs typeface="Arial"/>
              </a:rPr>
              <a:t>130</a:t>
            </a:r>
            <a:r>
              <a:rPr dirty="0" smtClean="0" sz="2400" spc="-140">
                <a:solidFill>
                  <a:srgbClr val="FF0000"/>
                </a:solidFill>
                <a:latin typeface="Microsoft JhengHei"/>
                <a:cs typeface="Microsoft JhengHei"/>
              </a:rPr>
              <a:t>多所</a:t>
            </a:r>
            <a:r>
              <a:rPr dirty="0" smtClean="0" sz="2400" spc="-140">
                <a:solidFill>
                  <a:srgbClr val="073D86"/>
                </a:solidFill>
                <a:latin typeface="Microsoft JhengHei"/>
                <a:cs typeface="Microsoft JhengHei"/>
              </a:rPr>
              <a:t>高校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55"/>
              </a:spcBef>
            </a:pPr>
            <a:endParaRPr sz="1000"/>
          </a:p>
          <a:p>
            <a:pPr marL="355600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提供科技管理云服务；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2400" spc="19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大大减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少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每所高校硬件、软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355600">
              <a:lnSpc>
                <a:spcPts val="2835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件、运维投入；</a:t>
            </a:r>
            <a:endParaRPr sz="2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河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南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省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70732" y="1431036"/>
            <a:ext cx="1642872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617595" y="1455419"/>
            <a:ext cx="1548638" cy="959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617595" y="1455419"/>
            <a:ext cx="1548638" cy="959484"/>
          </a:xfrm>
          <a:custGeom>
            <a:avLst/>
            <a:gdLst/>
            <a:ahLst/>
            <a:cxnLst/>
            <a:rect l="l" t="t" r="r" b="b"/>
            <a:pathLst>
              <a:path w="1548638" h="959484">
                <a:moveTo>
                  <a:pt x="1904" y="0"/>
                </a:moveTo>
                <a:lnTo>
                  <a:pt x="1548638" y="21462"/>
                </a:lnTo>
                <a:lnTo>
                  <a:pt x="1546732" y="850900"/>
                </a:lnTo>
                <a:lnTo>
                  <a:pt x="892682" y="841755"/>
                </a:lnTo>
                <a:lnTo>
                  <a:pt x="773049" y="959484"/>
                </a:lnTo>
                <a:lnTo>
                  <a:pt x="654050" y="838453"/>
                </a:lnTo>
                <a:lnTo>
                  <a:pt x="0" y="829309"/>
                </a:lnTo>
                <a:lnTo>
                  <a:pt x="1904" y="0"/>
                </a:lnTo>
                <a:close/>
              </a:path>
            </a:pathLst>
          </a:custGeom>
          <a:ln w="9525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902208" y="2351532"/>
            <a:ext cx="7051548" cy="3235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972311" y="2421635"/>
            <a:ext cx="6911340" cy="3095244"/>
          </a:xfrm>
          <a:custGeom>
            <a:avLst/>
            <a:gdLst/>
            <a:ahLst/>
            <a:cxnLst/>
            <a:rect l="l" t="t" r="r" b="b"/>
            <a:pathLst>
              <a:path w="6911340" h="3095244">
                <a:moveTo>
                  <a:pt x="0" y="3095244"/>
                </a:moveTo>
                <a:lnTo>
                  <a:pt x="6911340" y="3095244"/>
                </a:lnTo>
                <a:lnTo>
                  <a:pt x="6911340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972311" y="2421635"/>
            <a:ext cx="6911340" cy="3095244"/>
          </a:xfrm>
          <a:custGeom>
            <a:avLst/>
            <a:gdLst/>
            <a:ahLst/>
            <a:cxnLst/>
            <a:rect l="l" t="t" r="r" b="b"/>
            <a:pathLst>
              <a:path w="6911340" h="3095244">
                <a:moveTo>
                  <a:pt x="0" y="3095244"/>
                </a:moveTo>
                <a:lnTo>
                  <a:pt x="6911340" y="3095244"/>
                </a:lnTo>
                <a:lnTo>
                  <a:pt x="6911340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50442" y="1657603"/>
            <a:ext cx="6612255" cy="347217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L="24765">
              <a:lnSpc>
                <a:spcPct val="100000"/>
              </a:lnSpc>
            </a:pPr>
            <a:r>
              <a:rPr dirty="0" smtClean="0" sz="2800" spc="-20">
                <a:solidFill>
                  <a:srgbClr val="910000"/>
                </a:solidFill>
                <a:latin typeface="Microsoft JhengHei"/>
                <a:cs typeface="Microsoft JhengHei"/>
              </a:rPr>
              <a:t>总体目标</a:t>
            </a:r>
            <a:endParaRPr sz="2800">
              <a:latin typeface="Microsoft JhengHei"/>
              <a:cs typeface="Microsoft JhengHei"/>
            </a:endParaRPr>
          </a:p>
          <a:p>
            <a:pPr>
              <a:lnSpc>
                <a:spcPts val="850"/>
              </a:lnSpc>
              <a:spcBef>
                <a:spcPts val="6"/>
              </a:spcBef>
            </a:pPr>
            <a:endParaRPr sz="8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2400" spc="-140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制定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研究生教育管理信息、技术、管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标准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 spc="-140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2400" spc="-140">
                <a:solidFill>
                  <a:srgbClr val="073D86"/>
                </a:solidFill>
                <a:latin typeface="Microsoft JhengHei"/>
                <a:cs typeface="Microsoft JhengHei"/>
              </a:rPr>
              <a:t>、进一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步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建设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河南省教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基础设施云平台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 spc="-140">
                <a:solidFill>
                  <a:srgbClr val="073D86"/>
                </a:solidFill>
                <a:latin typeface="Arial"/>
                <a:cs typeface="Arial"/>
              </a:rPr>
              <a:t>3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建立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研究生教育管理基础信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数据库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 spc="-140">
                <a:solidFill>
                  <a:srgbClr val="073D86"/>
                </a:solidFill>
                <a:latin typeface="Arial"/>
                <a:cs typeface="Arial"/>
              </a:rPr>
              <a:t>4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开发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省</a:t>
            </a:r>
            <a:r>
              <a:rPr dirty="0" smtClean="0" sz="2400" spc="405">
                <a:solidFill>
                  <a:srgbClr val="073D86"/>
                </a:solidFill>
                <a:latin typeface="Arial"/>
                <a:cs typeface="Arial"/>
              </a:rPr>
              <a:t>-</a:t>
            </a:r>
            <a:r>
              <a:rPr dirty="0" smtClean="0" sz="2400" spc="405">
                <a:solidFill>
                  <a:srgbClr val="073D86"/>
                </a:solidFill>
                <a:latin typeface="Microsoft JhengHei"/>
                <a:cs typeface="Microsoft JhengHei"/>
              </a:rPr>
              <a:t>校两级一体的研究生管理全生命周期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云服务软件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河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南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省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6804" y="1231391"/>
            <a:ext cx="1644395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4467" y="1256283"/>
            <a:ext cx="1548599" cy="959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84467" y="1256283"/>
            <a:ext cx="1548599" cy="959485"/>
          </a:xfrm>
          <a:custGeom>
            <a:avLst/>
            <a:gdLst/>
            <a:ahLst/>
            <a:cxnLst/>
            <a:rect l="l" t="t" r="r" b="b"/>
            <a:pathLst>
              <a:path w="1548599" h="959485">
                <a:moveTo>
                  <a:pt x="1917" y="0"/>
                </a:moveTo>
                <a:lnTo>
                  <a:pt x="1548599" y="21462"/>
                </a:lnTo>
                <a:lnTo>
                  <a:pt x="1546694" y="850900"/>
                </a:lnTo>
                <a:lnTo>
                  <a:pt x="892644" y="841755"/>
                </a:lnTo>
                <a:lnTo>
                  <a:pt x="773087" y="959485"/>
                </a:lnTo>
                <a:lnTo>
                  <a:pt x="654024" y="838453"/>
                </a:lnTo>
                <a:lnTo>
                  <a:pt x="0" y="829437"/>
                </a:lnTo>
                <a:lnTo>
                  <a:pt x="1917" y="0"/>
                </a:lnTo>
                <a:close/>
              </a:path>
            </a:pathLst>
          </a:custGeom>
          <a:ln w="9525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09448" y="1458214"/>
            <a:ext cx="1452245" cy="418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295"/>
              </a:lnSpc>
            </a:pPr>
            <a:r>
              <a:rPr dirty="0" smtClean="0" sz="2800" spc="-25">
                <a:solidFill>
                  <a:srgbClr val="910000"/>
                </a:solidFill>
                <a:latin typeface="Microsoft JhengHei"/>
                <a:cs typeface="Microsoft JhengHei"/>
              </a:rPr>
              <a:t>省厅功能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06076" y="2726961"/>
            <a:ext cx="1033230" cy="651105"/>
          </a:xfrm>
          <a:custGeom>
            <a:avLst/>
            <a:gdLst/>
            <a:ahLst/>
            <a:cxnLst/>
            <a:rect l="l" t="t" r="r" b="b"/>
            <a:pathLst>
              <a:path w="1033230" h="651105">
                <a:moveTo>
                  <a:pt x="0" y="651105"/>
                </a:moveTo>
                <a:lnTo>
                  <a:pt x="1033230" y="651105"/>
                </a:lnTo>
                <a:lnTo>
                  <a:pt x="1033230" y="0"/>
                </a:lnTo>
                <a:lnTo>
                  <a:pt x="0" y="0"/>
                </a:lnTo>
                <a:lnTo>
                  <a:pt x="0" y="651105"/>
                </a:lnTo>
                <a:close/>
              </a:path>
            </a:pathLst>
          </a:custGeom>
          <a:solidFill>
            <a:srgbClr val="F5FFC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406076" y="2726961"/>
            <a:ext cx="1033180" cy="651105"/>
          </a:xfrm>
          <a:custGeom>
            <a:avLst/>
            <a:gdLst/>
            <a:ahLst/>
            <a:cxnLst/>
            <a:rect l="l" t="t" r="r" b="b"/>
            <a:pathLst>
              <a:path w="1033180" h="651105">
                <a:moveTo>
                  <a:pt x="0" y="651105"/>
                </a:moveTo>
                <a:lnTo>
                  <a:pt x="0" y="0"/>
                </a:lnTo>
                <a:lnTo>
                  <a:pt x="1033180" y="0"/>
                </a:lnTo>
                <a:lnTo>
                  <a:pt x="1033180" y="651105"/>
                </a:lnTo>
                <a:lnTo>
                  <a:pt x="0" y="65110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428902" y="2749736"/>
            <a:ext cx="987528" cy="605555"/>
          </a:xfrm>
          <a:custGeom>
            <a:avLst/>
            <a:gdLst/>
            <a:ahLst/>
            <a:cxnLst/>
            <a:rect l="l" t="t" r="r" b="b"/>
            <a:pathLst>
              <a:path w="987528" h="605555">
                <a:moveTo>
                  <a:pt x="0" y="605555"/>
                </a:moveTo>
                <a:lnTo>
                  <a:pt x="0" y="0"/>
                </a:lnTo>
                <a:lnTo>
                  <a:pt x="987528" y="0"/>
                </a:lnTo>
                <a:lnTo>
                  <a:pt x="987528" y="605555"/>
                </a:lnTo>
                <a:lnTo>
                  <a:pt x="0" y="60555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604440" y="2861676"/>
            <a:ext cx="636270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88900" marR="12700" indent="-76835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学科管理</a:t>
            </a:r>
            <a:r>
              <a:rPr dirty="0" smtClean="0" sz="1200" spc="-10">
                <a:latin typeface="Microsoft JhengHei"/>
                <a:cs typeface="Microsoft JhengHei"/>
              </a:rPr>
              <a:t> 子系统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8086" y="2726961"/>
            <a:ext cx="1141996" cy="651105"/>
          </a:xfrm>
          <a:custGeom>
            <a:avLst/>
            <a:gdLst/>
            <a:ahLst/>
            <a:cxnLst/>
            <a:rect l="l" t="t" r="r" b="b"/>
            <a:pathLst>
              <a:path w="1141996" h="651105">
                <a:moveTo>
                  <a:pt x="0" y="651105"/>
                </a:moveTo>
                <a:lnTo>
                  <a:pt x="1141996" y="651105"/>
                </a:lnTo>
                <a:lnTo>
                  <a:pt x="1141996" y="0"/>
                </a:lnTo>
                <a:lnTo>
                  <a:pt x="0" y="0"/>
                </a:lnTo>
                <a:lnTo>
                  <a:pt x="0" y="651105"/>
                </a:lnTo>
                <a:close/>
              </a:path>
            </a:pathLst>
          </a:custGeom>
          <a:solidFill>
            <a:srgbClr val="F5FFC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668086" y="2726961"/>
            <a:ext cx="1141933" cy="651105"/>
          </a:xfrm>
          <a:custGeom>
            <a:avLst/>
            <a:gdLst/>
            <a:ahLst/>
            <a:cxnLst/>
            <a:rect l="l" t="t" r="r" b="b"/>
            <a:pathLst>
              <a:path w="1141933" h="651105">
                <a:moveTo>
                  <a:pt x="0" y="651105"/>
                </a:moveTo>
                <a:lnTo>
                  <a:pt x="0" y="0"/>
                </a:lnTo>
                <a:lnTo>
                  <a:pt x="1141933" y="0"/>
                </a:lnTo>
                <a:lnTo>
                  <a:pt x="1141933" y="651105"/>
                </a:lnTo>
                <a:lnTo>
                  <a:pt x="0" y="651105"/>
                </a:lnTo>
                <a:close/>
              </a:path>
            </a:pathLst>
          </a:custGeom>
          <a:ln w="91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90912" y="2749736"/>
            <a:ext cx="1096281" cy="605555"/>
          </a:xfrm>
          <a:custGeom>
            <a:avLst/>
            <a:gdLst/>
            <a:ahLst/>
            <a:cxnLst/>
            <a:rect l="l" t="t" r="r" b="b"/>
            <a:pathLst>
              <a:path w="1096281" h="605555">
                <a:moveTo>
                  <a:pt x="0" y="605555"/>
                </a:moveTo>
                <a:lnTo>
                  <a:pt x="0" y="0"/>
                </a:lnTo>
                <a:lnTo>
                  <a:pt x="1096281" y="0"/>
                </a:lnTo>
                <a:lnTo>
                  <a:pt x="1096281" y="605555"/>
                </a:lnTo>
                <a:lnTo>
                  <a:pt x="0" y="605555"/>
                </a:lnTo>
                <a:close/>
              </a:path>
            </a:pathLst>
          </a:custGeom>
          <a:ln w="91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920802" y="2861676"/>
            <a:ext cx="636270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88900" marR="12700" indent="-76835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学籍管理</a:t>
            </a:r>
            <a:r>
              <a:rPr dirty="0" smtClean="0" sz="1200" spc="-10">
                <a:latin typeface="Microsoft JhengHei"/>
                <a:cs typeface="Microsoft JhengHei"/>
              </a:rPr>
              <a:t> 子系统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96337" y="2726961"/>
            <a:ext cx="1087607" cy="651105"/>
          </a:xfrm>
          <a:custGeom>
            <a:avLst/>
            <a:gdLst/>
            <a:ahLst/>
            <a:cxnLst/>
            <a:rect l="l" t="t" r="r" b="b"/>
            <a:pathLst>
              <a:path w="1087607" h="651105">
                <a:moveTo>
                  <a:pt x="0" y="651105"/>
                </a:moveTo>
                <a:lnTo>
                  <a:pt x="1087607" y="651105"/>
                </a:lnTo>
                <a:lnTo>
                  <a:pt x="1087607" y="0"/>
                </a:lnTo>
                <a:lnTo>
                  <a:pt x="0" y="0"/>
                </a:lnTo>
                <a:lnTo>
                  <a:pt x="0" y="651105"/>
                </a:lnTo>
                <a:close/>
              </a:path>
            </a:pathLst>
          </a:custGeom>
          <a:solidFill>
            <a:srgbClr val="F5FFC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2996337" y="2726961"/>
            <a:ext cx="1087658" cy="651105"/>
          </a:xfrm>
          <a:custGeom>
            <a:avLst/>
            <a:gdLst/>
            <a:ahLst/>
            <a:cxnLst/>
            <a:rect l="l" t="t" r="r" b="b"/>
            <a:pathLst>
              <a:path w="1087658" h="651105">
                <a:moveTo>
                  <a:pt x="0" y="651105"/>
                </a:moveTo>
                <a:lnTo>
                  <a:pt x="0" y="0"/>
                </a:lnTo>
                <a:lnTo>
                  <a:pt x="1087658" y="0"/>
                </a:lnTo>
                <a:lnTo>
                  <a:pt x="1087658" y="651105"/>
                </a:lnTo>
                <a:lnTo>
                  <a:pt x="0" y="65110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019163" y="2749736"/>
            <a:ext cx="1042006" cy="605555"/>
          </a:xfrm>
          <a:custGeom>
            <a:avLst/>
            <a:gdLst/>
            <a:ahLst/>
            <a:cxnLst/>
            <a:rect l="l" t="t" r="r" b="b"/>
            <a:pathLst>
              <a:path w="1042006" h="605555">
                <a:moveTo>
                  <a:pt x="0" y="605555"/>
                </a:moveTo>
                <a:lnTo>
                  <a:pt x="0" y="0"/>
                </a:lnTo>
                <a:lnTo>
                  <a:pt x="1042006" y="0"/>
                </a:lnTo>
                <a:lnTo>
                  <a:pt x="1042006" y="605555"/>
                </a:lnTo>
                <a:lnTo>
                  <a:pt x="0" y="60555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221914" y="2861676"/>
            <a:ext cx="636270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88900" marR="12700" indent="-76835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招生管理</a:t>
            </a:r>
            <a:r>
              <a:rPr dirty="0" smtClean="0" sz="1200" spc="-10">
                <a:latin typeface="Microsoft JhengHei"/>
                <a:cs typeface="Microsoft JhengHei"/>
              </a:rPr>
              <a:t> 子系统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57589" y="2726961"/>
            <a:ext cx="1087607" cy="651105"/>
          </a:xfrm>
          <a:custGeom>
            <a:avLst/>
            <a:gdLst/>
            <a:ahLst/>
            <a:cxnLst/>
            <a:rect l="l" t="t" r="r" b="b"/>
            <a:pathLst>
              <a:path w="1087607" h="651105">
                <a:moveTo>
                  <a:pt x="0" y="651105"/>
                </a:moveTo>
                <a:lnTo>
                  <a:pt x="1087607" y="651105"/>
                </a:lnTo>
                <a:lnTo>
                  <a:pt x="1087607" y="0"/>
                </a:lnTo>
                <a:lnTo>
                  <a:pt x="0" y="0"/>
                </a:lnTo>
                <a:lnTo>
                  <a:pt x="0" y="651105"/>
                </a:lnTo>
                <a:close/>
              </a:path>
            </a:pathLst>
          </a:custGeom>
          <a:solidFill>
            <a:srgbClr val="F5FFC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6357589" y="2726961"/>
            <a:ext cx="1087531" cy="651105"/>
          </a:xfrm>
          <a:custGeom>
            <a:avLst/>
            <a:gdLst/>
            <a:ahLst/>
            <a:cxnLst/>
            <a:rect l="l" t="t" r="r" b="b"/>
            <a:pathLst>
              <a:path w="1087531" h="651105">
                <a:moveTo>
                  <a:pt x="0" y="651105"/>
                </a:moveTo>
                <a:lnTo>
                  <a:pt x="0" y="0"/>
                </a:lnTo>
                <a:lnTo>
                  <a:pt x="1087531" y="0"/>
                </a:lnTo>
                <a:lnTo>
                  <a:pt x="1087531" y="651105"/>
                </a:lnTo>
                <a:lnTo>
                  <a:pt x="0" y="65110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380415" y="2749736"/>
            <a:ext cx="1041879" cy="605555"/>
          </a:xfrm>
          <a:custGeom>
            <a:avLst/>
            <a:gdLst/>
            <a:ahLst/>
            <a:cxnLst/>
            <a:rect l="l" t="t" r="r" b="b"/>
            <a:pathLst>
              <a:path w="1041879" h="605555">
                <a:moveTo>
                  <a:pt x="0" y="605555"/>
                </a:moveTo>
                <a:lnTo>
                  <a:pt x="0" y="0"/>
                </a:lnTo>
                <a:lnTo>
                  <a:pt x="1041879" y="0"/>
                </a:lnTo>
                <a:lnTo>
                  <a:pt x="1041879" y="605555"/>
                </a:lnTo>
                <a:lnTo>
                  <a:pt x="0" y="605555"/>
                </a:lnTo>
                <a:close/>
              </a:path>
            </a:pathLst>
          </a:custGeom>
          <a:ln w="91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583167" y="2861676"/>
            <a:ext cx="636270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88900" marR="12700" indent="-76835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安全管理</a:t>
            </a:r>
            <a:r>
              <a:rPr dirty="0" smtClean="0" sz="1200" spc="-10">
                <a:latin typeface="Microsoft JhengHei"/>
                <a:cs typeface="Microsoft JhengHei"/>
              </a:rPr>
              <a:t> 子系统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78583" y="3967795"/>
            <a:ext cx="1078388" cy="394522"/>
          </a:xfrm>
          <a:custGeom>
            <a:avLst/>
            <a:gdLst/>
            <a:ahLst/>
            <a:cxnLst/>
            <a:rect l="l" t="t" r="r" b="b"/>
            <a:pathLst>
              <a:path w="1078388" h="394522">
                <a:moveTo>
                  <a:pt x="0" y="394522"/>
                </a:moveTo>
                <a:lnTo>
                  <a:pt x="1078388" y="394522"/>
                </a:lnTo>
                <a:lnTo>
                  <a:pt x="1078388" y="0"/>
                </a:lnTo>
                <a:lnTo>
                  <a:pt x="0" y="0"/>
                </a:lnTo>
                <a:lnTo>
                  <a:pt x="0" y="39452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046789" y="3974224"/>
            <a:ext cx="941705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18135" marR="12700" indent="-306070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招生专业目录</a:t>
            </a:r>
            <a:r>
              <a:rPr dirty="0" smtClean="0" sz="1200" spc="-10">
                <a:latin typeface="Microsoft JhengHei"/>
                <a:cs typeface="Microsoft JhengHei"/>
              </a:rPr>
              <a:t> 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78583" y="4469902"/>
            <a:ext cx="1078388" cy="426571"/>
          </a:xfrm>
          <a:custGeom>
            <a:avLst/>
            <a:gdLst/>
            <a:ahLst/>
            <a:cxnLst/>
            <a:rect l="l" t="t" r="r" b="b"/>
            <a:pathLst>
              <a:path w="1078388" h="426571">
                <a:moveTo>
                  <a:pt x="0" y="426571"/>
                </a:moveTo>
                <a:lnTo>
                  <a:pt x="1078388" y="426571"/>
                </a:lnTo>
                <a:lnTo>
                  <a:pt x="1078388" y="0"/>
                </a:lnTo>
                <a:lnTo>
                  <a:pt x="0" y="0"/>
                </a:lnTo>
                <a:lnTo>
                  <a:pt x="0" y="42657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046789" y="4492350"/>
            <a:ext cx="941705" cy="3619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18135" marR="12700" indent="-306070">
              <a:lnSpc>
                <a:spcPts val="143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考生信息查询</a:t>
            </a:r>
            <a:r>
              <a:rPr dirty="0" smtClean="0" sz="1200" spc="-10">
                <a:latin typeface="Microsoft JhengHei"/>
                <a:cs typeface="Microsoft JhengHei"/>
              </a:rPr>
              <a:t> 统计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78583" y="5474563"/>
            <a:ext cx="1078388" cy="286089"/>
          </a:xfrm>
          <a:custGeom>
            <a:avLst/>
            <a:gdLst/>
            <a:ahLst/>
            <a:cxnLst/>
            <a:rect l="l" t="t" r="r" b="b"/>
            <a:pathLst>
              <a:path w="1078388" h="286089">
                <a:moveTo>
                  <a:pt x="0" y="286089"/>
                </a:moveTo>
                <a:lnTo>
                  <a:pt x="1078388" y="286089"/>
                </a:lnTo>
                <a:lnTo>
                  <a:pt x="1078388" y="0"/>
                </a:lnTo>
                <a:lnTo>
                  <a:pt x="0" y="0"/>
                </a:lnTo>
                <a:lnTo>
                  <a:pt x="0" y="28608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3046789" y="5510762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录取信息管理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78583" y="4989952"/>
            <a:ext cx="1078388" cy="321959"/>
          </a:xfrm>
          <a:custGeom>
            <a:avLst/>
            <a:gdLst/>
            <a:ahLst/>
            <a:cxnLst/>
            <a:rect l="l" t="t" r="r" b="b"/>
            <a:pathLst>
              <a:path w="1078388" h="321959">
                <a:moveTo>
                  <a:pt x="0" y="321959"/>
                </a:moveTo>
                <a:lnTo>
                  <a:pt x="1078388" y="321959"/>
                </a:lnTo>
                <a:lnTo>
                  <a:pt x="1078388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046789" y="5044081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招生指标管理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36028" y="4021986"/>
            <a:ext cx="988529" cy="304017"/>
          </a:xfrm>
          <a:custGeom>
            <a:avLst/>
            <a:gdLst/>
            <a:ahLst/>
            <a:cxnLst/>
            <a:rect l="l" t="t" r="r" b="b"/>
            <a:pathLst>
              <a:path w="988529" h="304017">
                <a:moveTo>
                  <a:pt x="0" y="304017"/>
                </a:moveTo>
                <a:lnTo>
                  <a:pt x="988529" y="304017"/>
                </a:lnTo>
                <a:lnTo>
                  <a:pt x="988529" y="0"/>
                </a:lnTo>
                <a:lnTo>
                  <a:pt x="0" y="0"/>
                </a:lnTo>
                <a:lnTo>
                  <a:pt x="0" y="30401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459279" y="4067195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学位信息管理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83304" y="4058527"/>
            <a:ext cx="1063183" cy="325552"/>
          </a:xfrm>
          <a:custGeom>
            <a:avLst/>
            <a:gdLst/>
            <a:ahLst/>
            <a:cxnLst/>
            <a:rect l="l" t="t" r="r" b="b"/>
            <a:pathLst>
              <a:path w="1063183" h="325552">
                <a:moveTo>
                  <a:pt x="0" y="325552"/>
                </a:moveTo>
                <a:lnTo>
                  <a:pt x="1063183" y="325552"/>
                </a:lnTo>
                <a:lnTo>
                  <a:pt x="1063183" y="0"/>
                </a:lnTo>
                <a:lnTo>
                  <a:pt x="0" y="0"/>
                </a:lnTo>
                <a:lnTo>
                  <a:pt x="0" y="32555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4743900" y="4114389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学籍异动管理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683304" y="3596680"/>
            <a:ext cx="1063183" cy="318998"/>
          </a:xfrm>
          <a:custGeom>
            <a:avLst/>
            <a:gdLst/>
            <a:ahLst/>
            <a:cxnLst/>
            <a:rect l="l" t="t" r="r" b="b"/>
            <a:pathLst>
              <a:path w="1063183" h="318998">
                <a:moveTo>
                  <a:pt x="0" y="318998"/>
                </a:moveTo>
                <a:lnTo>
                  <a:pt x="1063183" y="318998"/>
                </a:lnTo>
                <a:lnTo>
                  <a:pt x="1063183" y="0"/>
                </a:lnTo>
                <a:lnTo>
                  <a:pt x="0" y="0"/>
                </a:lnTo>
                <a:lnTo>
                  <a:pt x="0" y="31899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4896581" y="3649278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新生管理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683304" y="5067108"/>
            <a:ext cx="1063183" cy="285317"/>
          </a:xfrm>
          <a:custGeom>
            <a:avLst/>
            <a:gdLst/>
            <a:ahLst/>
            <a:cxnLst/>
            <a:rect l="l" t="t" r="r" b="b"/>
            <a:pathLst>
              <a:path w="1063183" h="285317">
                <a:moveTo>
                  <a:pt x="0" y="285317"/>
                </a:moveTo>
                <a:lnTo>
                  <a:pt x="1063183" y="285317"/>
                </a:lnTo>
                <a:lnTo>
                  <a:pt x="1063183" y="0"/>
                </a:lnTo>
                <a:lnTo>
                  <a:pt x="0" y="0"/>
                </a:lnTo>
                <a:lnTo>
                  <a:pt x="0" y="28531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4896581" y="5102916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毕业管理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683304" y="4563380"/>
            <a:ext cx="1063183" cy="315405"/>
          </a:xfrm>
          <a:custGeom>
            <a:avLst/>
            <a:gdLst/>
            <a:ahLst/>
            <a:cxnLst/>
            <a:rect l="l" t="t" r="r" b="b"/>
            <a:pathLst>
              <a:path w="1063183" h="315405">
                <a:moveTo>
                  <a:pt x="0" y="315405"/>
                </a:moveTo>
                <a:lnTo>
                  <a:pt x="1063183" y="315405"/>
                </a:lnTo>
                <a:lnTo>
                  <a:pt x="1063183" y="0"/>
                </a:lnTo>
                <a:lnTo>
                  <a:pt x="0" y="0"/>
                </a:lnTo>
                <a:lnTo>
                  <a:pt x="0" y="31540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4896581" y="4614233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注册管理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32883" y="5168860"/>
            <a:ext cx="1006499" cy="268995"/>
          </a:xfrm>
          <a:custGeom>
            <a:avLst/>
            <a:gdLst/>
            <a:ahLst/>
            <a:cxnLst/>
            <a:rect l="l" t="t" r="r" b="b"/>
            <a:pathLst>
              <a:path w="1006499" h="268995">
                <a:moveTo>
                  <a:pt x="0" y="268995"/>
                </a:moveTo>
                <a:lnTo>
                  <a:pt x="1006499" y="268995"/>
                </a:lnTo>
                <a:lnTo>
                  <a:pt x="1006499" y="0"/>
                </a:lnTo>
                <a:lnTo>
                  <a:pt x="0" y="0"/>
                </a:lnTo>
                <a:lnTo>
                  <a:pt x="0" y="26899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617895" y="5196520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科研成果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440720" y="4828149"/>
            <a:ext cx="998662" cy="286924"/>
          </a:xfrm>
          <a:custGeom>
            <a:avLst/>
            <a:gdLst/>
            <a:ahLst/>
            <a:cxnLst/>
            <a:rect l="l" t="t" r="r" b="b"/>
            <a:pathLst>
              <a:path w="998662" h="286924">
                <a:moveTo>
                  <a:pt x="0" y="286924"/>
                </a:moveTo>
                <a:lnTo>
                  <a:pt x="998662" y="286924"/>
                </a:lnTo>
                <a:lnTo>
                  <a:pt x="998662" y="0"/>
                </a:lnTo>
                <a:lnTo>
                  <a:pt x="0" y="0"/>
                </a:lnTo>
                <a:lnTo>
                  <a:pt x="0" y="28692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469044" y="4864755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学位信息管理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32883" y="5509590"/>
            <a:ext cx="1006499" cy="268995"/>
          </a:xfrm>
          <a:custGeom>
            <a:avLst/>
            <a:gdLst/>
            <a:ahLst/>
            <a:cxnLst/>
            <a:rect l="l" t="t" r="r" b="b"/>
            <a:pathLst>
              <a:path w="1006499" h="268995">
                <a:moveTo>
                  <a:pt x="0" y="268995"/>
                </a:moveTo>
                <a:lnTo>
                  <a:pt x="1006499" y="268995"/>
                </a:lnTo>
                <a:lnTo>
                  <a:pt x="1006499" y="0"/>
                </a:lnTo>
                <a:lnTo>
                  <a:pt x="0" y="0"/>
                </a:lnTo>
                <a:lnTo>
                  <a:pt x="0" y="26899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617895" y="5537243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证书管理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366720" y="4047316"/>
            <a:ext cx="1078388" cy="321959"/>
          </a:xfrm>
          <a:custGeom>
            <a:avLst/>
            <a:gdLst/>
            <a:ahLst/>
            <a:cxnLst/>
            <a:rect l="l" t="t" r="r" b="b"/>
            <a:pathLst>
              <a:path w="1078388" h="321959">
                <a:moveTo>
                  <a:pt x="0" y="321959"/>
                </a:moveTo>
                <a:lnTo>
                  <a:pt x="1078388" y="321959"/>
                </a:lnTo>
                <a:lnTo>
                  <a:pt x="1078388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6587732" y="4101483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权限管理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366720" y="4564215"/>
            <a:ext cx="1078388" cy="321959"/>
          </a:xfrm>
          <a:custGeom>
            <a:avLst/>
            <a:gdLst/>
            <a:ahLst/>
            <a:cxnLst/>
            <a:rect l="l" t="t" r="r" b="b"/>
            <a:pathLst>
              <a:path w="1078388" h="321959">
                <a:moveTo>
                  <a:pt x="0" y="321959"/>
                </a:moveTo>
                <a:lnTo>
                  <a:pt x="1078388" y="321959"/>
                </a:lnTo>
                <a:lnTo>
                  <a:pt x="1078388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6587732" y="4618344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日志管理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922628" y="2184416"/>
            <a:ext cx="2516311" cy="460176"/>
          </a:xfrm>
          <a:custGeom>
            <a:avLst/>
            <a:gdLst/>
            <a:ahLst/>
            <a:cxnLst/>
            <a:rect l="l" t="t" r="r" b="b"/>
            <a:pathLst>
              <a:path w="2516311" h="460176">
                <a:moveTo>
                  <a:pt x="2516311" y="0"/>
                </a:moveTo>
                <a:lnTo>
                  <a:pt x="2516311" y="408048"/>
                </a:lnTo>
                <a:lnTo>
                  <a:pt x="0" y="408048"/>
                </a:lnTo>
                <a:lnTo>
                  <a:pt x="0" y="460176"/>
                </a:lnTo>
              </a:path>
            </a:pathLst>
          </a:custGeom>
          <a:ln w="1518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1875454" y="2632826"/>
            <a:ext cx="94347" cy="94135"/>
          </a:xfrm>
          <a:custGeom>
            <a:avLst/>
            <a:gdLst/>
            <a:ahLst/>
            <a:cxnLst/>
            <a:rect l="l" t="t" r="r" b="b"/>
            <a:pathLst>
              <a:path w="94347" h="94135">
                <a:moveTo>
                  <a:pt x="94347" y="0"/>
                </a:moveTo>
                <a:lnTo>
                  <a:pt x="0" y="0"/>
                </a:lnTo>
                <a:lnTo>
                  <a:pt x="47173" y="94135"/>
                </a:lnTo>
                <a:lnTo>
                  <a:pt x="943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3540102" y="2184416"/>
            <a:ext cx="898836" cy="460176"/>
          </a:xfrm>
          <a:custGeom>
            <a:avLst/>
            <a:gdLst/>
            <a:ahLst/>
            <a:cxnLst/>
            <a:rect l="l" t="t" r="r" b="b"/>
            <a:pathLst>
              <a:path w="898836" h="460176">
                <a:moveTo>
                  <a:pt x="898836" y="0"/>
                </a:moveTo>
                <a:lnTo>
                  <a:pt x="898836" y="408048"/>
                </a:lnTo>
                <a:lnTo>
                  <a:pt x="0" y="408048"/>
                </a:lnTo>
                <a:lnTo>
                  <a:pt x="0" y="460176"/>
                </a:lnTo>
              </a:path>
            </a:pathLst>
          </a:custGeom>
          <a:ln w="151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3492929" y="2632826"/>
            <a:ext cx="94347" cy="94135"/>
          </a:xfrm>
          <a:custGeom>
            <a:avLst/>
            <a:gdLst/>
            <a:ahLst/>
            <a:cxnLst/>
            <a:rect l="l" t="t" r="r" b="b"/>
            <a:pathLst>
              <a:path w="94347" h="94135">
                <a:moveTo>
                  <a:pt x="94347" y="0"/>
                </a:moveTo>
                <a:lnTo>
                  <a:pt x="0" y="0"/>
                </a:lnTo>
                <a:lnTo>
                  <a:pt x="47173" y="94135"/>
                </a:lnTo>
                <a:lnTo>
                  <a:pt x="943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4438939" y="2184416"/>
            <a:ext cx="800177" cy="460176"/>
          </a:xfrm>
          <a:custGeom>
            <a:avLst/>
            <a:gdLst/>
            <a:ahLst/>
            <a:cxnLst/>
            <a:rect l="l" t="t" r="r" b="b"/>
            <a:pathLst>
              <a:path w="800177" h="460176">
                <a:moveTo>
                  <a:pt x="0" y="0"/>
                </a:moveTo>
                <a:lnTo>
                  <a:pt x="0" y="408048"/>
                </a:lnTo>
                <a:lnTo>
                  <a:pt x="800177" y="408048"/>
                </a:lnTo>
                <a:lnTo>
                  <a:pt x="800177" y="460176"/>
                </a:lnTo>
              </a:path>
            </a:pathLst>
          </a:custGeom>
          <a:ln w="151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5191943" y="2632826"/>
            <a:ext cx="94347" cy="94135"/>
          </a:xfrm>
          <a:custGeom>
            <a:avLst/>
            <a:gdLst/>
            <a:ahLst/>
            <a:cxnLst/>
            <a:rect l="l" t="t" r="r" b="b"/>
            <a:pathLst>
              <a:path w="94347" h="94135">
                <a:moveTo>
                  <a:pt x="94347" y="0"/>
                </a:moveTo>
                <a:lnTo>
                  <a:pt x="0" y="0"/>
                </a:lnTo>
                <a:lnTo>
                  <a:pt x="47173" y="94135"/>
                </a:lnTo>
                <a:lnTo>
                  <a:pt x="943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4438939" y="2184416"/>
            <a:ext cx="2462416" cy="460176"/>
          </a:xfrm>
          <a:custGeom>
            <a:avLst/>
            <a:gdLst/>
            <a:ahLst/>
            <a:cxnLst/>
            <a:rect l="l" t="t" r="r" b="b"/>
            <a:pathLst>
              <a:path w="2462416" h="460176">
                <a:moveTo>
                  <a:pt x="0" y="0"/>
                </a:moveTo>
                <a:lnTo>
                  <a:pt x="0" y="408048"/>
                </a:lnTo>
                <a:lnTo>
                  <a:pt x="2462416" y="408048"/>
                </a:lnTo>
                <a:lnTo>
                  <a:pt x="2462416" y="460176"/>
                </a:lnTo>
              </a:path>
            </a:pathLst>
          </a:custGeom>
          <a:ln w="1518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6854181" y="2632826"/>
            <a:ext cx="94347" cy="94135"/>
          </a:xfrm>
          <a:custGeom>
            <a:avLst/>
            <a:gdLst/>
            <a:ahLst/>
            <a:cxnLst/>
            <a:rect l="l" t="t" r="r" b="b"/>
            <a:pathLst>
              <a:path w="94347" h="94135">
                <a:moveTo>
                  <a:pt x="94347" y="0"/>
                </a:moveTo>
                <a:lnTo>
                  <a:pt x="0" y="0"/>
                </a:lnTo>
                <a:lnTo>
                  <a:pt x="47173" y="94135"/>
                </a:lnTo>
                <a:lnTo>
                  <a:pt x="943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6366720" y="3584356"/>
            <a:ext cx="1078388" cy="321959"/>
          </a:xfrm>
          <a:custGeom>
            <a:avLst/>
            <a:gdLst/>
            <a:ahLst/>
            <a:cxnLst/>
            <a:rect l="l" t="t" r="r" b="b"/>
            <a:pathLst>
              <a:path w="1078388" h="321959">
                <a:moveTo>
                  <a:pt x="0" y="321959"/>
                </a:moveTo>
                <a:lnTo>
                  <a:pt x="1078388" y="321959"/>
                </a:lnTo>
                <a:lnTo>
                  <a:pt x="1078388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6587732" y="3638523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用户管理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366720" y="5053544"/>
            <a:ext cx="1078388" cy="334751"/>
          </a:xfrm>
          <a:custGeom>
            <a:avLst/>
            <a:gdLst/>
            <a:ahLst/>
            <a:cxnLst/>
            <a:rect l="l" t="t" r="r" b="b"/>
            <a:pathLst>
              <a:path w="1078388" h="334751">
                <a:moveTo>
                  <a:pt x="0" y="334751"/>
                </a:moveTo>
                <a:lnTo>
                  <a:pt x="1078388" y="334751"/>
                </a:lnTo>
                <a:lnTo>
                  <a:pt x="1078388" y="0"/>
                </a:lnTo>
                <a:lnTo>
                  <a:pt x="0" y="0"/>
                </a:lnTo>
                <a:lnTo>
                  <a:pt x="0" y="33475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6434925" y="5114075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系统参数管理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870794" y="1646425"/>
            <a:ext cx="3136416" cy="537990"/>
          </a:xfrm>
          <a:custGeom>
            <a:avLst/>
            <a:gdLst/>
            <a:ahLst/>
            <a:cxnLst/>
            <a:rect l="l" t="t" r="r" b="b"/>
            <a:pathLst>
              <a:path w="3136416" h="537990">
                <a:moveTo>
                  <a:pt x="0" y="537990"/>
                </a:moveTo>
                <a:lnTo>
                  <a:pt x="3136416" y="537990"/>
                </a:lnTo>
                <a:lnTo>
                  <a:pt x="3136416" y="0"/>
                </a:lnTo>
                <a:lnTo>
                  <a:pt x="0" y="0"/>
                </a:lnTo>
                <a:lnTo>
                  <a:pt x="0" y="537990"/>
                </a:lnTo>
                <a:close/>
              </a:path>
            </a:pathLst>
          </a:custGeom>
          <a:solidFill>
            <a:srgbClr val="F9CCA7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2870794" y="1646425"/>
            <a:ext cx="3136416" cy="537990"/>
          </a:xfrm>
          <a:custGeom>
            <a:avLst/>
            <a:gdLst/>
            <a:ahLst/>
            <a:cxnLst/>
            <a:rect l="l" t="t" r="r" b="b"/>
            <a:pathLst>
              <a:path w="3136416" h="537990">
                <a:moveTo>
                  <a:pt x="0" y="537990"/>
                </a:moveTo>
                <a:lnTo>
                  <a:pt x="3136416" y="537990"/>
                </a:lnTo>
                <a:lnTo>
                  <a:pt x="3136416" y="0"/>
                </a:lnTo>
                <a:lnTo>
                  <a:pt x="0" y="0"/>
                </a:lnTo>
                <a:lnTo>
                  <a:pt x="0" y="53799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3051354" y="1701719"/>
            <a:ext cx="277431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-20">
                <a:latin typeface="Microsoft JhengHei"/>
                <a:cs typeface="Microsoft JhengHei"/>
              </a:rPr>
              <a:t>省</a:t>
            </a:r>
            <a:r>
              <a:rPr dirty="0" smtClean="0" sz="2400" spc="-20">
                <a:latin typeface="Microsoft JhengHei"/>
                <a:cs typeface="Microsoft JhengHei"/>
              </a:rPr>
              <a:t>厅</a:t>
            </a:r>
            <a:r>
              <a:rPr dirty="0" smtClean="0" sz="2400" spc="-20">
                <a:latin typeface="Microsoft JhengHei"/>
                <a:cs typeface="Microsoft JhengHei"/>
              </a:rPr>
              <a:t>研</a:t>
            </a:r>
            <a:r>
              <a:rPr dirty="0" smtClean="0" sz="2400" spc="-20">
                <a:latin typeface="Microsoft JhengHei"/>
                <a:cs typeface="Microsoft JhengHei"/>
              </a:rPr>
              <a:t>究</a:t>
            </a:r>
            <a:r>
              <a:rPr dirty="0" smtClean="0" sz="2400" spc="-20">
                <a:latin typeface="Microsoft JhengHei"/>
                <a:cs typeface="Microsoft JhengHei"/>
              </a:rPr>
              <a:t>生</a:t>
            </a:r>
            <a:r>
              <a:rPr dirty="0" smtClean="0" sz="2400" spc="-20">
                <a:latin typeface="Microsoft JhengHei"/>
                <a:cs typeface="Microsoft JhengHei"/>
              </a:rPr>
              <a:t>管</a:t>
            </a:r>
            <a:r>
              <a:rPr dirty="0" smtClean="0" sz="2400" spc="-20">
                <a:latin typeface="Microsoft JhengHei"/>
                <a:cs typeface="Microsoft JhengHei"/>
              </a:rPr>
              <a:t>理</a:t>
            </a:r>
            <a:r>
              <a:rPr dirty="0" smtClean="0" sz="2400" spc="-20">
                <a:latin typeface="Microsoft JhengHei"/>
                <a:cs typeface="Microsoft JhengHei"/>
              </a:rPr>
              <a:t>系</a:t>
            </a:r>
            <a:r>
              <a:rPr dirty="0" smtClean="0" sz="2400" spc="-25">
                <a:latin typeface="Microsoft JhengHei"/>
                <a:cs typeface="Microsoft JhengHei"/>
              </a:rPr>
              <a:t>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427050" y="3591188"/>
            <a:ext cx="988529" cy="321959"/>
          </a:xfrm>
          <a:custGeom>
            <a:avLst/>
            <a:gdLst/>
            <a:ahLst/>
            <a:cxnLst/>
            <a:rect l="l" t="t" r="r" b="b"/>
            <a:pathLst>
              <a:path w="988529" h="321959">
                <a:moveTo>
                  <a:pt x="0" y="321959"/>
                </a:moveTo>
                <a:lnTo>
                  <a:pt x="988529" y="321959"/>
                </a:lnTo>
                <a:lnTo>
                  <a:pt x="988529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1526679" y="3645355"/>
            <a:ext cx="7886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学位点申报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436028" y="4434032"/>
            <a:ext cx="988529" cy="286506"/>
          </a:xfrm>
          <a:custGeom>
            <a:avLst/>
            <a:gdLst/>
            <a:ahLst/>
            <a:cxnLst/>
            <a:rect l="l" t="t" r="r" b="b"/>
            <a:pathLst>
              <a:path w="988529" h="286506">
                <a:moveTo>
                  <a:pt x="0" y="286506"/>
                </a:moveTo>
                <a:lnTo>
                  <a:pt x="988529" y="286506"/>
                </a:lnTo>
                <a:lnTo>
                  <a:pt x="988529" y="0"/>
                </a:lnTo>
                <a:lnTo>
                  <a:pt x="0" y="0"/>
                </a:lnTo>
                <a:lnTo>
                  <a:pt x="0" y="28650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1459279" y="4470448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导师信息管理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996590" y="3591188"/>
            <a:ext cx="1078388" cy="321959"/>
          </a:xfrm>
          <a:custGeom>
            <a:avLst/>
            <a:gdLst/>
            <a:ahLst/>
            <a:cxnLst/>
            <a:rect l="l" t="t" r="r" b="b"/>
            <a:pathLst>
              <a:path w="1078388" h="321959">
                <a:moveTo>
                  <a:pt x="0" y="321959"/>
                </a:moveTo>
                <a:lnTo>
                  <a:pt x="1078388" y="321959"/>
                </a:lnTo>
                <a:lnTo>
                  <a:pt x="1078388" y="0"/>
                </a:lnTo>
                <a:lnTo>
                  <a:pt x="0" y="0"/>
                </a:lnTo>
                <a:lnTo>
                  <a:pt x="0" y="32195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3064796" y="3645355"/>
            <a:ext cx="941705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录取信息管理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703974" y="5482692"/>
            <a:ext cx="1042449" cy="268995"/>
          </a:xfrm>
          <a:custGeom>
            <a:avLst/>
            <a:gdLst/>
            <a:ahLst/>
            <a:cxnLst/>
            <a:rect l="l" t="t" r="r" b="b"/>
            <a:pathLst>
              <a:path w="1042449" h="268995">
                <a:moveTo>
                  <a:pt x="0" y="268995"/>
                </a:moveTo>
                <a:lnTo>
                  <a:pt x="1042449" y="268995"/>
                </a:lnTo>
                <a:lnTo>
                  <a:pt x="1042449" y="0"/>
                </a:lnTo>
                <a:lnTo>
                  <a:pt x="0" y="0"/>
                </a:lnTo>
                <a:lnTo>
                  <a:pt x="0" y="26899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4906979" y="5510344"/>
            <a:ext cx="636270" cy="1866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200" spc="-15">
                <a:latin typeface="Microsoft JhengHei"/>
                <a:cs typeface="Microsoft JhengHei"/>
              </a:rPr>
              <a:t>证书管理</a:t>
            </a:r>
            <a:endParaRPr sz="1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河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南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省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6804" y="1231391"/>
            <a:ext cx="1644395" cy="1054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4467" y="1256283"/>
            <a:ext cx="1548599" cy="959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84467" y="1256283"/>
            <a:ext cx="1548599" cy="959485"/>
          </a:xfrm>
          <a:custGeom>
            <a:avLst/>
            <a:gdLst/>
            <a:ahLst/>
            <a:cxnLst/>
            <a:rect l="l" t="t" r="r" b="b"/>
            <a:pathLst>
              <a:path w="1548599" h="959485">
                <a:moveTo>
                  <a:pt x="1917" y="0"/>
                </a:moveTo>
                <a:lnTo>
                  <a:pt x="1548599" y="21462"/>
                </a:lnTo>
                <a:lnTo>
                  <a:pt x="1546694" y="850900"/>
                </a:lnTo>
                <a:lnTo>
                  <a:pt x="892644" y="841755"/>
                </a:lnTo>
                <a:lnTo>
                  <a:pt x="773087" y="959485"/>
                </a:lnTo>
                <a:lnTo>
                  <a:pt x="654024" y="838453"/>
                </a:lnTo>
                <a:lnTo>
                  <a:pt x="0" y="829437"/>
                </a:lnTo>
                <a:lnTo>
                  <a:pt x="1917" y="0"/>
                </a:lnTo>
                <a:close/>
              </a:path>
            </a:pathLst>
          </a:custGeom>
          <a:ln w="9525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09448" y="1458214"/>
            <a:ext cx="1452245" cy="418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295"/>
              </a:lnSpc>
            </a:pPr>
            <a:r>
              <a:rPr dirty="0" smtClean="0" sz="2800" spc="-25">
                <a:solidFill>
                  <a:srgbClr val="910000"/>
                </a:solidFill>
                <a:latin typeface="Microsoft JhengHei"/>
                <a:cs typeface="Microsoft JhengHei"/>
              </a:rPr>
              <a:t>高校功能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8221" y="2040588"/>
            <a:ext cx="3706380" cy="460932"/>
          </a:xfrm>
          <a:custGeom>
            <a:avLst/>
            <a:gdLst/>
            <a:ahLst/>
            <a:cxnLst/>
            <a:rect l="l" t="t" r="r" b="b"/>
            <a:pathLst>
              <a:path w="3706380" h="460932">
                <a:moveTo>
                  <a:pt x="3706380" y="0"/>
                </a:moveTo>
                <a:lnTo>
                  <a:pt x="3706380" y="408717"/>
                </a:lnTo>
                <a:lnTo>
                  <a:pt x="0" y="408717"/>
                </a:lnTo>
                <a:lnTo>
                  <a:pt x="0" y="460932"/>
                </a:lnTo>
              </a:path>
            </a:pathLst>
          </a:custGeom>
          <a:ln w="152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841037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112003" y="2040588"/>
            <a:ext cx="2482597" cy="460932"/>
          </a:xfrm>
          <a:custGeom>
            <a:avLst/>
            <a:gdLst/>
            <a:ahLst/>
            <a:cxnLst/>
            <a:rect l="l" t="t" r="r" b="b"/>
            <a:pathLst>
              <a:path w="2482597" h="460932">
                <a:moveTo>
                  <a:pt x="2482597" y="0"/>
                </a:moveTo>
                <a:lnTo>
                  <a:pt x="2482597" y="408717"/>
                </a:lnTo>
                <a:lnTo>
                  <a:pt x="0" y="408717"/>
                </a:lnTo>
                <a:lnTo>
                  <a:pt x="0" y="460932"/>
                </a:lnTo>
              </a:path>
            </a:pathLst>
          </a:custGeom>
          <a:ln w="152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064819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335862" y="2040588"/>
            <a:ext cx="1258739" cy="460932"/>
          </a:xfrm>
          <a:custGeom>
            <a:avLst/>
            <a:gdLst/>
            <a:ahLst/>
            <a:cxnLst/>
            <a:rect l="l" t="t" r="r" b="b"/>
            <a:pathLst>
              <a:path w="1258739" h="460932">
                <a:moveTo>
                  <a:pt x="1258739" y="0"/>
                </a:moveTo>
                <a:lnTo>
                  <a:pt x="1258739" y="408717"/>
                </a:lnTo>
                <a:lnTo>
                  <a:pt x="0" y="408717"/>
                </a:lnTo>
                <a:lnTo>
                  <a:pt x="0" y="460932"/>
                </a:lnTo>
              </a:path>
            </a:pathLst>
          </a:custGeom>
          <a:ln w="152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288678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589020" y="2040588"/>
            <a:ext cx="5580" cy="460932"/>
          </a:xfrm>
          <a:custGeom>
            <a:avLst/>
            <a:gdLst/>
            <a:ahLst/>
            <a:cxnLst/>
            <a:rect l="l" t="t" r="r" b="b"/>
            <a:pathLst>
              <a:path w="5580" h="460932">
                <a:moveTo>
                  <a:pt x="5580" y="0"/>
                </a:moveTo>
                <a:lnTo>
                  <a:pt x="5580" y="408717"/>
                </a:lnTo>
                <a:lnTo>
                  <a:pt x="0" y="408717"/>
                </a:lnTo>
                <a:lnTo>
                  <a:pt x="0" y="460932"/>
                </a:lnTo>
              </a:path>
            </a:pathLst>
          </a:custGeom>
          <a:ln w="15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541837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594601" y="2040588"/>
            <a:ext cx="1177562" cy="460932"/>
          </a:xfrm>
          <a:custGeom>
            <a:avLst/>
            <a:gdLst/>
            <a:ahLst/>
            <a:cxnLst/>
            <a:rect l="l" t="t" r="r" b="b"/>
            <a:pathLst>
              <a:path w="1177562" h="460932">
                <a:moveTo>
                  <a:pt x="0" y="0"/>
                </a:moveTo>
                <a:lnTo>
                  <a:pt x="0" y="408717"/>
                </a:lnTo>
                <a:lnTo>
                  <a:pt x="1177562" y="408717"/>
                </a:lnTo>
                <a:lnTo>
                  <a:pt x="1177562" y="460932"/>
                </a:lnTo>
              </a:path>
            </a:pathLst>
          </a:custGeom>
          <a:ln w="152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5724980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594601" y="2040588"/>
            <a:ext cx="2374278" cy="460932"/>
          </a:xfrm>
          <a:custGeom>
            <a:avLst/>
            <a:gdLst/>
            <a:ahLst/>
            <a:cxnLst/>
            <a:rect l="l" t="t" r="r" b="b"/>
            <a:pathLst>
              <a:path w="2374278" h="460932">
                <a:moveTo>
                  <a:pt x="0" y="0"/>
                </a:moveTo>
                <a:lnTo>
                  <a:pt x="0" y="408717"/>
                </a:lnTo>
                <a:lnTo>
                  <a:pt x="2374278" y="408717"/>
                </a:lnTo>
                <a:lnTo>
                  <a:pt x="2374278" y="460932"/>
                </a:lnTo>
              </a:path>
            </a:pathLst>
          </a:custGeom>
          <a:ln w="152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921696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594601" y="2040588"/>
            <a:ext cx="3652423" cy="460932"/>
          </a:xfrm>
          <a:custGeom>
            <a:avLst/>
            <a:gdLst/>
            <a:ahLst/>
            <a:cxnLst/>
            <a:rect l="l" t="t" r="r" b="b"/>
            <a:pathLst>
              <a:path w="3652423" h="460932">
                <a:moveTo>
                  <a:pt x="0" y="0"/>
                </a:moveTo>
                <a:lnTo>
                  <a:pt x="0" y="408717"/>
                </a:lnTo>
                <a:lnTo>
                  <a:pt x="3652423" y="408717"/>
                </a:lnTo>
                <a:lnTo>
                  <a:pt x="3652423" y="460932"/>
                </a:lnTo>
              </a:path>
            </a:pathLst>
          </a:custGeom>
          <a:ln w="152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8199841" y="2489734"/>
            <a:ext cx="94367" cy="94290"/>
          </a:xfrm>
          <a:custGeom>
            <a:avLst/>
            <a:gdLst/>
            <a:ahLst/>
            <a:cxnLst/>
            <a:rect l="l" t="t" r="r" b="b"/>
            <a:pathLst>
              <a:path w="94367" h="94290">
                <a:moveTo>
                  <a:pt x="94367" y="0"/>
                </a:moveTo>
                <a:lnTo>
                  <a:pt x="0" y="0"/>
                </a:lnTo>
                <a:lnTo>
                  <a:pt x="47183" y="94290"/>
                </a:lnTo>
                <a:lnTo>
                  <a:pt x="94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2995936" y="1501714"/>
            <a:ext cx="3197329" cy="538874"/>
          </a:xfrm>
          <a:custGeom>
            <a:avLst/>
            <a:gdLst/>
            <a:ahLst/>
            <a:cxnLst/>
            <a:rect l="l" t="t" r="r" b="b"/>
            <a:pathLst>
              <a:path w="3197329" h="538874">
                <a:moveTo>
                  <a:pt x="0" y="538874"/>
                </a:moveTo>
                <a:lnTo>
                  <a:pt x="3197329" y="538874"/>
                </a:lnTo>
                <a:lnTo>
                  <a:pt x="3197329" y="0"/>
                </a:lnTo>
                <a:lnTo>
                  <a:pt x="0" y="0"/>
                </a:lnTo>
                <a:lnTo>
                  <a:pt x="0" y="538874"/>
                </a:lnTo>
                <a:close/>
              </a:path>
            </a:pathLst>
          </a:custGeom>
          <a:solidFill>
            <a:srgbClr val="F9CCA7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2995936" y="1501714"/>
            <a:ext cx="3197329" cy="538874"/>
          </a:xfrm>
          <a:custGeom>
            <a:avLst/>
            <a:gdLst/>
            <a:ahLst/>
            <a:cxnLst/>
            <a:rect l="l" t="t" r="r" b="b"/>
            <a:pathLst>
              <a:path w="3197329" h="538874">
                <a:moveTo>
                  <a:pt x="0" y="538874"/>
                </a:moveTo>
                <a:lnTo>
                  <a:pt x="3197329" y="538874"/>
                </a:lnTo>
                <a:lnTo>
                  <a:pt x="3197329" y="0"/>
                </a:lnTo>
                <a:lnTo>
                  <a:pt x="0" y="0"/>
                </a:lnTo>
                <a:lnTo>
                  <a:pt x="0" y="53887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206725" y="1557600"/>
            <a:ext cx="277495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-20">
                <a:latin typeface="Microsoft JhengHei"/>
                <a:cs typeface="Microsoft JhengHei"/>
              </a:rPr>
              <a:t>高</a:t>
            </a:r>
            <a:r>
              <a:rPr dirty="0" smtClean="0" sz="2400" spc="-20">
                <a:latin typeface="Microsoft JhengHei"/>
                <a:cs typeface="Microsoft JhengHei"/>
              </a:rPr>
              <a:t>校</a:t>
            </a:r>
            <a:r>
              <a:rPr dirty="0" smtClean="0" sz="2400" spc="-20">
                <a:latin typeface="Microsoft JhengHei"/>
                <a:cs typeface="Microsoft JhengHei"/>
              </a:rPr>
              <a:t>研</a:t>
            </a:r>
            <a:r>
              <a:rPr dirty="0" smtClean="0" sz="2400" spc="-20">
                <a:latin typeface="Microsoft JhengHei"/>
                <a:cs typeface="Microsoft JhengHei"/>
              </a:rPr>
              <a:t>究</a:t>
            </a:r>
            <a:r>
              <a:rPr dirty="0" smtClean="0" sz="2400" spc="-20">
                <a:latin typeface="Microsoft JhengHei"/>
                <a:cs typeface="Microsoft JhengHei"/>
              </a:rPr>
              <a:t>生</a:t>
            </a:r>
            <a:r>
              <a:rPr dirty="0" smtClean="0" sz="2400" spc="-20">
                <a:latin typeface="Microsoft JhengHei"/>
                <a:cs typeface="Microsoft JhengHei"/>
              </a:rPr>
              <a:t>管</a:t>
            </a:r>
            <a:r>
              <a:rPr dirty="0" smtClean="0" sz="2400" spc="-20">
                <a:latin typeface="Microsoft JhengHei"/>
                <a:cs typeface="Microsoft JhengHei"/>
              </a:rPr>
              <a:t>理</a:t>
            </a:r>
            <a:r>
              <a:rPr dirty="0" smtClean="0" sz="2400" spc="-20">
                <a:latin typeface="Microsoft JhengHei"/>
                <a:cs typeface="Microsoft JhengHei"/>
              </a:rPr>
              <a:t>系</a:t>
            </a:r>
            <a:r>
              <a:rPr dirty="0" smtClean="0" sz="2400" spc="-25">
                <a:latin typeface="Microsoft JhengHei"/>
                <a:cs typeface="Microsoft JhengHei"/>
              </a:rPr>
              <a:t>统</a:t>
            </a:r>
            <a:endParaRPr sz="2400">
              <a:latin typeface="Microsoft JhengHei"/>
              <a:cs typeface="Microsoft JhengHe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332785" y="2611400"/>
          <a:ext cx="8462798" cy="31392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0745"/>
                <a:gridCol w="98768"/>
                <a:gridCol w="1152296"/>
                <a:gridCol w="106036"/>
                <a:gridCol w="1144965"/>
                <a:gridCol w="160830"/>
                <a:gridCol w="1065057"/>
                <a:gridCol w="145990"/>
                <a:gridCol w="1037280"/>
                <a:gridCol w="140155"/>
                <a:gridCol w="1056432"/>
                <a:gridCol w="211058"/>
                <a:gridCol w="1078616"/>
              </a:tblGrid>
              <a:tr h="832313">
                <a:tc>
                  <a:txBody>
                    <a:bodyPr/>
                    <a:lstStyle/>
                    <a:p>
                      <a:pPr marL="325755" marR="200025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学科管理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89890" marR="227329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招生管理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55600" marR="254635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学籍管理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02895" marR="227329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培养管理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2555" marR="150495" indent="0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研究生工作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管理子系统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90195" marR="222885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学位管理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26">
                      <a:solidFill>
                        <a:srgbClr val="000000"/>
                      </a:solidFill>
                      <a:prstDash val="solid"/>
                    </a:lnL>
                    <a:lnR w="9126">
                      <a:solidFill>
                        <a:srgbClr val="000000"/>
                      </a:solidFill>
                      <a:prstDash val="solid"/>
                    </a:lnR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00355" marR="234315" indent="-76835">
                        <a:lnSpc>
                          <a:spcPts val="144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安全管理</a:t>
                      </a: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 子系统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9126">
                      <a:solidFill>
                        <a:srgbClr val="000000"/>
                      </a:solidFill>
                      <a:prstDash val="solid"/>
                    </a:lnL>
                    <a:lnR w="9126">
                      <a:solidFill>
                        <a:srgbClr val="000000"/>
                      </a:solidFill>
                      <a:prstDash val="solid"/>
                    </a:lnR>
                    <a:lnT w="9126">
                      <a:solidFill>
                        <a:srgbClr val="000000"/>
                      </a:solidFill>
                      <a:prstDash val="solid"/>
                    </a:lnT>
                    <a:lnB w="9126">
                      <a:solidFill>
                        <a:srgbClr val="000000"/>
                      </a:solidFill>
                      <a:prstDash val="solid"/>
                    </a:lnB>
                    <a:solidFill>
                      <a:srgbClr val="F5FFC9"/>
                    </a:solidFill>
                  </a:tcPr>
                </a:tc>
              </a:tr>
              <a:tr h="463720"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院系管理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招生专业目录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新生管理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课程管理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奖助学金管理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学位论文管理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用户管理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9126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7709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专业方向管理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报考信息管理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学籍异动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培养方案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贷款管理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答辩管理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权限管理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0170"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学位点申报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考务管理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注册管理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培养计划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欠费管理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学位申请管理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日志管理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32892"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导师管理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复试管理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毕业管理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教务管理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外宿管理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证书管理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系统参数管理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00702"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录取管理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774">
                      <a:solidFill>
                        <a:srgbClr val="000000"/>
                      </a:solidFill>
                      <a:prstDash val="solid"/>
                    </a:lnL>
                    <a:lnR w="1774">
                      <a:solidFill>
                        <a:srgbClr val="000000"/>
                      </a:solidFill>
                      <a:prstDash val="solid"/>
                    </a:lnR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过程管理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774">
                      <a:solidFill>
                        <a:srgbClr val="000000"/>
                      </a:solidFill>
                      <a:prstDash val="solid"/>
                    </a:lnL>
                    <a:lnR w="1774">
                      <a:solidFill>
                        <a:srgbClr val="000000"/>
                      </a:solidFill>
                      <a:prstDash val="solid"/>
                    </a:lnR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</a:pPr>
                      <a:r>
                        <a:rPr dirty="0" smtClean="0" sz="1200">
                          <a:latin typeface="Microsoft JhengHei"/>
                          <a:cs typeface="Microsoft JhengHei"/>
                        </a:rPr>
                        <a:t>科研成果</a:t>
                      </a:r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L w="1774">
                      <a:solidFill>
                        <a:srgbClr val="000000"/>
                      </a:solidFill>
                      <a:prstDash val="solid"/>
                    </a:lnL>
                    <a:lnR w="1774">
                      <a:solidFill>
                        <a:srgbClr val="000000"/>
                      </a:solidFill>
                      <a:prstDash val="solid"/>
                    </a:lnR>
                    <a:lnT w="1774">
                      <a:solidFill>
                        <a:srgbClr val="000000"/>
                      </a:solidFill>
                      <a:prstDash val="solid"/>
                    </a:lnT>
                    <a:lnB w="177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/>
                      <a:endParaRPr sz="1200">
                        <a:latin typeface="Microsoft JhengHei"/>
                        <a:cs typeface="Microsoft JhengHei"/>
                      </a:endParaRPr>
                    </a:p>
                  </a:txBody>
                  <a:tcPr marL="0" marR="0" marB="0" marT="0">
                    <a:lnT w="177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267" y="1124711"/>
            <a:ext cx="7162800" cy="5256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3540" y="311403"/>
            <a:ext cx="6758940" cy="47688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200" spc="-16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河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南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省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服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3200" spc="5">
                <a:solidFill>
                  <a:srgbClr val="FFFFFF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3200" spc="0">
                <a:solidFill>
                  <a:srgbClr val="FFFFFF"/>
                </a:solidFill>
                <a:latin typeface="Microsoft JhengHei"/>
                <a:cs typeface="Microsoft JhengHei"/>
              </a:rPr>
              <a:t>台</a:t>
            </a:r>
            <a:endParaRPr sz="3200">
              <a:latin typeface="Microsoft JhengHei"/>
              <a:cs typeface="Microsoft Jheng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48" y="1286255"/>
            <a:ext cx="1644395" cy="1054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9161" y="1311402"/>
            <a:ext cx="1548630" cy="959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9161" y="1311402"/>
            <a:ext cx="1548630" cy="959485"/>
          </a:xfrm>
          <a:custGeom>
            <a:avLst/>
            <a:gdLst/>
            <a:ahLst/>
            <a:cxnLst/>
            <a:rect l="l" t="t" r="r" b="b"/>
            <a:pathLst>
              <a:path w="1548630" h="959485">
                <a:moveTo>
                  <a:pt x="1927" y="0"/>
                </a:moveTo>
                <a:lnTo>
                  <a:pt x="1548630" y="21462"/>
                </a:lnTo>
                <a:lnTo>
                  <a:pt x="1546725" y="850900"/>
                </a:lnTo>
                <a:lnTo>
                  <a:pt x="892700" y="841756"/>
                </a:lnTo>
                <a:lnTo>
                  <a:pt x="773092" y="959485"/>
                </a:lnTo>
                <a:lnTo>
                  <a:pt x="654029" y="838453"/>
                </a:lnTo>
                <a:lnTo>
                  <a:pt x="0" y="829310"/>
                </a:lnTo>
                <a:lnTo>
                  <a:pt x="1927" y="0"/>
                </a:lnTo>
                <a:close/>
              </a:path>
            </a:pathLst>
          </a:custGeom>
          <a:ln w="9525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4096" y="1513459"/>
            <a:ext cx="1452245" cy="4184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3295"/>
              </a:lnSpc>
            </a:pPr>
            <a:r>
              <a:rPr dirty="0" smtClean="0" sz="2800" spc="-20">
                <a:solidFill>
                  <a:srgbClr val="910000"/>
                </a:solidFill>
                <a:latin typeface="Microsoft JhengHei"/>
                <a:cs typeface="Microsoft JhengHei"/>
              </a:rPr>
              <a:t>技术方案</a:t>
            </a:r>
            <a:endParaRPr sz="2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608" y="2668523"/>
            <a:ext cx="7560564" cy="1994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7199503" y="0"/>
                </a:moveTo>
                <a:lnTo>
                  <a:pt x="237655" y="0"/>
                </a:lnTo>
                <a:lnTo>
                  <a:pt x="218163" y="787"/>
                </a:lnTo>
                <a:lnTo>
                  <a:pt x="180543" y="6908"/>
                </a:lnTo>
                <a:lnTo>
                  <a:pt x="128438" y="26530"/>
                </a:lnTo>
                <a:lnTo>
                  <a:pt x="82991" y="57212"/>
                </a:lnTo>
                <a:lnTo>
                  <a:pt x="45853" y="97301"/>
                </a:lnTo>
                <a:lnTo>
                  <a:pt x="18675" y="145143"/>
                </a:lnTo>
                <a:lnTo>
                  <a:pt x="3110" y="199084"/>
                </a:lnTo>
                <a:lnTo>
                  <a:pt x="0" y="237616"/>
                </a:lnTo>
                <a:lnTo>
                  <a:pt x="0" y="1633854"/>
                </a:lnTo>
                <a:lnTo>
                  <a:pt x="3110" y="1672387"/>
                </a:lnTo>
                <a:lnTo>
                  <a:pt x="18675" y="1726328"/>
                </a:lnTo>
                <a:lnTo>
                  <a:pt x="45853" y="1774170"/>
                </a:lnTo>
                <a:lnTo>
                  <a:pt x="82991" y="1814259"/>
                </a:lnTo>
                <a:lnTo>
                  <a:pt x="128438" y="1844941"/>
                </a:lnTo>
                <a:lnTo>
                  <a:pt x="180543" y="1864563"/>
                </a:lnTo>
                <a:lnTo>
                  <a:pt x="218163" y="1870684"/>
                </a:lnTo>
                <a:lnTo>
                  <a:pt x="237655" y="1871471"/>
                </a:lnTo>
                <a:lnTo>
                  <a:pt x="7199503" y="1871471"/>
                </a:lnTo>
                <a:lnTo>
                  <a:pt x="7238035" y="1868360"/>
                </a:lnTo>
                <a:lnTo>
                  <a:pt x="7291976" y="1852793"/>
                </a:lnTo>
                <a:lnTo>
                  <a:pt x="7339818" y="1825613"/>
                </a:lnTo>
                <a:lnTo>
                  <a:pt x="7379907" y="1788476"/>
                </a:lnTo>
                <a:lnTo>
                  <a:pt x="7410589" y="1743035"/>
                </a:lnTo>
                <a:lnTo>
                  <a:pt x="7430211" y="1690943"/>
                </a:lnTo>
                <a:lnTo>
                  <a:pt x="7436332" y="1653337"/>
                </a:lnTo>
                <a:lnTo>
                  <a:pt x="7437120" y="1633854"/>
                </a:lnTo>
                <a:lnTo>
                  <a:pt x="7437120" y="237616"/>
                </a:lnTo>
                <a:lnTo>
                  <a:pt x="7434008" y="199084"/>
                </a:lnTo>
                <a:lnTo>
                  <a:pt x="7418441" y="145143"/>
                </a:lnTo>
                <a:lnTo>
                  <a:pt x="7391261" y="97301"/>
                </a:lnTo>
                <a:lnTo>
                  <a:pt x="7354124" y="57212"/>
                </a:lnTo>
                <a:lnTo>
                  <a:pt x="7308683" y="26530"/>
                </a:lnTo>
                <a:lnTo>
                  <a:pt x="7256591" y="6908"/>
                </a:lnTo>
                <a:lnTo>
                  <a:pt x="7218985" y="787"/>
                </a:lnTo>
                <a:lnTo>
                  <a:pt x="7199503" y="0"/>
                </a:lnTo>
                <a:close/>
              </a:path>
            </a:pathLst>
          </a:custGeom>
          <a:solidFill>
            <a:srgbClr val="04DFDB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35330" y="2710433"/>
            <a:ext cx="7437120" cy="1871471"/>
          </a:xfrm>
          <a:custGeom>
            <a:avLst/>
            <a:gdLst/>
            <a:ahLst/>
            <a:cxnLst/>
            <a:rect l="l" t="t" r="r" b="b"/>
            <a:pathLst>
              <a:path w="7437120" h="1871472">
                <a:moveTo>
                  <a:pt x="0" y="237616"/>
                </a:moveTo>
                <a:lnTo>
                  <a:pt x="3110" y="199084"/>
                </a:lnTo>
                <a:lnTo>
                  <a:pt x="18675" y="145143"/>
                </a:lnTo>
                <a:lnTo>
                  <a:pt x="45853" y="97301"/>
                </a:lnTo>
                <a:lnTo>
                  <a:pt x="82991" y="57212"/>
                </a:lnTo>
                <a:lnTo>
                  <a:pt x="128438" y="26530"/>
                </a:lnTo>
                <a:lnTo>
                  <a:pt x="180543" y="6908"/>
                </a:lnTo>
                <a:lnTo>
                  <a:pt x="218163" y="787"/>
                </a:lnTo>
                <a:lnTo>
                  <a:pt x="237655" y="0"/>
                </a:lnTo>
                <a:lnTo>
                  <a:pt x="7199503" y="0"/>
                </a:lnTo>
                <a:lnTo>
                  <a:pt x="7238035" y="3111"/>
                </a:lnTo>
                <a:lnTo>
                  <a:pt x="7291976" y="18678"/>
                </a:lnTo>
                <a:lnTo>
                  <a:pt x="7339818" y="45858"/>
                </a:lnTo>
                <a:lnTo>
                  <a:pt x="7379907" y="82995"/>
                </a:lnTo>
                <a:lnTo>
                  <a:pt x="7410589" y="128436"/>
                </a:lnTo>
                <a:lnTo>
                  <a:pt x="7430211" y="180528"/>
                </a:lnTo>
                <a:lnTo>
                  <a:pt x="7436332" y="218134"/>
                </a:lnTo>
                <a:lnTo>
                  <a:pt x="7437120" y="237616"/>
                </a:lnTo>
                <a:lnTo>
                  <a:pt x="7437120" y="1633854"/>
                </a:lnTo>
                <a:lnTo>
                  <a:pt x="7434008" y="1672387"/>
                </a:lnTo>
                <a:lnTo>
                  <a:pt x="7418441" y="1726328"/>
                </a:lnTo>
                <a:lnTo>
                  <a:pt x="7391261" y="1774170"/>
                </a:lnTo>
                <a:lnTo>
                  <a:pt x="7354124" y="1814259"/>
                </a:lnTo>
                <a:lnTo>
                  <a:pt x="7308683" y="1844941"/>
                </a:lnTo>
                <a:lnTo>
                  <a:pt x="7256591" y="1864563"/>
                </a:lnTo>
                <a:lnTo>
                  <a:pt x="7218985" y="1870684"/>
                </a:lnTo>
                <a:lnTo>
                  <a:pt x="7199503" y="1871471"/>
                </a:lnTo>
                <a:lnTo>
                  <a:pt x="237655" y="1871471"/>
                </a:lnTo>
                <a:lnTo>
                  <a:pt x="199105" y="1868360"/>
                </a:lnTo>
                <a:lnTo>
                  <a:pt x="145148" y="1852793"/>
                </a:lnTo>
                <a:lnTo>
                  <a:pt x="97298" y="1825613"/>
                </a:lnTo>
                <a:lnTo>
                  <a:pt x="57207" y="1788476"/>
                </a:lnTo>
                <a:lnTo>
                  <a:pt x="26526" y="1743035"/>
                </a:lnTo>
                <a:lnTo>
                  <a:pt x="6906" y="1690943"/>
                </a:lnTo>
                <a:lnTo>
                  <a:pt x="787" y="1653337"/>
                </a:lnTo>
                <a:lnTo>
                  <a:pt x="0" y="1633854"/>
                </a:lnTo>
                <a:lnTo>
                  <a:pt x="0" y="237616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13816" y="3209544"/>
            <a:ext cx="7228332" cy="1313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89431" y="3185160"/>
            <a:ext cx="7228332" cy="1313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803148" y="3198876"/>
            <a:ext cx="7225283" cy="1310640"/>
          </a:xfrm>
          <a:custGeom>
            <a:avLst/>
            <a:gdLst/>
            <a:ahLst/>
            <a:cxnLst/>
            <a:rect l="l" t="t" r="r" b="b"/>
            <a:pathLst>
              <a:path w="7225283" h="1310640">
                <a:moveTo>
                  <a:pt x="7006844" y="0"/>
                </a:moveTo>
                <a:lnTo>
                  <a:pt x="218439" y="0"/>
                </a:lnTo>
                <a:lnTo>
                  <a:pt x="200525" y="724"/>
                </a:lnTo>
                <a:lnTo>
                  <a:pt x="149397" y="11135"/>
                </a:lnTo>
                <a:lnTo>
                  <a:pt x="103376" y="32725"/>
                </a:lnTo>
                <a:lnTo>
                  <a:pt x="63981" y="63976"/>
                </a:lnTo>
                <a:lnTo>
                  <a:pt x="32728" y="103371"/>
                </a:lnTo>
                <a:lnTo>
                  <a:pt x="11136" y="149392"/>
                </a:lnTo>
                <a:lnTo>
                  <a:pt x="724" y="200523"/>
                </a:lnTo>
                <a:lnTo>
                  <a:pt x="0" y="218439"/>
                </a:lnTo>
                <a:lnTo>
                  <a:pt x="0" y="1092200"/>
                </a:lnTo>
                <a:lnTo>
                  <a:pt x="6348" y="1144696"/>
                </a:lnTo>
                <a:lnTo>
                  <a:pt x="24382" y="1192589"/>
                </a:lnTo>
                <a:lnTo>
                  <a:pt x="52583" y="1234362"/>
                </a:lnTo>
                <a:lnTo>
                  <a:pt x="89433" y="1268496"/>
                </a:lnTo>
                <a:lnTo>
                  <a:pt x="133414" y="1293475"/>
                </a:lnTo>
                <a:lnTo>
                  <a:pt x="183008" y="1307781"/>
                </a:lnTo>
                <a:lnTo>
                  <a:pt x="218439" y="1310640"/>
                </a:lnTo>
                <a:lnTo>
                  <a:pt x="7006844" y="1310640"/>
                </a:lnTo>
                <a:lnTo>
                  <a:pt x="7059340" y="1304292"/>
                </a:lnTo>
                <a:lnTo>
                  <a:pt x="7107233" y="1286259"/>
                </a:lnTo>
                <a:lnTo>
                  <a:pt x="7149006" y="1258060"/>
                </a:lnTo>
                <a:lnTo>
                  <a:pt x="7183140" y="1221211"/>
                </a:lnTo>
                <a:lnTo>
                  <a:pt x="7208119" y="1177230"/>
                </a:lnTo>
                <a:lnTo>
                  <a:pt x="7222425" y="1127634"/>
                </a:lnTo>
                <a:lnTo>
                  <a:pt x="7225283" y="1092200"/>
                </a:lnTo>
                <a:lnTo>
                  <a:pt x="7225283" y="218439"/>
                </a:lnTo>
                <a:lnTo>
                  <a:pt x="7218936" y="165943"/>
                </a:lnTo>
                <a:lnTo>
                  <a:pt x="7200903" y="118050"/>
                </a:lnTo>
                <a:lnTo>
                  <a:pt x="7172704" y="76277"/>
                </a:lnTo>
                <a:lnTo>
                  <a:pt x="7135855" y="42143"/>
                </a:lnTo>
                <a:lnTo>
                  <a:pt x="7091874" y="17164"/>
                </a:lnTo>
                <a:lnTo>
                  <a:pt x="7042278" y="2858"/>
                </a:lnTo>
                <a:lnTo>
                  <a:pt x="7006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94944" y="1083563"/>
            <a:ext cx="7539228" cy="1563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7232904" y="0"/>
                </a:moveTo>
                <a:lnTo>
                  <a:pt x="182892" y="0"/>
                </a:lnTo>
                <a:lnTo>
                  <a:pt x="167891" y="606"/>
                </a:lnTo>
                <a:lnTo>
                  <a:pt x="125081" y="9326"/>
                </a:lnTo>
                <a:lnTo>
                  <a:pt x="86549" y="27408"/>
                </a:lnTo>
                <a:lnTo>
                  <a:pt x="53565" y="53578"/>
                </a:lnTo>
                <a:lnTo>
                  <a:pt x="27399" y="86562"/>
                </a:lnTo>
                <a:lnTo>
                  <a:pt x="9323" y="125089"/>
                </a:lnTo>
                <a:lnTo>
                  <a:pt x="606" y="167885"/>
                </a:lnTo>
                <a:lnTo>
                  <a:pt x="0" y="182879"/>
                </a:lnTo>
                <a:lnTo>
                  <a:pt x="0" y="1257300"/>
                </a:lnTo>
                <a:lnTo>
                  <a:pt x="5314" y="1301236"/>
                </a:lnTo>
                <a:lnTo>
                  <a:pt x="20412" y="1341327"/>
                </a:lnTo>
                <a:lnTo>
                  <a:pt x="44023" y="1376301"/>
                </a:lnTo>
                <a:lnTo>
                  <a:pt x="74875" y="1404884"/>
                </a:lnTo>
                <a:lnTo>
                  <a:pt x="111699" y="1425803"/>
                </a:lnTo>
                <a:lnTo>
                  <a:pt x="153224" y="1437785"/>
                </a:lnTo>
                <a:lnTo>
                  <a:pt x="182892" y="1440179"/>
                </a:lnTo>
                <a:lnTo>
                  <a:pt x="7232904" y="1440179"/>
                </a:lnTo>
                <a:lnTo>
                  <a:pt x="7276840" y="1434862"/>
                </a:lnTo>
                <a:lnTo>
                  <a:pt x="7316931" y="1419760"/>
                </a:lnTo>
                <a:lnTo>
                  <a:pt x="7351905" y="1396145"/>
                </a:lnTo>
                <a:lnTo>
                  <a:pt x="7380488" y="1365290"/>
                </a:lnTo>
                <a:lnTo>
                  <a:pt x="7401407" y="1328469"/>
                </a:lnTo>
                <a:lnTo>
                  <a:pt x="7413389" y="1286955"/>
                </a:lnTo>
                <a:lnTo>
                  <a:pt x="7415783" y="1257300"/>
                </a:lnTo>
                <a:lnTo>
                  <a:pt x="7415783" y="182879"/>
                </a:lnTo>
                <a:lnTo>
                  <a:pt x="7410466" y="138943"/>
                </a:lnTo>
                <a:lnTo>
                  <a:pt x="7395364" y="98852"/>
                </a:lnTo>
                <a:lnTo>
                  <a:pt x="7371749" y="63878"/>
                </a:lnTo>
                <a:lnTo>
                  <a:pt x="7340894" y="35295"/>
                </a:lnTo>
                <a:lnTo>
                  <a:pt x="7304073" y="14376"/>
                </a:lnTo>
                <a:lnTo>
                  <a:pt x="7262559" y="2394"/>
                </a:lnTo>
                <a:lnTo>
                  <a:pt x="7232904" y="0"/>
                </a:lnTo>
                <a:close/>
              </a:path>
            </a:pathLst>
          </a:custGeom>
          <a:solidFill>
            <a:srgbClr val="4584D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56666" y="1125474"/>
            <a:ext cx="7415783" cy="1440179"/>
          </a:xfrm>
          <a:custGeom>
            <a:avLst/>
            <a:gdLst/>
            <a:ahLst/>
            <a:cxnLst/>
            <a:rect l="l" t="t" r="r" b="b"/>
            <a:pathLst>
              <a:path w="7415783" h="1440179">
                <a:moveTo>
                  <a:pt x="0" y="182879"/>
                </a:moveTo>
                <a:lnTo>
                  <a:pt x="5314" y="138943"/>
                </a:lnTo>
                <a:lnTo>
                  <a:pt x="20412" y="98852"/>
                </a:lnTo>
                <a:lnTo>
                  <a:pt x="44023" y="63878"/>
                </a:lnTo>
                <a:lnTo>
                  <a:pt x="74875" y="35295"/>
                </a:lnTo>
                <a:lnTo>
                  <a:pt x="111699" y="14376"/>
                </a:lnTo>
                <a:lnTo>
                  <a:pt x="153224" y="2394"/>
                </a:lnTo>
                <a:lnTo>
                  <a:pt x="182892" y="0"/>
                </a:lnTo>
                <a:lnTo>
                  <a:pt x="7232904" y="0"/>
                </a:lnTo>
                <a:lnTo>
                  <a:pt x="7276840" y="5317"/>
                </a:lnTo>
                <a:lnTo>
                  <a:pt x="7316931" y="20419"/>
                </a:lnTo>
                <a:lnTo>
                  <a:pt x="7351905" y="44034"/>
                </a:lnTo>
                <a:lnTo>
                  <a:pt x="7380488" y="74889"/>
                </a:lnTo>
                <a:lnTo>
                  <a:pt x="7401407" y="111710"/>
                </a:lnTo>
                <a:lnTo>
                  <a:pt x="7413389" y="153224"/>
                </a:lnTo>
                <a:lnTo>
                  <a:pt x="7415783" y="182879"/>
                </a:lnTo>
                <a:lnTo>
                  <a:pt x="7415783" y="1257300"/>
                </a:lnTo>
                <a:lnTo>
                  <a:pt x="7410466" y="1301236"/>
                </a:lnTo>
                <a:lnTo>
                  <a:pt x="7395364" y="1341327"/>
                </a:lnTo>
                <a:lnTo>
                  <a:pt x="7371749" y="1376301"/>
                </a:lnTo>
                <a:lnTo>
                  <a:pt x="7340894" y="1404884"/>
                </a:lnTo>
                <a:lnTo>
                  <a:pt x="7304073" y="1425803"/>
                </a:lnTo>
                <a:lnTo>
                  <a:pt x="7262559" y="1437785"/>
                </a:lnTo>
                <a:lnTo>
                  <a:pt x="7232904" y="1440179"/>
                </a:lnTo>
                <a:lnTo>
                  <a:pt x="182892" y="1440179"/>
                </a:lnTo>
                <a:lnTo>
                  <a:pt x="138939" y="1434862"/>
                </a:lnTo>
                <a:lnTo>
                  <a:pt x="98839" y="1419760"/>
                </a:lnTo>
                <a:lnTo>
                  <a:pt x="63865" y="1396145"/>
                </a:lnTo>
                <a:lnTo>
                  <a:pt x="35285" y="1365290"/>
                </a:lnTo>
                <a:lnTo>
                  <a:pt x="14371" y="1328469"/>
                </a:lnTo>
                <a:lnTo>
                  <a:pt x="2393" y="1286955"/>
                </a:lnTo>
                <a:lnTo>
                  <a:pt x="0" y="1257300"/>
                </a:lnTo>
                <a:lnTo>
                  <a:pt x="0" y="18287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35152" y="1624583"/>
            <a:ext cx="7206996" cy="8823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10768" y="1600200"/>
            <a:ext cx="7206996" cy="8823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24483" y="1613916"/>
            <a:ext cx="7203948" cy="879348"/>
          </a:xfrm>
          <a:custGeom>
            <a:avLst/>
            <a:gdLst/>
            <a:ahLst/>
            <a:cxnLst/>
            <a:rect l="l" t="t" r="r" b="b"/>
            <a:pathLst>
              <a:path w="7203948" h="879348">
                <a:moveTo>
                  <a:pt x="7057390" y="0"/>
                </a:moveTo>
                <a:lnTo>
                  <a:pt x="141814" y="75"/>
                </a:lnTo>
                <a:lnTo>
                  <a:pt x="99487" y="7727"/>
                </a:lnTo>
                <a:lnTo>
                  <a:pt x="62340" y="26611"/>
                </a:lnTo>
                <a:lnTo>
                  <a:pt x="32247" y="54849"/>
                </a:lnTo>
                <a:lnTo>
                  <a:pt x="11085" y="90562"/>
                </a:lnTo>
                <a:lnTo>
                  <a:pt x="727" y="131870"/>
                </a:lnTo>
                <a:lnTo>
                  <a:pt x="0" y="146558"/>
                </a:lnTo>
                <a:lnTo>
                  <a:pt x="75" y="737531"/>
                </a:lnTo>
                <a:lnTo>
                  <a:pt x="7723" y="779845"/>
                </a:lnTo>
                <a:lnTo>
                  <a:pt x="26601" y="816991"/>
                </a:lnTo>
                <a:lnTo>
                  <a:pt x="54834" y="847088"/>
                </a:lnTo>
                <a:lnTo>
                  <a:pt x="90546" y="868257"/>
                </a:lnTo>
                <a:lnTo>
                  <a:pt x="131863" y="878620"/>
                </a:lnTo>
                <a:lnTo>
                  <a:pt x="146557" y="879348"/>
                </a:lnTo>
                <a:lnTo>
                  <a:pt x="7062131" y="879272"/>
                </a:lnTo>
                <a:lnTo>
                  <a:pt x="7104445" y="871620"/>
                </a:lnTo>
                <a:lnTo>
                  <a:pt x="7141591" y="852736"/>
                </a:lnTo>
                <a:lnTo>
                  <a:pt x="7171688" y="824498"/>
                </a:lnTo>
                <a:lnTo>
                  <a:pt x="7192857" y="788785"/>
                </a:lnTo>
                <a:lnTo>
                  <a:pt x="7203220" y="747477"/>
                </a:lnTo>
                <a:lnTo>
                  <a:pt x="7203948" y="732789"/>
                </a:lnTo>
                <a:lnTo>
                  <a:pt x="7203872" y="141816"/>
                </a:lnTo>
                <a:lnTo>
                  <a:pt x="7196220" y="99502"/>
                </a:lnTo>
                <a:lnTo>
                  <a:pt x="7177336" y="62356"/>
                </a:lnTo>
                <a:lnTo>
                  <a:pt x="7149098" y="32259"/>
                </a:lnTo>
                <a:lnTo>
                  <a:pt x="7113385" y="11090"/>
                </a:lnTo>
                <a:lnTo>
                  <a:pt x="7072077" y="727"/>
                </a:lnTo>
                <a:lnTo>
                  <a:pt x="7057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82192" y="1240790"/>
            <a:ext cx="2860675" cy="260286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08585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深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度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融合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还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深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5"/>
              </a:spcBef>
            </a:pPr>
            <a:endParaRPr sz="600"/>
          </a:p>
          <a:p>
            <a:pPr>
              <a:lnSpc>
                <a:spcPts val="1000"/>
              </a:lnSpc>
            </a:pPr>
            <a:endParaRPr sz="1000"/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-110">
                <a:solidFill>
                  <a:srgbClr val="073D86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-11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67"/>
              </a:spcBef>
            </a:pPr>
            <a:endParaRPr sz="1000"/>
          </a:p>
          <a:p>
            <a:pPr marL="36830">
              <a:lnSpc>
                <a:spcPct val="100000"/>
              </a:lnSpc>
            </a:pP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据决策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分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析</a:t>
            </a:r>
            <a:r>
              <a:rPr dirty="0" smtClean="0" sz="2000" spc="5">
                <a:solidFill>
                  <a:srgbClr val="FFFFFF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够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  <a:spcBef>
                <a:spcPts val="54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-110">
                <a:solidFill>
                  <a:srgbClr val="073D86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mtClean="0" sz="2000" spc="-10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2000" spc="-114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路漫漫其修远兮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3316" y="4683252"/>
            <a:ext cx="7684008" cy="1708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7359269" y="0"/>
                </a:moveTo>
                <a:lnTo>
                  <a:pt x="201282" y="0"/>
                </a:lnTo>
                <a:lnTo>
                  <a:pt x="184774" y="667"/>
                </a:lnTo>
                <a:lnTo>
                  <a:pt x="137662" y="10266"/>
                </a:lnTo>
                <a:lnTo>
                  <a:pt x="95256" y="30169"/>
                </a:lnTo>
                <a:lnTo>
                  <a:pt x="58954" y="58975"/>
                </a:lnTo>
                <a:lnTo>
                  <a:pt x="30157" y="95282"/>
                </a:lnTo>
                <a:lnTo>
                  <a:pt x="10261" y="137688"/>
                </a:lnTo>
                <a:lnTo>
                  <a:pt x="667" y="184792"/>
                </a:lnTo>
                <a:lnTo>
                  <a:pt x="0" y="201294"/>
                </a:lnTo>
                <a:lnTo>
                  <a:pt x="0" y="1383677"/>
                </a:lnTo>
                <a:lnTo>
                  <a:pt x="5849" y="1432047"/>
                </a:lnTo>
                <a:lnTo>
                  <a:pt x="22467" y="1476177"/>
                </a:lnTo>
                <a:lnTo>
                  <a:pt x="48452" y="1514669"/>
                </a:lnTo>
                <a:lnTo>
                  <a:pt x="82408" y="1546123"/>
                </a:lnTo>
                <a:lnTo>
                  <a:pt x="122935" y="1569141"/>
                </a:lnTo>
                <a:lnTo>
                  <a:pt x="168633" y="1582325"/>
                </a:lnTo>
                <a:lnTo>
                  <a:pt x="201282" y="1584960"/>
                </a:lnTo>
                <a:lnTo>
                  <a:pt x="7359269" y="1584960"/>
                </a:lnTo>
                <a:lnTo>
                  <a:pt x="7407627" y="1579110"/>
                </a:lnTo>
                <a:lnTo>
                  <a:pt x="7451754" y="1562492"/>
                </a:lnTo>
                <a:lnTo>
                  <a:pt x="7490250" y="1536507"/>
                </a:lnTo>
                <a:lnTo>
                  <a:pt x="7521712" y="1502551"/>
                </a:lnTo>
                <a:lnTo>
                  <a:pt x="7544738" y="1462024"/>
                </a:lnTo>
                <a:lnTo>
                  <a:pt x="7557928" y="1416326"/>
                </a:lnTo>
                <a:lnTo>
                  <a:pt x="7560563" y="1383677"/>
                </a:lnTo>
                <a:lnTo>
                  <a:pt x="7560563" y="201294"/>
                </a:lnTo>
                <a:lnTo>
                  <a:pt x="7554711" y="152936"/>
                </a:lnTo>
                <a:lnTo>
                  <a:pt x="7538086" y="108809"/>
                </a:lnTo>
                <a:lnTo>
                  <a:pt x="7512092" y="70313"/>
                </a:lnTo>
                <a:lnTo>
                  <a:pt x="7478130" y="38851"/>
                </a:lnTo>
                <a:lnTo>
                  <a:pt x="7437602" y="15825"/>
                </a:lnTo>
                <a:lnTo>
                  <a:pt x="7391908" y="2635"/>
                </a:lnTo>
                <a:lnTo>
                  <a:pt x="7359269" y="0"/>
                </a:lnTo>
                <a:close/>
              </a:path>
            </a:pathLst>
          </a:custGeom>
          <a:solidFill>
            <a:srgbClr val="5BD078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685037" y="4725161"/>
            <a:ext cx="7560563" cy="1584960"/>
          </a:xfrm>
          <a:custGeom>
            <a:avLst/>
            <a:gdLst/>
            <a:ahLst/>
            <a:cxnLst/>
            <a:rect l="l" t="t" r="r" b="b"/>
            <a:pathLst>
              <a:path w="7560563" h="1584960">
                <a:moveTo>
                  <a:pt x="0" y="201294"/>
                </a:moveTo>
                <a:lnTo>
                  <a:pt x="5849" y="152936"/>
                </a:lnTo>
                <a:lnTo>
                  <a:pt x="22467" y="108809"/>
                </a:lnTo>
                <a:lnTo>
                  <a:pt x="48452" y="70313"/>
                </a:lnTo>
                <a:lnTo>
                  <a:pt x="82408" y="38851"/>
                </a:lnTo>
                <a:lnTo>
                  <a:pt x="122935" y="15825"/>
                </a:lnTo>
                <a:lnTo>
                  <a:pt x="168633" y="2635"/>
                </a:lnTo>
                <a:lnTo>
                  <a:pt x="201282" y="0"/>
                </a:lnTo>
                <a:lnTo>
                  <a:pt x="7359269" y="0"/>
                </a:lnTo>
                <a:lnTo>
                  <a:pt x="7407627" y="5852"/>
                </a:lnTo>
                <a:lnTo>
                  <a:pt x="7451754" y="22477"/>
                </a:lnTo>
                <a:lnTo>
                  <a:pt x="7490250" y="48471"/>
                </a:lnTo>
                <a:lnTo>
                  <a:pt x="7521712" y="82433"/>
                </a:lnTo>
                <a:lnTo>
                  <a:pt x="7544738" y="122961"/>
                </a:lnTo>
                <a:lnTo>
                  <a:pt x="7557928" y="168655"/>
                </a:lnTo>
                <a:lnTo>
                  <a:pt x="7560563" y="201294"/>
                </a:lnTo>
                <a:lnTo>
                  <a:pt x="7560563" y="1383677"/>
                </a:lnTo>
                <a:lnTo>
                  <a:pt x="7554711" y="1432047"/>
                </a:lnTo>
                <a:lnTo>
                  <a:pt x="7538086" y="1476177"/>
                </a:lnTo>
                <a:lnTo>
                  <a:pt x="7512092" y="1514669"/>
                </a:lnTo>
                <a:lnTo>
                  <a:pt x="7478130" y="1546123"/>
                </a:lnTo>
                <a:lnTo>
                  <a:pt x="7437602" y="1569141"/>
                </a:lnTo>
                <a:lnTo>
                  <a:pt x="7391908" y="1582325"/>
                </a:lnTo>
                <a:lnTo>
                  <a:pt x="7359269" y="1584960"/>
                </a:lnTo>
                <a:lnTo>
                  <a:pt x="201282" y="1584960"/>
                </a:lnTo>
                <a:lnTo>
                  <a:pt x="152912" y="1579110"/>
                </a:lnTo>
                <a:lnTo>
                  <a:pt x="108782" y="1562492"/>
                </a:lnTo>
                <a:lnTo>
                  <a:pt x="70290" y="1536507"/>
                </a:lnTo>
                <a:lnTo>
                  <a:pt x="38836" y="1502551"/>
                </a:lnTo>
                <a:lnTo>
                  <a:pt x="15818" y="1462024"/>
                </a:lnTo>
                <a:lnTo>
                  <a:pt x="2634" y="1416326"/>
                </a:lnTo>
                <a:lnTo>
                  <a:pt x="0" y="1383677"/>
                </a:lnTo>
                <a:lnTo>
                  <a:pt x="0" y="2012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65048" y="5234940"/>
            <a:ext cx="7348728" cy="10165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40663" y="5210555"/>
            <a:ext cx="7348728" cy="1016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54380" y="5224271"/>
            <a:ext cx="7345680" cy="1013459"/>
          </a:xfrm>
          <a:custGeom>
            <a:avLst/>
            <a:gdLst/>
            <a:ahLst/>
            <a:cxnLst/>
            <a:rect l="l" t="t" r="r" b="b"/>
            <a:pathLst>
              <a:path w="7345680" h="1013459">
                <a:moveTo>
                  <a:pt x="7176770" y="0"/>
                </a:moveTo>
                <a:lnTo>
                  <a:pt x="156975" y="414"/>
                </a:lnTo>
                <a:lnTo>
                  <a:pt x="114891" y="8817"/>
                </a:lnTo>
                <a:lnTo>
                  <a:pt x="77294" y="26967"/>
                </a:lnTo>
                <a:lnTo>
                  <a:pt x="45595" y="53458"/>
                </a:lnTo>
                <a:lnTo>
                  <a:pt x="21205" y="86883"/>
                </a:lnTo>
                <a:lnTo>
                  <a:pt x="5536" y="125836"/>
                </a:lnTo>
                <a:lnTo>
                  <a:pt x="0" y="168909"/>
                </a:lnTo>
                <a:lnTo>
                  <a:pt x="415" y="856484"/>
                </a:lnTo>
                <a:lnTo>
                  <a:pt x="8823" y="898568"/>
                </a:lnTo>
                <a:lnTo>
                  <a:pt x="26983" y="936165"/>
                </a:lnTo>
                <a:lnTo>
                  <a:pt x="53482" y="967864"/>
                </a:lnTo>
                <a:lnTo>
                  <a:pt x="86911" y="992254"/>
                </a:lnTo>
                <a:lnTo>
                  <a:pt x="125857" y="1007923"/>
                </a:lnTo>
                <a:lnTo>
                  <a:pt x="168910" y="1013459"/>
                </a:lnTo>
                <a:lnTo>
                  <a:pt x="7188711" y="1013044"/>
                </a:lnTo>
                <a:lnTo>
                  <a:pt x="7230812" y="1004636"/>
                </a:lnTo>
                <a:lnTo>
                  <a:pt x="7268413" y="986476"/>
                </a:lnTo>
                <a:lnTo>
                  <a:pt x="7300107" y="959977"/>
                </a:lnTo>
                <a:lnTo>
                  <a:pt x="7324487" y="926548"/>
                </a:lnTo>
                <a:lnTo>
                  <a:pt x="7340147" y="887602"/>
                </a:lnTo>
                <a:lnTo>
                  <a:pt x="7345680" y="844549"/>
                </a:lnTo>
                <a:lnTo>
                  <a:pt x="7345265" y="156968"/>
                </a:lnTo>
                <a:lnTo>
                  <a:pt x="7336862" y="114867"/>
                </a:lnTo>
                <a:lnTo>
                  <a:pt x="7318712" y="77266"/>
                </a:lnTo>
                <a:lnTo>
                  <a:pt x="7292221" y="45572"/>
                </a:lnTo>
                <a:lnTo>
                  <a:pt x="7258796" y="21192"/>
                </a:lnTo>
                <a:lnTo>
                  <a:pt x="7219843" y="5532"/>
                </a:lnTo>
                <a:lnTo>
                  <a:pt x="7176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34034" y="4850765"/>
            <a:ext cx="3491229" cy="11309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54940">
              <a:lnSpc>
                <a:spcPct val="10000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三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创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新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人才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培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养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模</a:t>
            </a: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式</a:t>
            </a:r>
            <a:r>
              <a:rPr dirty="0" smtClean="0" sz="2000" spc="0">
                <a:solidFill>
                  <a:srgbClr val="FFFFFF"/>
                </a:solidFill>
                <a:latin typeface="Microsoft JhengHei"/>
                <a:cs typeface="Microsoft JhengHei"/>
              </a:rPr>
              <a:t>还不足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98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1800" spc="-110">
                <a:solidFill>
                  <a:srgbClr val="073D86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 sz="1800" spc="-5">
                <a:solidFill>
                  <a:srgbClr val="FF0000"/>
                </a:solidFill>
                <a:latin typeface="Wingdings"/>
                <a:cs typeface="Wingdings"/>
              </a:rPr>
              <a:t></a:t>
            </a:r>
            <a:r>
              <a:rPr dirty="0" smtClean="0" sz="1800" spc="-110">
                <a:solidFill>
                  <a:srgbClr val="FF0000"/>
                </a:solidFill>
                <a:latin typeface="Arial"/>
                <a:cs typeface="Arial"/>
              </a:rPr>
              <a:t>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2240279"/>
            <a:ext cx="7921752" cy="2377440"/>
          </a:xfrm>
          <a:custGeom>
            <a:avLst/>
            <a:gdLst/>
            <a:ahLst/>
            <a:cxnLst/>
            <a:rect l="l" t="t" r="r" b="b"/>
            <a:pathLst>
              <a:path w="7921752" h="2377440">
                <a:moveTo>
                  <a:pt x="7525511" y="0"/>
                </a:moveTo>
                <a:lnTo>
                  <a:pt x="396239" y="0"/>
                </a:lnTo>
                <a:lnTo>
                  <a:pt x="363742" y="1313"/>
                </a:lnTo>
                <a:lnTo>
                  <a:pt x="301020" y="11516"/>
                </a:lnTo>
                <a:lnTo>
                  <a:pt x="242007" y="31140"/>
                </a:lnTo>
                <a:lnTo>
                  <a:pt x="187519" y="59369"/>
                </a:lnTo>
                <a:lnTo>
                  <a:pt x="138372" y="95387"/>
                </a:lnTo>
                <a:lnTo>
                  <a:pt x="95383" y="138377"/>
                </a:lnTo>
                <a:lnTo>
                  <a:pt x="59366" y="187524"/>
                </a:lnTo>
                <a:lnTo>
                  <a:pt x="31139" y="242012"/>
                </a:lnTo>
                <a:lnTo>
                  <a:pt x="11515" y="301024"/>
                </a:lnTo>
                <a:lnTo>
                  <a:pt x="1313" y="363744"/>
                </a:lnTo>
                <a:lnTo>
                  <a:pt x="0" y="396240"/>
                </a:lnTo>
                <a:lnTo>
                  <a:pt x="0" y="1981200"/>
                </a:lnTo>
                <a:lnTo>
                  <a:pt x="5186" y="2045468"/>
                </a:lnTo>
                <a:lnTo>
                  <a:pt x="20200" y="2106436"/>
                </a:lnTo>
                <a:lnTo>
                  <a:pt x="44228" y="2163287"/>
                </a:lnTo>
                <a:lnTo>
                  <a:pt x="76452" y="2215207"/>
                </a:lnTo>
                <a:lnTo>
                  <a:pt x="116057" y="2261377"/>
                </a:lnTo>
                <a:lnTo>
                  <a:pt x="162227" y="2300983"/>
                </a:lnTo>
                <a:lnTo>
                  <a:pt x="214146" y="2333209"/>
                </a:lnTo>
                <a:lnTo>
                  <a:pt x="270998" y="2357237"/>
                </a:lnTo>
                <a:lnTo>
                  <a:pt x="331968" y="2372253"/>
                </a:lnTo>
                <a:lnTo>
                  <a:pt x="396239" y="2377440"/>
                </a:lnTo>
                <a:lnTo>
                  <a:pt x="7525511" y="2377440"/>
                </a:lnTo>
                <a:lnTo>
                  <a:pt x="7589780" y="2372253"/>
                </a:lnTo>
                <a:lnTo>
                  <a:pt x="7650748" y="2357237"/>
                </a:lnTo>
                <a:lnTo>
                  <a:pt x="7707599" y="2333209"/>
                </a:lnTo>
                <a:lnTo>
                  <a:pt x="7759519" y="2300983"/>
                </a:lnTo>
                <a:lnTo>
                  <a:pt x="7805689" y="2261377"/>
                </a:lnTo>
                <a:lnTo>
                  <a:pt x="7845295" y="2215207"/>
                </a:lnTo>
                <a:lnTo>
                  <a:pt x="7877521" y="2163287"/>
                </a:lnTo>
                <a:lnTo>
                  <a:pt x="7901549" y="2106436"/>
                </a:lnTo>
                <a:lnTo>
                  <a:pt x="7916565" y="2045468"/>
                </a:lnTo>
                <a:lnTo>
                  <a:pt x="7921752" y="1981200"/>
                </a:lnTo>
                <a:lnTo>
                  <a:pt x="7921752" y="396240"/>
                </a:lnTo>
                <a:lnTo>
                  <a:pt x="7916565" y="331971"/>
                </a:lnTo>
                <a:lnTo>
                  <a:pt x="7901549" y="271003"/>
                </a:lnTo>
                <a:lnTo>
                  <a:pt x="7877521" y="214152"/>
                </a:lnTo>
                <a:lnTo>
                  <a:pt x="7845295" y="162232"/>
                </a:lnTo>
                <a:lnTo>
                  <a:pt x="7805689" y="116062"/>
                </a:lnTo>
                <a:lnTo>
                  <a:pt x="7759519" y="76456"/>
                </a:lnTo>
                <a:lnTo>
                  <a:pt x="7707599" y="44230"/>
                </a:lnTo>
                <a:lnTo>
                  <a:pt x="7650748" y="20202"/>
                </a:lnTo>
                <a:lnTo>
                  <a:pt x="7589780" y="5186"/>
                </a:lnTo>
                <a:lnTo>
                  <a:pt x="7525511" y="0"/>
                </a:lnTo>
                <a:close/>
              </a:path>
            </a:pathLst>
          </a:custGeom>
          <a:solidFill>
            <a:srgbClr val="5BB9F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176527" y="3093720"/>
            <a:ext cx="6678168" cy="562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401" y="320294"/>
            <a:ext cx="66782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+”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助力高水平大学建设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600" spc="-215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mtClean="0" sz="3600" spc="-215">
                <a:solidFill>
                  <a:srgbClr val="FFFFFF"/>
                </a:solidFill>
                <a:latin typeface="Microsoft JhengHei"/>
                <a:cs typeface="Microsoft JhengHei"/>
              </a:rPr>
              <a:t>：互联网医疗与健康服务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47667" y="2216911"/>
            <a:ext cx="476758" cy="782320"/>
          </a:xfrm>
          <a:custGeom>
            <a:avLst/>
            <a:gdLst/>
            <a:ahLst/>
            <a:cxnLst/>
            <a:rect l="l" t="t" r="r" b="b"/>
            <a:pathLst>
              <a:path w="476758" h="782320">
                <a:moveTo>
                  <a:pt x="245745" y="0"/>
                </a:moveTo>
                <a:lnTo>
                  <a:pt x="81915" y="24511"/>
                </a:lnTo>
                <a:lnTo>
                  <a:pt x="156464" y="523875"/>
                </a:lnTo>
                <a:lnTo>
                  <a:pt x="0" y="547242"/>
                </a:lnTo>
                <a:lnTo>
                  <a:pt x="278892" y="782320"/>
                </a:lnTo>
                <a:lnTo>
                  <a:pt x="461663" y="499363"/>
                </a:lnTo>
                <a:lnTo>
                  <a:pt x="320294" y="499363"/>
                </a:lnTo>
                <a:lnTo>
                  <a:pt x="245745" y="0"/>
                </a:lnTo>
                <a:close/>
              </a:path>
              <a:path w="476758" h="782320">
                <a:moveTo>
                  <a:pt x="476758" y="475996"/>
                </a:moveTo>
                <a:lnTo>
                  <a:pt x="320294" y="499363"/>
                </a:lnTo>
                <a:lnTo>
                  <a:pt x="461663" y="499363"/>
                </a:lnTo>
                <a:lnTo>
                  <a:pt x="476758" y="475996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637027" y="4868417"/>
            <a:ext cx="443103" cy="470407"/>
          </a:xfrm>
          <a:custGeom>
            <a:avLst/>
            <a:gdLst/>
            <a:ahLst/>
            <a:cxnLst/>
            <a:rect l="l" t="t" r="r" b="b"/>
            <a:pathLst>
              <a:path w="443103" h="470407">
                <a:moveTo>
                  <a:pt x="361569" y="0"/>
                </a:moveTo>
                <a:lnTo>
                  <a:pt x="0" y="114045"/>
                </a:lnTo>
                <a:lnTo>
                  <a:pt x="145415" y="198119"/>
                </a:lnTo>
                <a:lnTo>
                  <a:pt x="38862" y="382396"/>
                </a:lnTo>
                <a:lnTo>
                  <a:pt x="191135" y="470407"/>
                </a:lnTo>
                <a:lnTo>
                  <a:pt x="297688" y="286257"/>
                </a:lnTo>
                <a:lnTo>
                  <a:pt x="424592" y="286257"/>
                </a:lnTo>
                <a:lnTo>
                  <a:pt x="361569" y="0"/>
                </a:lnTo>
                <a:close/>
              </a:path>
              <a:path w="443103" h="470407">
                <a:moveTo>
                  <a:pt x="424592" y="286257"/>
                </a:moveTo>
                <a:lnTo>
                  <a:pt x="297688" y="286257"/>
                </a:lnTo>
                <a:lnTo>
                  <a:pt x="443103" y="370331"/>
                </a:lnTo>
                <a:lnTo>
                  <a:pt x="424592" y="286257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865496" y="4954142"/>
            <a:ext cx="492125" cy="751306"/>
          </a:xfrm>
          <a:custGeom>
            <a:avLst/>
            <a:gdLst/>
            <a:ahLst/>
            <a:cxnLst/>
            <a:rect l="l" t="t" r="r" b="b"/>
            <a:pathLst>
              <a:path w="492125" h="751306">
                <a:moveTo>
                  <a:pt x="325365" y="284733"/>
                </a:moveTo>
                <a:lnTo>
                  <a:pt x="146176" y="284733"/>
                </a:lnTo>
                <a:lnTo>
                  <a:pt x="338963" y="751306"/>
                </a:lnTo>
                <a:lnTo>
                  <a:pt x="492125" y="688009"/>
                </a:lnTo>
                <a:lnTo>
                  <a:pt x="325365" y="284733"/>
                </a:lnTo>
                <a:close/>
              </a:path>
              <a:path w="492125" h="751306">
                <a:moveTo>
                  <a:pt x="118110" y="0"/>
                </a:moveTo>
                <a:lnTo>
                  <a:pt x="0" y="345185"/>
                </a:lnTo>
                <a:lnTo>
                  <a:pt x="146176" y="284733"/>
                </a:lnTo>
                <a:lnTo>
                  <a:pt x="325365" y="284733"/>
                </a:lnTo>
                <a:lnTo>
                  <a:pt x="299212" y="221487"/>
                </a:lnTo>
                <a:lnTo>
                  <a:pt x="445388" y="161035"/>
                </a:lnTo>
                <a:lnTo>
                  <a:pt x="118110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272528" y="2866644"/>
            <a:ext cx="1046987" cy="987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984366" y="4411598"/>
            <a:ext cx="811530" cy="460120"/>
          </a:xfrm>
          <a:custGeom>
            <a:avLst/>
            <a:gdLst/>
            <a:ahLst/>
            <a:cxnLst/>
            <a:rect l="l" t="t" r="r" b="b"/>
            <a:pathLst>
              <a:path w="811530" h="460121">
                <a:moveTo>
                  <a:pt x="749486" y="291592"/>
                </a:moveTo>
                <a:lnTo>
                  <a:pt x="223393" y="291592"/>
                </a:lnTo>
                <a:lnTo>
                  <a:pt x="765048" y="460120"/>
                </a:lnTo>
                <a:lnTo>
                  <a:pt x="811530" y="310895"/>
                </a:lnTo>
                <a:lnTo>
                  <a:pt x="749486" y="291592"/>
                </a:lnTo>
                <a:close/>
              </a:path>
              <a:path w="811530" h="460121">
                <a:moveTo>
                  <a:pt x="314198" y="0"/>
                </a:moveTo>
                <a:lnTo>
                  <a:pt x="0" y="140207"/>
                </a:lnTo>
                <a:lnTo>
                  <a:pt x="179070" y="434086"/>
                </a:lnTo>
                <a:lnTo>
                  <a:pt x="223393" y="291592"/>
                </a:lnTo>
                <a:lnTo>
                  <a:pt x="749486" y="291592"/>
                </a:lnTo>
                <a:lnTo>
                  <a:pt x="269875" y="142367"/>
                </a:lnTo>
                <a:lnTo>
                  <a:pt x="314198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280030" y="2910839"/>
            <a:ext cx="608711" cy="609726"/>
          </a:xfrm>
          <a:custGeom>
            <a:avLst/>
            <a:gdLst/>
            <a:ahLst/>
            <a:cxnLst/>
            <a:rect l="l" t="t" r="r" b="b"/>
            <a:pathLst>
              <a:path w="608711" h="609726">
                <a:moveTo>
                  <a:pt x="117348" y="0"/>
                </a:moveTo>
                <a:lnTo>
                  <a:pt x="0" y="117094"/>
                </a:lnTo>
                <a:lnTo>
                  <a:pt x="356616" y="474345"/>
                </a:lnTo>
                <a:lnTo>
                  <a:pt x="244729" y="586105"/>
                </a:lnTo>
                <a:lnTo>
                  <a:pt x="608711" y="609726"/>
                </a:lnTo>
                <a:lnTo>
                  <a:pt x="592867" y="357377"/>
                </a:lnTo>
                <a:lnTo>
                  <a:pt x="473963" y="357377"/>
                </a:lnTo>
                <a:lnTo>
                  <a:pt x="117348" y="0"/>
                </a:lnTo>
                <a:close/>
              </a:path>
              <a:path w="608711" h="609726">
                <a:moveTo>
                  <a:pt x="585851" y="245618"/>
                </a:moveTo>
                <a:lnTo>
                  <a:pt x="473963" y="357377"/>
                </a:lnTo>
                <a:lnTo>
                  <a:pt x="592867" y="357377"/>
                </a:lnTo>
                <a:lnTo>
                  <a:pt x="585851" y="245618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5235447" y="3061335"/>
            <a:ext cx="767206" cy="534162"/>
          </a:xfrm>
          <a:custGeom>
            <a:avLst/>
            <a:gdLst/>
            <a:ahLst/>
            <a:cxnLst/>
            <a:rect l="l" t="t" r="r" b="b"/>
            <a:pathLst>
              <a:path w="767206" h="534162">
                <a:moveTo>
                  <a:pt x="122936" y="131572"/>
                </a:moveTo>
                <a:lnTo>
                  <a:pt x="0" y="452881"/>
                </a:lnTo>
                <a:lnTo>
                  <a:pt x="334263" y="534162"/>
                </a:lnTo>
                <a:lnTo>
                  <a:pt x="264922" y="402081"/>
                </a:lnTo>
                <a:lnTo>
                  <a:pt x="528645" y="263651"/>
                </a:lnTo>
                <a:lnTo>
                  <a:pt x="192277" y="263651"/>
                </a:lnTo>
                <a:lnTo>
                  <a:pt x="122936" y="131572"/>
                </a:lnTo>
                <a:close/>
              </a:path>
              <a:path w="767206" h="534162">
                <a:moveTo>
                  <a:pt x="694563" y="0"/>
                </a:moveTo>
                <a:lnTo>
                  <a:pt x="192277" y="263651"/>
                </a:lnTo>
                <a:lnTo>
                  <a:pt x="528645" y="263651"/>
                </a:lnTo>
                <a:lnTo>
                  <a:pt x="767206" y="138429"/>
                </a:lnTo>
                <a:lnTo>
                  <a:pt x="694563" y="0"/>
                </a:lnTo>
                <a:close/>
              </a:path>
            </a:pathLst>
          </a:custGeom>
          <a:solidFill>
            <a:srgbClr val="A6AAA9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2493264" y="3019044"/>
            <a:ext cx="3576828" cy="1943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533904" y="3033229"/>
            <a:ext cx="3496568" cy="1863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7081266" y="2526029"/>
            <a:ext cx="655319" cy="281940"/>
          </a:xfrm>
          <a:custGeom>
            <a:avLst/>
            <a:gdLst/>
            <a:ahLst/>
            <a:cxnLst/>
            <a:rect l="l" t="t" r="r" b="b"/>
            <a:pathLst>
              <a:path w="655319" h="281940">
                <a:moveTo>
                  <a:pt x="0" y="281940"/>
                </a:moveTo>
                <a:lnTo>
                  <a:pt x="655319" y="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878835" y="3794759"/>
            <a:ext cx="1618488" cy="818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021835" y="3794759"/>
            <a:ext cx="665988" cy="818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212335" y="3794759"/>
            <a:ext cx="1237488" cy="8183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7380731" y="1655064"/>
            <a:ext cx="1078992" cy="1018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7690104" y="2417064"/>
            <a:ext cx="714755" cy="3749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7729728" y="2430779"/>
            <a:ext cx="635507" cy="2956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690104" y="3653028"/>
            <a:ext cx="714755" cy="374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729728" y="3666744"/>
            <a:ext cx="635507" cy="2956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7078218" y="2935985"/>
            <a:ext cx="470915" cy="443484"/>
          </a:xfrm>
          <a:custGeom>
            <a:avLst/>
            <a:gdLst/>
            <a:ahLst/>
            <a:cxnLst/>
            <a:rect l="l" t="t" r="r" b="b"/>
            <a:pathLst>
              <a:path w="470915" h="443484">
                <a:moveTo>
                  <a:pt x="0" y="0"/>
                </a:moveTo>
                <a:lnTo>
                  <a:pt x="470915" y="443484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5710428" y="2174748"/>
            <a:ext cx="1406652" cy="1331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5750052" y="2188464"/>
            <a:ext cx="1327403" cy="12527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5800344" y="2228088"/>
            <a:ext cx="906779" cy="11567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6409944" y="3125723"/>
            <a:ext cx="714755" cy="3749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6449567" y="3139439"/>
            <a:ext cx="635508" cy="2956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6531864" y="4151376"/>
            <a:ext cx="1408176" cy="1331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6571488" y="4165091"/>
            <a:ext cx="1328927" cy="12527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6958583" y="5102352"/>
            <a:ext cx="987551" cy="3749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6998207" y="5116067"/>
            <a:ext cx="908303" cy="2956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514088" y="5516878"/>
            <a:ext cx="1406652" cy="1331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553711" y="5530596"/>
            <a:ext cx="1327403" cy="12527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616196" y="5594603"/>
            <a:ext cx="883920" cy="11140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4939284" y="6467855"/>
            <a:ext cx="989076" cy="3749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978908" y="6481571"/>
            <a:ext cx="909827" cy="29565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4982336" y="6523025"/>
            <a:ext cx="788670" cy="2305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医药公司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997201" y="5252465"/>
            <a:ext cx="1606296" cy="1514856"/>
          </a:xfrm>
          <a:custGeom>
            <a:avLst/>
            <a:gdLst/>
            <a:ahLst/>
            <a:cxnLst/>
            <a:rect l="l" t="t" r="r" b="b"/>
            <a:pathLst>
              <a:path w="1606296" h="1514855">
                <a:moveTo>
                  <a:pt x="0" y="146939"/>
                </a:moveTo>
                <a:lnTo>
                  <a:pt x="6323" y="104162"/>
                </a:lnTo>
                <a:lnTo>
                  <a:pt x="24051" y="66349"/>
                </a:lnTo>
                <a:lnTo>
                  <a:pt x="51319" y="35364"/>
                </a:lnTo>
                <a:lnTo>
                  <a:pt x="86262" y="13073"/>
                </a:lnTo>
                <a:lnTo>
                  <a:pt x="127015" y="1339"/>
                </a:lnTo>
                <a:lnTo>
                  <a:pt x="1459357" y="0"/>
                </a:lnTo>
                <a:lnTo>
                  <a:pt x="1474052" y="725"/>
                </a:lnTo>
                <a:lnTo>
                  <a:pt x="1515381" y="11057"/>
                </a:lnTo>
                <a:lnTo>
                  <a:pt x="1551125" y="32172"/>
                </a:lnTo>
                <a:lnTo>
                  <a:pt x="1579419" y="62206"/>
                </a:lnTo>
                <a:lnTo>
                  <a:pt x="1598399" y="99293"/>
                </a:lnTo>
                <a:lnTo>
                  <a:pt x="1606199" y="141569"/>
                </a:lnTo>
                <a:lnTo>
                  <a:pt x="1606296" y="1367904"/>
                </a:lnTo>
                <a:lnTo>
                  <a:pt x="1605570" y="1382599"/>
                </a:lnTo>
                <a:lnTo>
                  <a:pt x="1595239" y="1423928"/>
                </a:lnTo>
                <a:lnTo>
                  <a:pt x="1574125" y="1459674"/>
                </a:lnTo>
                <a:lnTo>
                  <a:pt x="1544094" y="1487972"/>
                </a:lnTo>
                <a:lnTo>
                  <a:pt x="1507010" y="1506955"/>
                </a:lnTo>
                <a:lnTo>
                  <a:pt x="1464736" y="1514759"/>
                </a:lnTo>
                <a:lnTo>
                  <a:pt x="146939" y="1514856"/>
                </a:lnTo>
                <a:lnTo>
                  <a:pt x="132244" y="1514130"/>
                </a:lnTo>
                <a:lnTo>
                  <a:pt x="90916" y="1503797"/>
                </a:lnTo>
                <a:lnTo>
                  <a:pt x="55173" y="1482680"/>
                </a:lnTo>
                <a:lnTo>
                  <a:pt x="26879" y="1452646"/>
                </a:lnTo>
                <a:lnTo>
                  <a:pt x="7899" y="1415559"/>
                </a:lnTo>
                <a:lnTo>
                  <a:pt x="96" y="1373284"/>
                </a:lnTo>
                <a:lnTo>
                  <a:pt x="0" y="146939"/>
                </a:lnTo>
                <a:close/>
              </a:path>
            </a:pathLst>
          </a:custGeom>
          <a:ln w="25908">
            <a:solidFill>
              <a:srgbClr val="85878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2660904" y="5641847"/>
            <a:ext cx="932688" cy="8808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119883" y="6086854"/>
            <a:ext cx="635507" cy="6766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2660904" y="6451091"/>
            <a:ext cx="989075" cy="3749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2700527" y="6464808"/>
            <a:ext cx="909827" cy="29565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2703067" y="6505956"/>
            <a:ext cx="787400" cy="2305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 spc="-5">
                <a:solidFill>
                  <a:srgbClr val="FFFFFF"/>
                </a:solidFill>
                <a:latin typeface="Microsoft JhengHei"/>
                <a:cs typeface="Microsoft JhengHei"/>
              </a:rPr>
              <a:t>传感设备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29400" y="4227576"/>
            <a:ext cx="906779" cy="10180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5853684" y="5861303"/>
            <a:ext cx="1056132" cy="9966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944117" y="1491233"/>
            <a:ext cx="1726692" cy="1629155"/>
          </a:xfrm>
          <a:custGeom>
            <a:avLst/>
            <a:gdLst/>
            <a:ahLst/>
            <a:cxnLst/>
            <a:rect l="l" t="t" r="r" b="b"/>
            <a:pathLst>
              <a:path w="1726692" h="1629155">
                <a:moveTo>
                  <a:pt x="0" y="157987"/>
                </a:moveTo>
                <a:lnTo>
                  <a:pt x="5902" y="115069"/>
                </a:lnTo>
                <a:lnTo>
                  <a:pt x="22533" y="76643"/>
                </a:lnTo>
                <a:lnTo>
                  <a:pt x="48280" y="44321"/>
                </a:lnTo>
                <a:lnTo>
                  <a:pt x="81529" y="19717"/>
                </a:lnTo>
                <a:lnTo>
                  <a:pt x="120667" y="4443"/>
                </a:lnTo>
                <a:lnTo>
                  <a:pt x="1568704" y="0"/>
                </a:lnTo>
                <a:lnTo>
                  <a:pt x="1583412" y="675"/>
                </a:lnTo>
                <a:lnTo>
                  <a:pt x="1625018" y="10333"/>
                </a:lnTo>
                <a:lnTo>
                  <a:pt x="1661593" y="30181"/>
                </a:lnTo>
                <a:lnTo>
                  <a:pt x="1691522" y="58606"/>
                </a:lnTo>
                <a:lnTo>
                  <a:pt x="1713193" y="93996"/>
                </a:lnTo>
                <a:lnTo>
                  <a:pt x="1724992" y="134736"/>
                </a:lnTo>
                <a:lnTo>
                  <a:pt x="1726692" y="1471167"/>
                </a:lnTo>
                <a:lnTo>
                  <a:pt x="1726016" y="1485876"/>
                </a:lnTo>
                <a:lnTo>
                  <a:pt x="1716358" y="1527482"/>
                </a:lnTo>
                <a:lnTo>
                  <a:pt x="1696510" y="1564057"/>
                </a:lnTo>
                <a:lnTo>
                  <a:pt x="1668085" y="1593986"/>
                </a:lnTo>
                <a:lnTo>
                  <a:pt x="1632695" y="1615657"/>
                </a:lnTo>
                <a:lnTo>
                  <a:pt x="1591955" y="1627456"/>
                </a:lnTo>
                <a:lnTo>
                  <a:pt x="158038" y="1629155"/>
                </a:lnTo>
                <a:lnTo>
                  <a:pt x="143328" y="1628480"/>
                </a:lnTo>
                <a:lnTo>
                  <a:pt x="101715" y="1618826"/>
                </a:lnTo>
                <a:lnTo>
                  <a:pt x="65133" y="1598983"/>
                </a:lnTo>
                <a:lnTo>
                  <a:pt x="35195" y="1570566"/>
                </a:lnTo>
                <a:lnTo>
                  <a:pt x="13515" y="1535186"/>
                </a:lnTo>
                <a:lnTo>
                  <a:pt x="1705" y="1494456"/>
                </a:lnTo>
                <a:lnTo>
                  <a:pt x="0" y="157987"/>
                </a:lnTo>
                <a:close/>
              </a:path>
            </a:pathLst>
          </a:custGeom>
          <a:ln w="25908">
            <a:solidFill>
              <a:srgbClr val="85878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883919" y="2819400"/>
            <a:ext cx="1850136" cy="37490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923544" y="2833116"/>
            <a:ext cx="1770888" cy="29565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1748027" y="1665732"/>
            <a:ext cx="1056132" cy="99669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2987039" y="1110996"/>
            <a:ext cx="2404872" cy="159410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3026664" y="1124711"/>
            <a:ext cx="2325624" cy="151485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3147060" y="1225296"/>
            <a:ext cx="2084832" cy="134721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3747515" y="2273807"/>
            <a:ext cx="1562100" cy="3749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/>
          <p:nvPr/>
        </p:nvSpPr>
        <p:spPr>
          <a:xfrm>
            <a:off x="3787140" y="2287523"/>
            <a:ext cx="1482852" cy="29565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4" name="object 54"/>
          <p:cNvSpPr/>
          <p:nvPr/>
        </p:nvSpPr>
        <p:spPr>
          <a:xfrm>
            <a:off x="937260" y="1723644"/>
            <a:ext cx="932688" cy="8808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2019300" y="5239511"/>
            <a:ext cx="932688" cy="65989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2845307" y="5420867"/>
            <a:ext cx="716280" cy="21183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486155" y="3692652"/>
            <a:ext cx="1048512" cy="98907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/>
          <p:nvPr/>
        </p:nvSpPr>
        <p:spPr>
          <a:xfrm>
            <a:off x="932688" y="3471671"/>
            <a:ext cx="1286256" cy="121310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9" name="object 59"/>
          <p:cNvSpPr/>
          <p:nvPr/>
        </p:nvSpPr>
        <p:spPr>
          <a:xfrm>
            <a:off x="416813" y="3419094"/>
            <a:ext cx="1726692" cy="1629155"/>
          </a:xfrm>
          <a:custGeom>
            <a:avLst/>
            <a:gdLst/>
            <a:ahLst/>
            <a:cxnLst/>
            <a:rect l="l" t="t" r="r" b="b"/>
            <a:pathLst>
              <a:path w="1726692" h="1629155">
                <a:moveTo>
                  <a:pt x="0" y="157987"/>
                </a:moveTo>
                <a:lnTo>
                  <a:pt x="5902" y="115069"/>
                </a:lnTo>
                <a:lnTo>
                  <a:pt x="22533" y="76643"/>
                </a:lnTo>
                <a:lnTo>
                  <a:pt x="48280" y="44321"/>
                </a:lnTo>
                <a:lnTo>
                  <a:pt x="81529" y="19717"/>
                </a:lnTo>
                <a:lnTo>
                  <a:pt x="120667" y="4443"/>
                </a:lnTo>
                <a:lnTo>
                  <a:pt x="1568704" y="0"/>
                </a:lnTo>
                <a:lnTo>
                  <a:pt x="1583412" y="675"/>
                </a:lnTo>
                <a:lnTo>
                  <a:pt x="1625018" y="10333"/>
                </a:lnTo>
                <a:lnTo>
                  <a:pt x="1661593" y="30181"/>
                </a:lnTo>
                <a:lnTo>
                  <a:pt x="1691522" y="58606"/>
                </a:lnTo>
                <a:lnTo>
                  <a:pt x="1713193" y="93996"/>
                </a:lnTo>
                <a:lnTo>
                  <a:pt x="1724992" y="134736"/>
                </a:lnTo>
                <a:lnTo>
                  <a:pt x="1726692" y="1471167"/>
                </a:lnTo>
                <a:lnTo>
                  <a:pt x="1726016" y="1485876"/>
                </a:lnTo>
                <a:lnTo>
                  <a:pt x="1716358" y="1527482"/>
                </a:lnTo>
                <a:lnTo>
                  <a:pt x="1696510" y="1564057"/>
                </a:lnTo>
                <a:lnTo>
                  <a:pt x="1668085" y="1593986"/>
                </a:lnTo>
                <a:lnTo>
                  <a:pt x="1632695" y="1615657"/>
                </a:lnTo>
                <a:lnTo>
                  <a:pt x="1591955" y="1627456"/>
                </a:lnTo>
                <a:lnTo>
                  <a:pt x="158038" y="1629155"/>
                </a:lnTo>
                <a:lnTo>
                  <a:pt x="143328" y="1628480"/>
                </a:lnTo>
                <a:lnTo>
                  <a:pt x="101715" y="1618826"/>
                </a:lnTo>
                <a:lnTo>
                  <a:pt x="65133" y="1598983"/>
                </a:lnTo>
                <a:lnTo>
                  <a:pt x="35195" y="1570566"/>
                </a:lnTo>
                <a:lnTo>
                  <a:pt x="13515" y="1535186"/>
                </a:lnTo>
                <a:lnTo>
                  <a:pt x="1705" y="1494456"/>
                </a:lnTo>
                <a:lnTo>
                  <a:pt x="0" y="157987"/>
                </a:lnTo>
                <a:close/>
              </a:path>
            </a:pathLst>
          </a:custGeom>
          <a:ln w="25908">
            <a:solidFill>
              <a:srgbClr val="85878D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356615" y="4747259"/>
            <a:ext cx="1850136" cy="37490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396240" y="4760976"/>
            <a:ext cx="1770888" cy="29565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97865" y="2864484"/>
            <a:ext cx="7743190" cy="25222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540385">
              <a:lnSpc>
                <a:spcPct val="100000"/>
              </a:lnSpc>
            </a:pPr>
            <a:r>
              <a:rPr dirty="0" smtClean="0" sz="1500" spc="10">
                <a:solidFill>
                  <a:srgbClr val="FFFFFF"/>
                </a:solidFill>
                <a:latin typeface="Microsoft JhengHei"/>
                <a:cs typeface="Microsoft JhengHei"/>
              </a:rPr>
              <a:t>医生</a:t>
            </a:r>
            <a:r>
              <a:rPr dirty="0" smtClean="0" sz="1500" spc="10">
                <a:solidFill>
                  <a:srgbClr val="FFFFFF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500" spc="0">
                <a:solidFill>
                  <a:srgbClr val="FFFFFF"/>
                </a:solidFill>
                <a:latin typeface="Microsoft JhengHei"/>
                <a:cs typeface="Microsoft JhengHei"/>
              </a:rPr>
              <a:t>机器人医生</a:t>
            </a:r>
            <a:endParaRPr sz="1500">
              <a:latin typeface="Microsoft JhengHei"/>
              <a:cs typeface="Microsoft JhengHei"/>
            </a:endParaRPr>
          </a:p>
          <a:p>
            <a:pPr>
              <a:lnSpc>
                <a:spcPts val="650"/>
              </a:lnSpc>
              <a:spcBef>
                <a:spcPts val="32"/>
              </a:spcBef>
            </a:pPr>
            <a:endParaRPr sz="650"/>
          </a:p>
          <a:p>
            <a:pPr algn="r" marR="129286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医院</a:t>
            </a:r>
            <a:endParaRPr sz="15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300"/>
              </a:lnSpc>
              <a:spcBef>
                <a:spcPts val="49"/>
              </a:spcBef>
            </a:pPr>
            <a:endParaRPr sz="1300"/>
          </a:p>
          <a:p>
            <a:pPr algn="r" marR="1270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设备</a:t>
            </a:r>
            <a:endParaRPr sz="1500">
              <a:latin typeface="Microsoft JhengHei"/>
              <a:cs typeface="Microsoft JhengHei"/>
            </a:endParaRPr>
          </a:p>
          <a:p>
            <a:pPr algn="ctr" marR="219710">
              <a:lnSpc>
                <a:spcPts val="3470"/>
              </a:lnSpc>
            </a:pPr>
            <a:r>
              <a:rPr dirty="0" smtClean="0" sz="3000">
                <a:solidFill>
                  <a:srgbClr val="FFFFFF"/>
                </a:solidFill>
                <a:latin typeface="Microsoft JhengHei"/>
                <a:cs typeface="Microsoft JhengHei"/>
              </a:rPr>
              <a:t>互联网</a:t>
            </a:r>
            <a:r>
              <a:rPr dirty="0" smtClean="0" sz="3000" spc="-265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mtClean="0" sz="3000" spc="-265">
                <a:solidFill>
                  <a:srgbClr val="FFFFFF"/>
                </a:solidFill>
                <a:latin typeface="Microsoft JhengHei"/>
                <a:cs typeface="Microsoft JhengHei"/>
              </a:rPr>
              <a:t>医院</a:t>
            </a:r>
            <a:endParaRPr sz="30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400"/>
              </a:lnSpc>
              <a:spcBef>
                <a:spcPts val="1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民众</a:t>
            </a:r>
            <a:endParaRPr sz="1500">
              <a:latin typeface="Microsoft JhengHei"/>
              <a:cs typeface="Microsoft JhengHei"/>
            </a:endParaRPr>
          </a:p>
          <a:p>
            <a:pPr>
              <a:lnSpc>
                <a:spcPts val="900"/>
              </a:lnSpc>
              <a:spcBef>
                <a:spcPts val="33"/>
              </a:spcBef>
            </a:pPr>
            <a:endParaRPr sz="900"/>
          </a:p>
          <a:p>
            <a:pPr algn="r" marR="36449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体检中心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734045" y="2470658"/>
            <a:ext cx="406400" cy="2305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 spc="-5">
                <a:solidFill>
                  <a:srgbClr val="FFFFFF"/>
                </a:solidFill>
                <a:latin typeface="Microsoft JhengHei"/>
                <a:cs typeface="Microsoft JhengHei"/>
              </a:rPr>
              <a:t>医生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789934" y="2327402"/>
            <a:ext cx="1358900" cy="23050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500">
                <a:solidFill>
                  <a:srgbClr val="FFFFFF"/>
                </a:solidFill>
                <a:latin typeface="Microsoft JhengHei"/>
                <a:cs typeface="Microsoft JhengHei"/>
              </a:rPr>
              <a:t>医疗大数据中心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820417" y="5299709"/>
            <a:ext cx="167639" cy="121920"/>
          </a:xfrm>
          <a:custGeom>
            <a:avLst/>
            <a:gdLst/>
            <a:ahLst/>
            <a:cxnLst/>
            <a:rect l="l" t="t" r="r" b="b"/>
            <a:pathLst>
              <a:path w="167639" h="121920">
                <a:moveTo>
                  <a:pt x="167639" y="121919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1931542" y="3796410"/>
            <a:ext cx="1062989" cy="637666"/>
          </a:xfrm>
          <a:custGeom>
            <a:avLst/>
            <a:gdLst/>
            <a:ahLst/>
            <a:cxnLst/>
            <a:rect l="l" t="t" r="r" b="b"/>
            <a:pathLst>
              <a:path w="1062989" h="637666">
                <a:moveTo>
                  <a:pt x="350774" y="0"/>
                </a:moveTo>
                <a:lnTo>
                  <a:pt x="0" y="331850"/>
                </a:lnTo>
                <a:lnTo>
                  <a:pt x="373761" y="637666"/>
                </a:lnTo>
                <a:lnTo>
                  <a:pt x="366140" y="428370"/>
                </a:lnTo>
                <a:lnTo>
                  <a:pt x="1062989" y="403351"/>
                </a:lnTo>
                <a:lnTo>
                  <a:pt x="1056014" y="209169"/>
                </a:lnTo>
                <a:lnTo>
                  <a:pt x="358267" y="209169"/>
                </a:lnTo>
                <a:lnTo>
                  <a:pt x="350774" y="0"/>
                </a:lnTo>
                <a:close/>
              </a:path>
              <a:path w="1062989" h="637666">
                <a:moveTo>
                  <a:pt x="1055115" y="184150"/>
                </a:moveTo>
                <a:lnTo>
                  <a:pt x="358267" y="209169"/>
                </a:lnTo>
                <a:lnTo>
                  <a:pt x="1056014" y="209169"/>
                </a:lnTo>
                <a:lnTo>
                  <a:pt x="1055115" y="184150"/>
                </a:lnTo>
                <a:close/>
              </a:path>
            </a:pathLst>
          </a:custGeom>
          <a:solidFill>
            <a:srgbClr val="A4D028"/>
          </a:solid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81940"/>
            <a:ext cx="140208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名医网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76144" y="3796284"/>
            <a:ext cx="3934967" cy="2255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678810" y="1545799"/>
            <a:ext cx="3930732" cy="2252008"/>
          </a:xfrm>
          <a:custGeom>
            <a:avLst/>
            <a:gdLst/>
            <a:ahLst/>
            <a:cxnLst/>
            <a:rect l="l" t="t" r="r" b="b"/>
            <a:pathLst>
              <a:path w="3930732" h="2252008">
                <a:moveTo>
                  <a:pt x="833465" y="527415"/>
                </a:moveTo>
                <a:lnTo>
                  <a:pt x="748218" y="534659"/>
                </a:lnTo>
                <a:lnTo>
                  <a:pt x="664914" y="550564"/>
                </a:lnTo>
                <a:lnTo>
                  <a:pt x="584083" y="574741"/>
                </a:lnTo>
                <a:lnTo>
                  <a:pt x="506257" y="606797"/>
                </a:lnTo>
                <a:lnTo>
                  <a:pt x="431967" y="646343"/>
                </a:lnTo>
                <a:lnTo>
                  <a:pt x="361743" y="692988"/>
                </a:lnTo>
                <a:lnTo>
                  <a:pt x="296117" y="746340"/>
                </a:lnTo>
                <a:lnTo>
                  <a:pt x="235620" y="806009"/>
                </a:lnTo>
                <a:lnTo>
                  <a:pt x="180783" y="871603"/>
                </a:lnTo>
                <a:lnTo>
                  <a:pt x="132136" y="942732"/>
                </a:lnTo>
                <a:lnTo>
                  <a:pt x="90211" y="1019005"/>
                </a:lnTo>
                <a:lnTo>
                  <a:pt x="55539" y="1100031"/>
                </a:lnTo>
                <a:lnTo>
                  <a:pt x="28651" y="1185419"/>
                </a:lnTo>
                <a:lnTo>
                  <a:pt x="10078" y="1274778"/>
                </a:lnTo>
                <a:lnTo>
                  <a:pt x="350" y="1367717"/>
                </a:lnTo>
                <a:lnTo>
                  <a:pt x="0" y="1463846"/>
                </a:lnTo>
                <a:lnTo>
                  <a:pt x="5463" y="1528845"/>
                </a:lnTo>
                <a:lnTo>
                  <a:pt x="15634" y="1592272"/>
                </a:lnTo>
                <a:lnTo>
                  <a:pt x="30324" y="1653940"/>
                </a:lnTo>
                <a:lnTo>
                  <a:pt x="49348" y="1713662"/>
                </a:lnTo>
                <a:lnTo>
                  <a:pt x="72517" y="1771252"/>
                </a:lnTo>
                <a:lnTo>
                  <a:pt x="99644" y="1826521"/>
                </a:lnTo>
                <a:lnTo>
                  <a:pt x="130543" y="1879284"/>
                </a:lnTo>
                <a:lnTo>
                  <a:pt x="165026" y="1929353"/>
                </a:lnTo>
                <a:lnTo>
                  <a:pt x="202907" y="1976541"/>
                </a:lnTo>
                <a:lnTo>
                  <a:pt x="243998" y="2020662"/>
                </a:lnTo>
                <a:lnTo>
                  <a:pt x="288113" y="2061528"/>
                </a:lnTo>
                <a:lnTo>
                  <a:pt x="335063" y="2098952"/>
                </a:lnTo>
                <a:lnTo>
                  <a:pt x="384663" y="2132747"/>
                </a:lnTo>
                <a:lnTo>
                  <a:pt x="436724" y="2162727"/>
                </a:lnTo>
                <a:lnTo>
                  <a:pt x="491061" y="2188705"/>
                </a:lnTo>
                <a:lnTo>
                  <a:pt x="547546" y="2210511"/>
                </a:lnTo>
                <a:lnTo>
                  <a:pt x="605811" y="2227904"/>
                </a:lnTo>
                <a:lnTo>
                  <a:pt x="665850" y="2240751"/>
                </a:lnTo>
                <a:lnTo>
                  <a:pt x="727415" y="2248848"/>
                </a:lnTo>
                <a:lnTo>
                  <a:pt x="790321" y="2252008"/>
                </a:lnTo>
                <a:lnTo>
                  <a:pt x="3427094" y="2251500"/>
                </a:lnTo>
                <a:lnTo>
                  <a:pt x="3477117" y="2232719"/>
                </a:lnTo>
                <a:lnTo>
                  <a:pt x="3525119" y="2210492"/>
                </a:lnTo>
                <a:lnTo>
                  <a:pt x="3570900" y="2185046"/>
                </a:lnTo>
                <a:lnTo>
                  <a:pt x="3614458" y="2156496"/>
                </a:lnTo>
                <a:lnTo>
                  <a:pt x="3655659" y="2125030"/>
                </a:lnTo>
                <a:lnTo>
                  <a:pt x="3694401" y="2090818"/>
                </a:lnTo>
                <a:lnTo>
                  <a:pt x="3730584" y="2054031"/>
                </a:lnTo>
                <a:lnTo>
                  <a:pt x="3764106" y="2014839"/>
                </a:lnTo>
                <a:lnTo>
                  <a:pt x="3794866" y="1973412"/>
                </a:lnTo>
                <a:lnTo>
                  <a:pt x="3822763" y="1929920"/>
                </a:lnTo>
                <a:lnTo>
                  <a:pt x="3847696" y="1884534"/>
                </a:lnTo>
                <a:lnTo>
                  <a:pt x="3869564" y="1837423"/>
                </a:lnTo>
                <a:lnTo>
                  <a:pt x="3888265" y="1788759"/>
                </a:lnTo>
                <a:lnTo>
                  <a:pt x="3903698" y="1738710"/>
                </a:lnTo>
                <a:lnTo>
                  <a:pt x="3915763" y="1687448"/>
                </a:lnTo>
                <a:lnTo>
                  <a:pt x="3924357" y="1635142"/>
                </a:lnTo>
                <a:lnTo>
                  <a:pt x="3929381" y="1581963"/>
                </a:lnTo>
                <a:lnTo>
                  <a:pt x="3930732" y="1528081"/>
                </a:lnTo>
                <a:lnTo>
                  <a:pt x="3928310" y="1473666"/>
                </a:lnTo>
                <a:lnTo>
                  <a:pt x="3922014" y="1418888"/>
                </a:lnTo>
                <a:lnTo>
                  <a:pt x="3910326" y="1357612"/>
                </a:lnTo>
                <a:lnTo>
                  <a:pt x="3894186" y="1298442"/>
                </a:lnTo>
                <a:lnTo>
                  <a:pt x="3873808" y="1241540"/>
                </a:lnTo>
                <a:lnTo>
                  <a:pt x="3849404" y="1187067"/>
                </a:lnTo>
                <a:lnTo>
                  <a:pt x="3821185" y="1135188"/>
                </a:lnTo>
                <a:lnTo>
                  <a:pt x="3789365" y="1086064"/>
                </a:lnTo>
                <a:lnTo>
                  <a:pt x="3754155" y="1039857"/>
                </a:lnTo>
                <a:lnTo>
                  <a:pt x="3715768" y="996730"/>
                </a:lnTo>
                <a:lnTo>
                  <a:pt x="3674415" y="956845"/>
                </a:lnTo>
                <a:lnTo>
                  <a:pt x="3630310" y="920366"/>
                </a:lnTo>
                <a:lnTo>
                  <a:pt x="3583665" y="887453"/>
                </a:lnTo>
                <a:lnTo>
                  <a:pt x="3534692" y="858270"/>
                </a:lnTo>
                <a:lnTo>
                  <a:pt x="3483603" y="832978"/>
                </a:lnTo>
                <a:lnTo>
                  <a:pt x="3430611" y="811741"/>
                </a:lnTo>
                <a:lnTo>
                  <a:pt x="3375927" y="794721"/>
                </a:lnTo>
                <a:lnTo>
                  <a:pt x="3319765" y="782080"/>
                </a:lnTo>
                <a:lnTo>
                  <a:pt x="3084576" y="778554"/>
                </a:lnTo>
                <a:lnTo>
                  <a:pt x="3069398" y="723993"/>
                </a:lnTo>
                <a:lnTo>
                  <a:pt x="3051504" y="670740"/>
                </a:lnTo>
                <a:lnTo>
                  <a:pt x="3030975" y="618881"/>
                </a:lnTo>
                <a:lnTo>
                  <a:pt x="3019064" y="592880"/>
                </a:lnTo>
                <a:lnTo>
                  <a:pt x="1183259" y="592880"/>
                </a:lnTo>
                <a:lnTo>
                  <a:pt x="1095551" y="561566"/>
                </a:lnTo>
                <a:lnTo>
                  <a:pt x="1007663" y="540478"/>
                </a:lnTo>
                <a:lnTo>
                  <a:pt x="920123" y="529225"/>
                </a:lnTo>
                <a:lnTo>
                  <a:pt x="833465" y="527415"/>
                </a:lnTo>
                <a:close/>
              </a:path>
              <a:path w="3930732" h="2252008">
                <a:moveTo>
                  <a:pt x="3203854" y="770584"/>
                </a:moveTo>
                <a:lnTo>
                  <a:pt x="3144530" y="772055"/>
                </a:lnTo>
                <a:lnTo>
                  <a:pt x="3084576" y="778554"/>
                </a:lnTo>
                <a:lnTo>
                  <a:pt x="3294768" y="778554"/>
                </a:lnTo>
                <a:lnTo>
                  <a:pt x="3262337" y="773980"/>
                </a:lnTo>
                <a:lnTo>
                  <a:pt x="3203854" y="770584"/>
                </a:lnTo>
                <a:close/>
              </a:path>
              <a:path w="3930732" h="2252008">
                <a:moveTo>
                  <a:pt x="2076428" y="0"/>
                </a:moveTo>
                <a:lnTo>
                  <a:pt x="2006844" y="4610"/>
                </a:lnTo>
                <a:lnTo>
                  <a:pt x="1938072" y="14035"/>
                </a:lnTo>
                <a:lnTo>
                  <a:pt x="1870332" y="28170"/>
                </a:lnTo>
                <a:lnTo>
                  <a:pt x="1803843" y="46910"/>
                </a:lnTo>
                <a:lnTo>
                  <a:pt x="1738825" y="70151"/>
                </a:lnTo>
                <a:lnTo>
                  <a:pt x="1675495" y="97787"/>
                </a:lnTo>
                <a:lnTo>
                  <a:pt x="1614072" y="129714"/>
                </a:lnTo>
                <a:lnTo>
                  <a:pt x="1554777" y="165827"/>
                </a:lnTo>
                <a:lnTo>
                  <a:pt x="1497828" y="206022"/>
                </a:lnTo>
                <a:lnTo>
                  <a:pt x="1443443" y="250194"/>
                </a:lnTo>
                <a:lnTo>
                  <a:pt x="1391842" y="298238"/>
                </a:lnTo>
                <a:lnTo>
                  <a:pt x="1343244" y="350050"/>
                </a:lnTo>
                <a:lnTo>
                  <a:pt x="1297868" y="405525"/>
                </a:lnTo>
                <a:lnTo>
                  <a:pt x="1255932" y="464558"/>
                </a:lnTo>
                <a:lnTo>
                  <a:pt x="1217656" y="527045"/>
                </a:lnTo>
                <a:lnTo>
                  <a:pt x="1183259" y="592880"/>
                </a:lnTo>
                <a:lnTo>
                  <a:pt x="3019064" y="592880"/>
                </a:lnTo>
                <a:lnTo>
                  <a:pt x="2982344" y="519677"/>
                </a:lnTo>
                <a:lnTo>
                  <a:pt x="2954406" y="472500"/>
                </a:lnTo>
                <a:lnTo>
                  <a:pt x="2924162" y="427052"/>
                </a:lnTo>
                <a:lnTo>
                  <a:pt x="2891694" y="383418"/>
                </a:lnTo>
                <a:lnTo>
                  <a:pt x="2857084" y="341680"/>
                </a:lnTo>
                <a:lnTo>
                  <a:pt x="2820416" y="301923"/>
                </a:lnTo>
                <a:lnTo>
                  <a:pt x="2781769" y="264232"/>
                </a:lnTo>
                <a:lnTo>
                  <a:pt x="2741227" y="228689"/>
                </a:lnTo>
                <a:lnTo>
                  <a:pt x="2698873" y="195379"/>
                </a:lnTo>
                <a:lnTo>
                  <a:pt x="2654787" y="164387"/>
                </a:lnTo>
                <a:lnTo>
                  <a:pt x="2609052" y="135795"/>
                </a:lnTo>
                <a:lnTo>
                  <a:pt x="2561750" y="109689"/>
                </a:lnTo>
                <a:lnTo>
                  <a:pt x="2512964" y="86152"/>
                </a:lnTo>
                <a:lnTo>
                  <a:pt x="2462774" y="65267"/>
                </a:lnTo>
                <a:lnTo>
                  <a:pt x="2411265" y="47120"/>
                </a:lnTo>
                <a:lnTo>
                  <a:pt x="2358516" y="31794"/>
                </a:lnTo>
                <a:lnTo>
                  <a:pt x="2287870" y="16101"/>
                </a:lnTo>
                <a:lnTo>
                  <a:pt x="2217160" y="5640"/>
                </a:lnTo>
                <a:lnTo>
                  <a:pt x="2146607" y="308"/>
                </a:lnTo>
                <a:lnTo>
                  <a:pt x="2076428" y="0"/>
                </a:lnTo>
                <a:close/>
              </a:path>
            </a:pathLst>
          </a:custGeom>
          <a:solidFill>
            <a:srgbClr val="00D4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083552" y="2212848"/>
            <a:ext cx="1488948" cy="1540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123176" y="2226532"/>
            <a:ext cx="1409604" cy="1461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16280" y="2212848"/>
            <a:ext cx="1487424" cy="15407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55881" y="2226532"/>
            <a:ext cx="1408166" cy="14614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770120" y="4315967"/>
            <a:ext cx="3454908" cy="7772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814315" y="4334255"/>
            <a:ext cx="3366516" cy="688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814315" y="4334255"/>
            <a:ext cx="3366516" cy="688848"/>
          </a:xfrm>
          <a:custGeom>
            <a:avLst/>
            <a:gdLst/>
            <a:ahLst/>
            <a:cxnLst/>
            <a:rect l="l" t="t" r="r" b="b"/>
            <a:pathLst>
              <a:path w="3366515" h="688848">
                <a:moveTo>
                  <a:pt x="0" y="65532"/>
                </a:moveTo>
                <a:lnTo>
                  <a:pt x="13312" y="25930"/>
                </a:lnTo>
                <a:lnTo>
                  <a:pt x="47004" y="2655"/>
                </a:lnTo>
                <a:lnTo>
                  <a:pt x="3300984" y="0"/>
                </a:lnTo>
                <a:lnTo>
                  <a:pt x="3315419" y="1594"/>
                </a:lnTo>
                <a:lnTo>
                  <a:pt x="3350620" y="22741"/>
                </a:lnTo>
                <a:lnTo>
                  <a:pt x="3366371" y="61143"/>
                </a:lnTo>
                <a:lnTo>
                  <a:pt x="3366516" y="623316"/>
                </a:lnTo>
                <a:lnTo>
                  <a:pt x="3364921" y="637751"/>
                </a:lnTo>
                <a:lnTo>
                  <a:pt x="3343774" y="672952"/>
                </a:lnTo>
                <a:lnTo>
                  <a:pt x="3305372" y="688703"/>
                </a:lnTo>
                <a:lnTo>
                  <a:pt x="65532" y="688848"/>
                </a:lnTo>
                <a:lnTo>
                  <a:pt x="51096" y="687253"/>
                </a:lnTo>
                <a:lnTo>
                  <a:pt x="15895" y="666106"/>
                </a:lnTo>
                <a:lnTo>
                  <a:pt x="144" y="627704"/>
                </a:lnTo>
                <a:lnTo>
                  <a:pt x="0" y="65532"/>
                </a:lnTo>
                <a:close/>
              </a:path>
            </a:pathLst>
          </a:custGeom>
          <a:ln w="9144">
            <a:solidFill>
              <a:srgbClr val="C72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2080260" y="2706623"/>
            <a:ext cx="702563" cy="5867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2124455" y="2732532"/>
            <a:ext cx="612648" cy="4846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124455" y="2732532"/>
            <a:ext cx="612648" cy="484631"/>
          </a:xfrm>
          <a:custGeom>
            <a:avLst/>
            <a:gdLst/>
            <a:ahLst/>
            <a:cxnLst/>
            <a:rect l="l" t="t" r="r" b="b"/>
            <a:pathLst>
              <a:path w="612648" h="484631">
                <a:moveTo>
                  <a:pt x="0" y="121157"/>
                </a:moveTo>
                <a:lnTo>
                  <a:pt x="370331" y="121157"/>
                </a:lnTo>
                <a:lnTo>
                  <a:pt x="370331" y="0"/>
                </a:lnTo>
                <a:lnTo>
                  <a:pt x="612648" y="242315"/>
                </a:lnTo>
                <a:lnTo>
                  <a:pt x="370331" y="484631"/>
                </a:lnTo>
                <a:lnTo>
                  <a:pt x="370331" y="363473"/>
                </a:lnTo>
                <a:lnTo>
                  <a:pt x="0" y="363473"/>
                </a:lnTo>
                <a:lnTo>
                  <a:pt x="0" y="121157"/>
                </a:lnTo>
                <a:close/>
              </a:path>
            </a:pathLst>
          </a:custGeom>
          <a:ln w="9144">
            <a:solidFill>
              <a:srgbClr val="DE670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504431" y="2726435"/>
            <a:ext cx="704087" cy="5867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550152" y="2752344"/>
            <a:ext cx="614172" cy="4846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550152" y="2752344"/>
            <a:ext cx="614172" cy="484631"/>
          </a:xfrm>
          <a:custGeom>
            <a:avLst/>
            <a:gdLst/>
            <a:ahLst/>
            <a:cxnLst/>
            <a:rect l="l" t="t" r="r" b="b"/>
            <a:pathLst>
              <a:path w="614172" h="484631">
                <a:moveTo>
                  <a:pt x="614172" y="121157"/>
                </a:moveTo>
                <a:lnTo>
                  <a:pt x="242316" y="121157"/>
                </a:lnTo>
                <a:lnTo>
                  <a:pt x="242316" y="0"/>
                </a:lnTo>
                <a:lnTo>
                  <a:pt x="0" y="242315"/>
                </a:lnTo>
                <a:lnTo>
                  <a:pt x="242316" y="484631"/>
                </a:lnTo>
                <a:lnTo>
                  <a:pt x="242316" y="363473"/>
                </a:lnTo>
                <a:lnTo>
                  <a:pt x="614172" y="363473"/>
                </a:lnTo>
                <a:lnTo>
                  <a:pt x="614172" y="121157"/>
                </a:lnTo>
                <a:close/>
              </a:path>
            </a:pathLst>
          </a:custGeom>
          <a:ln w="9144">
            <a:solidFill>
              <a:srgbClr val="DE670A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770120" y="5169408"/>
            <a:ext cx="3454908" cy="7772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814315" y="5187696"/>
            <a:ext cx="3366516" cy="6888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4814315" y="5187696"/>
            <a:ext cx="3366516" cy="688848"/>
          </a:xfrm>
          <a:custGeom>
            <a:avLst/>
            <a:gdLst/>
            <a:ahLst/>
            <a:cxnLst/>
            <a:rect l="l" t="t" r="r" b="b"/>
            <a:pathLst>
              <a:path w="3366515" h="688848">
                <a:moveTo>
                  <a:pt x="0" y="65531"/>
                </a:moveTo>
                <a:lnTo>
                  <a:pt x="13312" y="25930"/>
                </a:lnTo>
                <a:lnTo>
                  <a:pt x="47004" y="2655"/>
                </a:lnTo>
                <a:lnTo>
                  <a:pt x="3300984" y="0"/>
                </a:lnTo>
                <a:lnTo>
                  <a:pt x="3315419" y="1594"/>
                </a:lnTo>
                <a:lnTo>
                  <a:pt x="3350620" y="22741"/>
                </a:lnTo>
                <a:lnTo>
                  <a:pt x="3366371" y="61143"/>
                </a:lnTo>
                <a:lnTo>
                  <a:pt x="3366516" y="623341"/>
                </a:lnTo>
                <a:lnTo>
                  <a:pt x="3364920" y="637774"/>
                </a:lnTo>
                <a:lnTo>
                  <a:pt x="3343766" y="672965"/>
                </a:lnTo>
                <a:lnTo>
                  <a:pt x="3305352" y="688704"/>
                </a:lnTo>
                <a:lnTo>
                  <a:pt x="65532" y="688847"/>
                </a:lnTo>
                <a:lnTo>
                  <a:pt x="51093" y="687253"/>
                </a:lnTo>
                <a:lnTo>
                  <a:pt x="15888" y="666107"/>
                </a:lnTo>
                <a:lnTo>
                  <a:pt x="143" y="627708"/>
                </a:lnTo>
                <a:lnTo>
                  <a:pt x="0" y="65531"/>
                </a:lnTo>
                <a:close/>
              </a:path>
            </a:pathLst>
          </a:custGeom>
          <a:ln w="9144">
            <a:solidFill>
              <a:srgbClr val="C72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3849623" y="2071116"/>
            <a:ext cx="1586484" cy="5806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237357" y="2526157"/>
            <a:ext cx="3004820" cy="9734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7780">
              <a:lnSpc>
                <a:spcPct val="100000"/>
              </a:lnSpc>
            </a:pPr>
            <a:r>
              <a:rPr dirty="0" smtClean="0" sz="3600">
                <a:latin typeface="Arial"/>
                <a:cs typeface="Arial"/>
                <a:hlinkClick r:id="rId16"/>
              </a:rPr>
              <a:t>ww</a:t>
            </a:r>
            <a:r>
              <a:rPr dirty="0" smtClean="0" sz="3600" spc="-195">
                <a:latin typeface="Arial"/>
                <a:cs typeface="Arial"/>
                <a:hlinkClick r:id="rId16"/>
              </a:rPr>
              <a:t>w</a:t>
            </a:r>
            <a:r>
              <a:rPr dirty="0" smtClean="0" sz="3600" spc="0">
                <a:latin typeface="Arial"/>
                <a:cs typeface="Arial"/>
                <a:hlinkClick r:id="rId16"/>
              </a:rPr>
              <a:t>.</a:t>
            </a:r>
            <a:r>
              <a:rPr dirty="0" smtClean="0" sz="3600" spc="-15">
                <a:latin typeface="Arial"/>
                <a:cs typeface="Arial"/>
                <a:hlinkClick r:id="rId16"/>
              </a:rPr>
              <a:t>t</a:t>
            </a:r>
            <a:r>
              <a:rPr dirty="0" smtClean="0" sz="3600" spc="0">
                <a:latin typeface="Arial"/>
                <a:cs typeface="Arial"/>
                <a:hlinkClick r:id="rId16"/>
              </a:rPr>
              <a:t>opmd.cn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500"/>
              </a:lnSpc>
              <a:spcBef>
                <a:spcPts val="3"/>
              </a:spcBef>
            </a:pPr>
            <a:endParaRPr sz="500"/>
          </a:p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1519A"/>
                </a:solidFill>
                <a:latin typeface="Microsoft JhengHei"/>
                <a:cs typeface="Microsoft JhengHei"/>
              </a:rPr>
              <a:t>有机融合，相辅相成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99197" y="2813811"/>
            <a:ext cx="1049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252525"/>
                </a:solidFill>
                <a:latin typeface="Microsoft JhengHei"/>
                <a:cs typeface="Microsoft JhengHei"/>
              </a:rPr>
              <a:t>实体医院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5733" y="2737358"/>
            <a:ext cx="1049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252525"/>
                </a:solidFill>
                <a:latin typeface="Microsoft JhengHei"/>
                <a:cs typeface="Microsoft JhengHei"/>
              </a:rPr>
              <a:t>网络医院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79034" y="4534154"/>
            <a:ext cx="3124835" cy="11417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 marR="111760">
              <a:lnSpc>
                <a:spcPct val="100000"/>
              </a:lnSpc>
            </a:pPr>
            <a:r>
              <a:rPr dirty="0" smtClean="0" sz="1800" spc="-5" b="1">
                <a:latin typeface="Microsoft JhengHei"/>
                <a:cs typeface="Microsoft JhengHei"/>
              </a:rPr>
              <a:t>在线名医</a:t>
            </a:r>
            <a:r>
              <a:rPr dirty="0" smtClean="0" sz="1800" spc="-10" b="1">
                <a:latin typeface="Arial"/>
                <a:cs typeface="Arial"/>
              </a:rPr>
              <a:t>2000</a:t>
            </a:r>
            <a:r>
              <a:rPr dirty="0" smtClean="0" sz="1800" spc="0" b="1">
                <a:latin typeface="Microsoft JhengHei"/>
                <a:cs typeface="Microsoft JhengHei"/>
              </a:rPr>
              <a:t>余人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algn="ctr">
              <a:lnSpc>
                <a:spcPct val="100000"/>
              </a:lnSpc>
            </a:pPr>
            <a:r>
              <a:rPr dirty="0" smtClean="0" sz="1800" b="1">
                <a:latin typeface="Microsoft JhengHei"/>
                <a:cs typeface="Microsoft JhengHei"/>
              </a:rPr>
              <a:t>预约挂号和网络咨询</a:t>
            </a:r>
            <a:r>
              <a:rPr dirty="0" smtClean="0" sz="1800" spc="-20" b="1">
                <a:latin typeface="Microsoft JhengHei"/>
                <a:cs typeface="Microsoft JhengHei"/>
              </a:rPr>
              <a:t>达</a:t>
            </a:r>
            <a:r>
              <a:rPr dirty="0" smtClean="0" sz="1800" spc="-5" b="1">
                <a:latin typeface="Arial"/>
                <a:cs typeface="Arial"/>
              </a:rPr>
              <a:t>5</a:t>
            </a:r>
            <a:r>
              <a:rPr dirty="0" smtClean="0" sz="1800" spc="0" b="1">
                <a:latin typeface="Microsoft JhengHei"/>
                <a:cs typeface="Microsoft JhengHei"/>
              </a:rPr>
              <a:t>万余次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50619" y="4315967"/>
            <a:ext cx="3454907" cy="7772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1194816" y="4334255"/>
            <a:ext cx="3366516" cy="6888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1194816" y="4334255"/>
            <a:ext cx="3366516" cy="688848"/>
          </a:xfrm>
          <a:custGeom>
            <a:avLst/>
            <a:gdLst/>
            <a:ahLst/>
            <a:cxnLst/>
            <a:rect l="l" t="t" r="r" b="b"/>
            <a:pathLst>
              <a:path w="3366516" h="688848">
                <a:moveTo>
                  <a:pt x="0" y="65532"/>
                </a:moveTo>
                <a:lnTo>
                  <a:pt x="13312" y="25924"/>
                </a:lnTo>
                <a:lnTo>
                  <a:pt x="47001" y="2650"/>
                </a:lnTo>
                <a:lnTo>
                  <a:pt x="3300984" y="0"/>
                </a:lnTo>
                <a:lnTo>
                  <a:pt x="3315419" y="1594"/>
                </a:lnTo>
                <a:lnTo>
                  <a:pt x="3350620" y="22741"/>
                </a:lnTo>
                <a:lnTo>
                  <a:pt x="3366371" y="61143"/>
                </a:lnTo>
                <a:lnTo>
                  <a:pt x="3366516" y="623316"/>
                </a:lnTo>
                <a:lnTo>
                  <a:pt x="3364921" y="637751"/>
                </a:lnTo>
                <a:lnTo>
                  <a:pt x="3343774" y="672952"/>
                </a:lnTo>
                <a:lnTo>
                  <a:pt x="3305372" y="688703"/>
                </a:lnTo>
                <a:lnTo>
                  <a:pt x="65506" y="688848"/>
                </a:lnTo>
                <a:lnTo>
                  <a:pt x="51073" y="687252"/>
                </a:lnTo>
                <a:lnTo>
                  <a:pt x="15882" y="666098"/>
                </a:lnTo>
                <a:lnTo>
                  <a:pt x="143" y="627684"/>
                </a:lnTo>
                <a:lnTo>
                  <a:pt x="0" y="65532"/>
                </a:lnTo>
                <a:close/>
              </a:path>
            </a:pathLst>
          </a:custGeom>
          <a:ln w="9144">
            <a:solidFill>
              <a:srgbClr val="C72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1150619" y="5169408"/>
            <a:ext cx="3454907" cy="7772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1194816" y="5187696"/>
            <a:ext cx="3366516" cy="6888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1194816" y="5187696"/>
            <a:ext cx="3366516" cy="688848"/>
          </a:xfrm>
          <a:custGeom>
            <a:avLst/>
            <a:gdLst/>
            <a:ahLst/>
            <a:cxnLst/>
            <a:rect l="l" t="t" r="r" b="b"/>
            <a:pathLst>
              <a:path w="3366516" h="688848">
                <a:moveTo>
                  <a:pt x="0" y="65531"/>
                </a:moveTo>
                <a:lnTo>
                  <a:pt x="13312" y="25924"/>
                </a:lnTo>
                <a:lnTo>
                  <a:pt x="47001" y="2650"/>
                </a:lnTo>
                <a:lnTo>
                  <a:pt x="3300984" y="0"/>
                </a:lnTo>
                <a:lnTo>
                  <a:pt x="3315419" y="1594"/>
                </a:lnTo>
                <a:lnTo>
                  <a:pt x="3350620" y="22741"/>
                </a:lnTo>
                <a:lnTo>
                  <a:pt x="3366371" y="61143"/>
                </a:lnTo>
                <a:lnTo>
                  <a:pt x="3366516" y="623341"/>
                </a:lnTo>
                <a:lnTo>
                  <a:pt x="3364920" y="637774"/>
                </a:lnTo>
                <a:lnTo>
                  <a:pt x="3343766" y="672965"/>
                </a:lnTo>
                <a:lnTo>
                  <a:pt x="3305352" y="688704"/>
                </a:lnTo>
                <a:lnTo>
                  <a:pt x="65506" y="688847"/>
                </a:lnTo>
                <a:lnTo>
                  <a:pt x="51070" y="687252"/>
                </a:lnTo>
                <a:lnTo>
                  <a:pt x="15875" y="666099"/>
                </a:lnTo>
                <a:lnTo>
                  <a:pt x="141" y="627688"/>
                </a:lnTo>
                <a:lnTo>
                  <a:pt x="0" y="65531"/>
                </a:lnTo>
                <a:close/>
              </a:path>
            </a:pathLst>
          </a:custGeom>
          <a:ln w="9144">
            <a:solidFill>
              <a:srgbClr val="C72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1824354" y="4534154"/>
            <a:ext cx="2018030" cy="11417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 smtClean="0" sz="1800" b="1">
                <a:latin typeface="Arial"/>
                <a:cs typeface="Arial"/>
              </a:rPr>
              <a:t>2</a:t>
            </a:r>
            <a:r>
              <a:rPr dirty="0" smtClean="0" sz="1800" spc="-10" b="1">
                <a:latin typeface="Arial"/>
                <a:cs typeface="Arial"/>
              </a:rPr>
              <a:t>0</a:t>
            </a:r>
            <a:r>
              <a:rPr dirty="0" smtClean="0" sz="1800" spc="-100" b="1">
                <a:latin typeface="Arial"/>
                <a:cs typeface="Arial"/>
              </a:rPr>
              <a:t>1</a:t>
            </a:r>
            <a:r>
              <a:rPr dirty="0" smtClean="0" sz="1800" spc="-15" b="1">
                <a:latin typeface="Arial"/>
                <a:cs typeface="Arial"/>
              </a:rPr>
              <a:t>1</a:t>
            </a:r>
            <a:r>
              <a:rPr dirty="0" smtClean="0" sz="1800" spc="-5" b="1">
                <a:latin typeface="Microsoft JhengHei"/>
                <a:cs typeface="Microsoft JhengHei"/>
              </a:rPr>
              <a:t>年</a:t>
            </a:r>
            <a:r>
              <a:rPr dirty="0" smtClean="0" sz="1800" spc="-10" b="1">
                <a:latin typeface="Arial"/>
                <a:cs typeface="Arial"/>
              </a:rPr>
              <a:t>6</a:t>
            </a:r>
            <a:r>
              <a:rPr dirty="0" smtClean="0" sz="1800" spc="-5" b="1">
                <a:latin typeface="Microsoft JhengHei"/>
                <a:cs typeface="Microsoft JhengHei"/>
              </a:rPr>
              <a:t>月开通运行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550"/>
              </a:lnSpc>
              <a:spcBef>
                <a:spcPts val="22"/>
              </a:spcBef>
            </a:pPr>
            <a:endParaRPr sz="5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algn="ctr" marL="32384">
              <a:lnSpc>
                <a:spcPct val="100000"/>
              </a:lnSpc>
            </a:pPr>
            <a:r>
              <a:rPr dirty="0" smtClean="0" sz="1800" b="1">
                <a:latin typeface="Microsoft JhengHei"/>
                <a:cs typeface="Microsoft JhengHei"/>
              </a:rPr>
              <a:t>注册用户</a:t>
            </a:r>
            <a:r>
              <a:rPr dirty="0" smtClean="0" sz="1800" spc="-5" b="1">
                <a:latin typeface="Arial"/>
                <a:cs typeface="Arial"/>
              </a:rPr>
              <a:t>5</a:t>
            </a:r>
            <a:r>
              <a:rPr dirty="0" smtClean="0" sz="1800" spc="0" b="1">
                <a:latin typeface="Microsoft JhengHei"/>
                <a:cs typeface="Microsoft JhengHei"/>
              </a:rPr>
              <a:t>万余人</a:t>
            </a:r>
            <a:endParaRPr sz="1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名医网主要功能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75732" y="3832859"/>
            <a:ext cx="955548" cy="76200"/>
          </a:xfrm>
          <a:custGeom>
            <a:avLst/>
            <a:gdLst/>
            <a:ahLst/>
            <a:cxnLst/>
            <a:rect l="l" t="t" r="r" b="b"/>
            <a:pathLst>
              <a:path w="955548" h="76200">
                <a:moveTo>
                  <a:pt x="0" y="76200"/>
                </a:moveTo>
                <a:lnTo>
                  <a:pt x="955548" y="76200"/>
                </a:lnTo>
                <a:lnTo>
                  <a:pt x="955548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159121" y="3180460"/>
            <a:ext cx="839724" cy="578612"/>
          </a:xfrm>
          <a:custGeom>
            <a:avLst/>
            <a:gdLst/>
            <a:ahLst/>
            <a:cxnLst/>
            <a:rect l="l" t="t" r="r" b="b"/>
            <a:pathLst>
              <a:path w="839724" h="578612">
                <a:moveTo>
                  <a:pt x="802258" y="0"/>
                </a:moveTo>
                <a:lnTo>
                  <a:pt x="0" y="520953"/>
                </a:lnTo>
                <a:lnTo>
                  <a:pt x="37464" y="578612"/>
                </a:lnTo>
                <a:lnTo>
                  <a:pt x="839724" y="57658"/>
                </a:lnTo>
                <a:lnTo>
                  <a:pt x="802258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512183" y="3746246"/>
            <a:ext cx="1665224" cy="1069721"/>
          </a:xfrm>
          <a:custGeom>
            <a:avLst/>
            <a:gdLst/>
            <a:ahLst/>
            <a:cxnLst/>
            <a:rect l="l" t="t" r="r" b="b"/>
            <a:pathLst>
              <a:path w="1665224" h="1069721">
                <a:moveTo>
                  <a:pt x="29971" y="0"/>
                </a:moveTo>
                <a:lnTo>
                  <a:pt x="0" y="47878"/>
                </a:lnTo>
                <a:lnTo>
                  <a:pt x="1635252" y="1069720"/>
                </a:lnTo>
                <a:lnTo>
                  <a:pt x="1665224" y="1021714"/>
                </a:lnTo>
                <a:lnTo>
                  <a:pt x="29971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889757" y="4038853"/>
            <a:ext cx="1085977" cy="743584"/>
          </a:xfrm>
          <a:custGeom>
            <a:avLst/>
            <a:gdLst/>
            <a:ahLst/>
            <a:cxnLst/>
            <a:rect l="l" t="t" r="r" b="b"/>
            <a:pathLst>
              <a:path w="1085977" h="743584">
                <a:moveTo>
                  <a:pt x="1053719" y="0"/>
                </a:moveTo>
                <a:lnTo>
                  <a:pt x="0" y="694690"/>
                </a:lnTo>
                <a:lnTo>
                  <a:pt x="32258" y="743585"/>
                </a:lnTo>
                <a:lnTo>
                  <a:pt x="1085977" y="48895"/>
                </a:lnTo>
                <a:lnTo>
                  <a:pt x="1053719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1403603" y="2499360"/>
            <a:ext cx="957072" cy="70103"/>
          </a:xfrm>
          <a:custGeom>
            <a:avLst/>
            <a:gdLst/>
            <a:ahLst/>
            <a:cxnLst/>
            <a:rect l="l" t="t" r="r" b="b"/>
            <a:pathLst>
              <a:path w="957072" h="70103">
                <a:moveTo>
                  <a:pt x="0" y="70103"/>
                </a:moveTo>
                <a:lnTo>
                  <a:pt x="957072" y="70103"/>
                </a:lnTo>
                <a:lnTo>
                  <a:pt x="957072" y="0"/>
                </a:lnTo>
                <a:lnTo>
                  <a:pt x="0" y="0"/>
                </a:lnTo>
                <a:lnTo>
                  <a:pt x="0" y="70103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822185" y="5081651"/>
            <a:ext cx="815721" cy="586181"/>
          </a:xfrm>
          <a:custGeom>
            <a:avLst/>
            <a:gdLst/>
            <a:ahLst/>
            <a:cxnLst/>
            <a:rect l="l" t="t" r="r" b="b"/>
            <a:pathLst>
              <a:path w="815721" h="586181">
                <a:moveTo>
                  <a:pt x="38100" y="0"/>
                </a:moveTo>
                <a:lnTo>
                  <a:pt x="0" y="55880"/>
                </a:lnTo>
                <a:lnTo>
                  <a:pt x="777621" y="586181"/>
                </a:lnTo>
                <a:lnTo>
                  <a:pt x="815721" y="530263"/>
                </a:lnTo>
                <a:lnTo>
                  <a:pt x="38100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969007" y="3748278"/>
            <a:ext cx="2051050" cy="86487"/>
          </a:xfrm>
          <a:custGeom>
            <a:avLst/>
            <a:gdLst/>
            <a:ahLst/>
            <a:cxnLst/>
            <a:rect l="l" t="t" r="r" b="b"/>
            <a:pathLst>
              <a:path w="2051050" h="86487">
                <a:moveTo>
                  <a:pt x="2050161" y="0"/>
                </a:moveTo>
                <a:lnTo>
                  <a:pt x="0" y="35560"/>
                </a:lnTo>
                <a:lnTo>
                  <a:pt x="889" y="86487"/>
                </a:lnTo>
                <a:lnTo>
                  <a:pt x="2051050" y="50800"/>
                </a:lnTo>
                <a:lnTo>
                  <a:pt x="2050161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005582" y="2563876"/>
            <a:ext cx="1272285" cy="975613"/>
          </a:xfrm>
          <a:custGeom>
            <a:avLst/>
            <a:gdLst/>
            <a:ahLst/>
            <a:cxnLst/>
            <a:rect l="l" t="t" r="r" b="b"/>
            <a:pathLst>
              <a:path w="1272285" h="975613">
                <a:moveTo>
                  <a:pt x="45847" y="0"/>
                </a:moveTo>
                <a:lnTo>
                  <a:pt x="0" y="61722"/>
                </a:lnTo>
                <a:lnTo>
                  <a:pt x="1226312" y="975613"/>
                </a:lnTo>
                <a:lnTo>
                  <a:pt x="1272285" y="913891"/>
                </a:lnTo>
                <a:lnTo>
                  <a:pt x="45847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856668" y="4312920"/>
            <a:ext cx="1278636" cy="1188719"/>
          </a:xfrm>
          <a:custGeom>
            <a:avLst/>
            <a:gdLst/>
            <a:ahLst/>
            <a:cxnLst/>
            <a:rect l="l" t="t" r="r" b="b"/>
            <a:pathLst>
              <a:path w="1278636" h="1188719">
                <a:moveTo>
                  <a:pt x="639317" y="0"/>
                </a:moveTo>
                <a:lnTo>
                  <a:pt x="590274" y="1741"/>
                </a:lnTo>
                <a:lnTo>
                  <a:pt x="541463" y="6964"/>
                </a:lnTo>
                <a:lnTo>
                  <a:pt x="493117" y="15670"/>
                </a:lnTo>
                <a:lnTo>
                  <a:pt x="445469" y="27858"/>
                </a:lnTo>
                <a:lnTo>
                  <a:pt x="398752" y="43529"/>
                </a:lnTo>
                <a:lnTo>
                  <a:pt x="353197" y="62682"/>
                </a:lnTo>
                <a:lnTo>
                  <a:pt x="309038" y="85317"/>
                </a:lnTo>
                <a:lnTo>
                  <a:pt x="266507" y="111434"/>
                </a:lnTo>
                <a:lnTo>
                  <a:pt x="225838" y="141034"/>
                </a:lnTo>
                <a:lnTo>
                  <a:pt x="187261" y="174116"/>
                </a:lnTo>
                <a:lnTo>
                  <a:pt x="151681" y="209967"/>
                </a:lnTo>
                <a:lnTo>
                  <a:pt x="119847" y="247765"/>
                </a:lnTo>
                <a:lnTo>
                  <a:pt x="91758" y="287295"/>
                </a:lnTo>
                <a:lnTo>
                  <a:pt x="67414" y="328339"/>
                </a:lnTo>
                <a:lnTo>
                  <a:pt x="46815" y="370683"/>
                </a:lnTo>
                <a:lnTo>
                  <a:pt x="29961" y="414109"/>
                </a:lnTo>
                <a:lnTo>
                  <a:pt x="16853" y="458401"/>
                </a:lnTo>
                <a:lnTo>
                  <a:pt x="7490" y="503343"/>
                </a:lnTo>
                <a:lnTo>
                  <a:pt x="1872" y="548719"/>
                </a:lnTo>
                <a:lnTo>
                  <a:pt x="0" y="594312"/>
                </a:lnTo>
                <a:lnTo>
                  <a:pt x="1872" y="639906"/>
                </a:lnTo>
                <a:lnTo>
                  <a:pt x="7490" y="685284"/>
                </a:lnTo>
                <a:lnTo>
                  <a:pt x="16853" y="730231"/>
                </a:lnTo>
                <a:lnTo>
                  <a:pt x="29961" y="774530"/>
                </a:lnTo>
                <a:lnTo>
                  <a:pt x="46815" y="817965"/>
                </a:lnTo>
                <a:lnTo>
                  <a:pt x="67414" y="860319"/>
                </a:lnTo>
                <a:lnTo>
                  <a:pt x="91758" y="901376"/>
                </a:lnTo>
                <a:lnTo>
                  <a:pt x="119847" y="940920"/>
                </a:lnTo>
                <a:lnTo>
                  <a:pt x="151681" y="978734"/>
                </a:lnTo>
                <a:lnTo>
                  <a:pt x="187261" y="1014602"/>
                </a:lnTo>
                <a:lnTo>
                  <a:pt x="225838" y="1047685"/>
                </a:lnTo>
                <a:lnTo>
                  <a:pt x="266507" y="1077285"/>
                </a:lnTo>
                <a:lnTo>
                  <a:pt x="309038" y="1103402"/>
                </a:lnTo>
                <a:lnTo>
                  <a:pt x="353197" y="1126037"/>
                </a:lnTo>
                <a:lnTo>
                  <a:pt x="398752" y="1145190"/>
                </a:lnTo>
                <a:lnTo>
                  <a:pt x="445469" y="1160861"/>
                </a:lnTo>
                <a:lnTo>
                  <a:pt x="493117" y="1173049"/>
                </a:lnTo>
                <a:lnTo>
                  <a:pt x="541463" y="1181755"/>
                </a:lnTo>
                <a:lnTo>
                  <a:pt x="590274" y="1186978"/>
                </a:lnTo>
                <a:lnTo>
                  <a:pt x="639318" y="1188719"/>
                </a:lnTo>
                <a:lnTo>
                  <a:pt x="688361" y="1186978"/>
                </a:lnTo>
                <a:lnTo>
                  <a:pt x="737172" y="1181755"/>
                </a:lnTo>
                <a:lnTo>
                  <a:pt x="785518" y="1173049"/>
                </a:lnTo>
                <a:lnTo>
                  <a:pt x="833166" y="1160861"/>
                </a:lnTo>
                <a:lnTo>
                  <a:pt x="879883" y="1145190"/>
                </a:lnTo>
                <a:lnTo>
                  <a:pt x="925438" y="1126037"/>
                </a:lnTo>
                <a:lnTo>
                  <a:pt x="969597" y="1103402"/>
                </a:lnTo>
                <a:lnTo>
                  <a:pt x="1012128" y="1077285"/>
                </a:lnTo>
                <a:lnTo>
                  <a:pt x="1052797" y="1047685"/>
                </a:lnTo>
                <a:lnTo>
                  <a:pt x="1091374" y="1014602"/>
                </a:lnTo>
                <a:lnTo>
                  <a:pt x="1126954" y="978734"/>
                </a:lnTo>
                <a:lnTo>
                  <a:pt x="1158788" y="940920"/>
                </a:lnTo>
                <a:lnTo>
                  <a:pt x="1186877" y="901376"/>
                </a:lnTo>
                <a:lnTo>
                  <a:pt x="1211221" y="860319"/>
                </a:lnTo>
                <a:lnTo>
                  <a:pt x="1231820" y="817965"/>
                </a:lnTo>
                <a:lnTo>
                  <a:pt x="1248674" y="774530"/>
                </a:lnTo>
                <a:lnTo>
                  <a:pt x="1261782" y="730231"/>
                </a:lnTo>
                <a:lnTo>
                  <a:pt x="1271145" y="685284"/>
                </a:lnTo>
                <a:lnTo>
                  <a:pt x="1276763" y="639906"/>
                </a:lnTo>
                <a:lnTo>
                  <a:pt x="1278636" y="594312"/>
                </a:lnTo>
                <a:lnTo>
                  <a:pt x="1276763" y="548719"/>
                </a:lnTo>
                <a:lnTo>
                  <a:pt x="1271145" y="503343"/>
                </a:lnTo>
                <a:lnTo>
                  <a:pt x="1261782" y="458401"/>
                </a:lnTo>
                <a:lnTo>
                  <a:pt x="1248674" y="414109"/>
                </a:lnTo>
                <a:lnTo>
                  <a:pt x="1231820" y="370683"/>
                </a:lnTo>
                <a:lnTo>
                  <a:pt x="1211221" y="328339"/>
                </a:lnTo>
                <a:lnTo>
                  <a:pt x="1186877" y="287295"/>
                </a:lnTo>
                <a:lnTo>
                  <a:pt x="1158788" y="247765"/>
                </a:lnTo>
                <a:lnTo>
                  <a:pt x="1126954" y="209967"/>
                </a:lnTo>
                <a:lnTo>
                  <a:pt x="1091374" y="174116"/>
                </a:lnTo>
                <a:lnTo>
                  <a:pt x="1052797" y="141034"/>
                </a:lnTo>
                <a:lnTo>
                  <a:pt x="1012128" y="111434"/>
                </a:lnTo>
                <a:lnTo>
                  <a:pt x="969597" y="85317"/>
                </a:lnTo>
                <a:lnTo>
                  <a:pt x="925438" y="62682"/>
                </a:lnTo>
                <a:lnTo>
                  <a:pt x="879883" y="43529"/>
                </a:lnTo>
                <a:lnTo>
                  <a:pt x="833166" y="27858"/>
                </a:lnTo>
                <a:lnTo>
                  <a:pt x="785518" y="15670"/>
                </a:lnTo>
                <a:lnTo>
                  <a:pt x="737172" y="6964"/>
                </a:lnTo>
                <a:lnTo>
                  <a:pt x="688361" y="1741"/>
                </a:lnTo>
                <a:lnTo>
                  <a:pt x="639317" y="0"/>
                </a:lnTo>
                <a:close/>
              </a:path>
            </a:pathLst>
          </a:custGeom>
          <a:solidFill>
            <a:srgbClr val="014B9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856668" y="4312920"/>
            <a:ext cx="1278636" cy="1188719"/>
          </a:xfrm>
          <a:custGeom>
            <a:avLst/>
            <a:gdLst/>
            <a:ahLst/>
            <a:cxnLst/>
            <a:rect l="l" t="t" r="r" b="b"/>
            <a:pathLst>
              <a:path w="1278636" h="1188719">
                <a:moveTo>
                  <a:pt x="1091374" y="174116"/>
                </a:moveTo>
                <a:lnTo>
                  <a:pt x="1126954" y="209967"/>
                </a:lnTo>
                <a:lnTo>
                  <a:pt x="1158788" y="247765"/>
                </a:lnTo>
                <a:lnTo>
                  <a:pt x="1186877" y="287295"/>
                </a:lnTo>
                <a:lnTo>
                  <a:pt x="1211221" y="328339"/>
                </a:lnTo>
                <a:lnTo>
                  <a:pt x="1231820" y="370683"/>
                </a:lnTo>
                <a:lnTo>
                  <a:pt x="1248674" y="414109"/>
                </a:lnTo>
                <a:lnTo>
                  <a:pt x="1261782" y="458401"/>
                </a:lnTo>
                <a:lnTo>
                  <a:pt x="1271145" y="503343"/>
                </a:lnTo>
                <a:lnTo>
                  <a:pt x="1276763" y="548719"/>
                </a:lnTo>
                <a:lnTo>
                  <a:pt x="1278636" y="594312"/>
                </a:lnTo>
                <a:lnTo>
                  <a:pt x="1276763" y="639906"/>
                </a:lnTo>
                <a:lnTo>
                  <a:pt x="1271145" y="685284"/>
                </a:lnTo>
                <a:lnTo>
                  <a:pt x="1261782" y="730231"/>
                </a:lnTo>
                <a:lnTo>
                  <a:pt x="1248674" y="774530"/>
                </a:lnTo>
                <a:lnTo>
                  <a:pt x="1231820" y="817965"/>
                </a:lnTo>
                <a:lnTo>
                  <a:pt x="1211221" y="860319"/>
                </a:lnTo>
                <a:lnTo>
                  <a:pt x="1186877" y="901376"/>
                </a:lnTo>
                <a:lnTo>
                  <a:pt x="1158788" y="940920"/>
                </a:lnTo>
                <a:lnTo>
                  <a:pt x="1126954" y="978734"/>
                </a:lnTo>
                <a:lnTo>
                  <a:pt x="1091374" y="1014602"/>
                </a:lnTo>
                <a:lnTo>
                  <a:pt x="1052797" y="1047685"/>
                </a:lnTo>
                <a:lnTo>
                  <a:pt x="1012128" y="1077285"/>
                </a:lnTo>
                <a:lnTo>
                  <a:pt x="969597" y="1103402"/>
                </a:lnTo>
                <a:lnTo>
                  <a:pt x="925438" y="1126037"/>
                </a:lnTo>
                <a:lnTo>
                  <a:pt x="879883" y="1145190"/>
                </a:lnTo>
                <a:lnTo>
                  <a:pt x="833166" y="1160861"/>
                </a:lnTo>
                <a:lnTo>
                  <a:pt x="785518" y="1173049"/>
                </a:lnTo>
                <a:lnTo>
                  <a:pt x="737172" y="1181755"/>
                </a:lnTo>
                <a:lnTo>
                  <a:pt x="688361" y="1186978"/>
                </a:lnTo>
                <a:lnTo>
                  <a:pt x="639318" y="1188719"/>
                </a:lnTo>
                <a:lnTo>
                  <a:pt x="590274" y="1186978"/>
                </a:lnTo>
                <a:lnTo>
                  <a:pt x="541463" y="1181755"/>
                </a:lnTo>
                <a:lnTo>
                  <a:pt x="493117" y="1173049"/>
                </a:lnTo>
                <a:lnTo>
                  <a:pt x="445469" y="1160861"/>
                </a:lnTo>
                <a:lnTo>
                  <a:pt x="398752" y="1145190"/>
                </a:lnTo>
                <a:lnTo>
                  <a:pt x="353197" y="1126037"/>
                </a:lnTo>
                <a:lnTo>
                  <a:pt x="309038" y="1103402"/>
                </a:lnTo>
                <a:lnTo>
                  <a:pt x="266507" y="1077285"/>
                </a:lnTo>
                <a:lnTo>
                  <a:pt x="225838" y="1047685"/>
                </a:lnTo>
                <a:lnTo>
                  <a:pt x="187261" y="1014602"/>
                </a:lnTo>
                <a:lnTo>
                  <a:pt x="151681" y="978734"/>
                </a:lnTo>
                <a:lnTo>
                  <a:pt x="119847" y="940920"/>
                </a:lnTo>
                <a:lnTo>
                  <a:pt x="91758" y="901376"/>
                </a:lnTo>
                <a:lnTo>
                  <a:pt x="67414" y="860319"/>
                </a:lnTo>
                <a:lnTo>
                  <a:pt x="46815" y="817965"/>
                </a:lnTo>
                <a:lnTo>
                  <a:pt x="29961" y="774530"/>
                </a:lnTo>
                <a:lnTo>
                  <a:pt x="16853" y="730231"/>
                </a:lnTo>
                <a:lnTo>
                  <a:pt x="7490" y="685284"/>
                </a:lnTo>
                <a:lnTo>
                  <a:pt x="1872" y="639906"/>
                </a:lnTo>
                <a:lnTo>
                  <a:pt x="0" y="594312"/>
                </a:lnTo>
                <a:lnTo>
                  <a:pt x="1872" y="548719"/>
                </a:lnTo>
                <a:lnTo>
                  <a:pt x="7490" y="503343"/>
                </a:lnTo>
                <a:lnTo>
                  <a:pt x="16853" y="458401"/>
                </a:lnTo>
                <a:lnTo>
                  <a:pt x="29961" y="414109"/>
                </a:lnTo>
                <a:lnTo>
                  <a:pt x="46815" y="370683"/>
                </a:lnTo>
                <a:lnTo>
                  <a:pt x="67414" y="328339"/>
                </a:lnTo>
                <a:lnTo>
                  <a:pt x="91758" y="287295"/>
                </a:lnTo>
                <a:lnTo>
                  <a:pt x="119847" y="247765"/>
                </a:lnTo>
                <a:lnTo>
                  <a:pt x="151681" y="209967"/>
                </a:lnTo>
                <a:lnTo>
                  <a:pt x="187261" y="174116"/>
                </a:lnTo>
                <a:lnTo>
                  <a:pt x="225838" y="141034"/>
                </a:lnTo>
                <a:lnTo>
                  <a:pt x="266507" y="111434"/>
                </a:lnTo>
                <a:lnTo>
                  <a:pt x="309038" y="85317"/>
                </a:lnTo>
                <a:lnTo>
                  <a:pt x="353197" y="62682"/>
                </a:lnTo>
                <a:lnTo>
                  <a:pt x="398752" y="43529"/>
                </a:lnTo>
                <a:lnTo>
                  <a:pt x="445469" y="27858"/>
                </a:lnTo>
                <a:lnTo>
                  <a:pt x="493117" y="15670"/>
                </a:lnTo>
                <a:lnTo>
                  <a:pt x="541463" y="6964"/>
                </a:lnTo>
                <a:lnTo>
                  <a:pt x="590274" y="1741"/>
                </a:lnTo>
                <a:lnTo>
                  <a:pt x="639317" y="0"/>
                </a:lnTo>
                <a:lnTo>
                  <a:pt x="688361" y="1741"/>
                </a:lnTo>
                <a:lnTo>
                  <a:pt x="737172" y="6964"/>
                </a:lnTo>
                <a:lnTo>
                  <a:pt x="785518" y="15670"/>
                </a:lnTo>
                <a:lnTo>
                  <a:pt x="833166" y="27858"/>
                </a:lnTo>
                <a:lnTo>
                  <a:pt x="879883" y="43529"/>
                </a:lnTo>
                <a:lnTo>
                  <a:pt x="925438" y="62682"/>
                </a:lnTo>
                <a:lnTo>
                  <a:pt x="969597" y="85317"/>
                </a:lnTo>
                <a:lnTo>
                  <a:pt x="1012128" y="111434"/>
                </a:lnTo>
                <a:lnTo>
                  <a:pt x="1052797" y="141034"/>
                </a:lnTo>
                <a:lnTo>
                  <a:pt x="1091374" y="174116"/>
                </a:lnTo>
                <a:close/>
              </a:path>
            </a:pathLst>
          </a:custGeom>
          <a:ln w="57912">
            <a:solidFill>
              <a:srgbClr val="001F5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022847" y="4325111"/>
            <a:ext cx="999744" cy="91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943355" y="3153155"/>
            <a:ext cx="1200912" cy="1126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876300" y="4062984"/>
            <a:ext cx="1031748" cy="309371"/>
          </a:xfrm>
          <a:custGeom>
            <a:avLst/>
            <a:gdLst/>
            <a:ahLst/>
            <a:cxnLst/>
            <a:rect l="l" t="t" r="r" b="b"/>
            <a:pathLst>
              <a:path w="1031748" h="309372">
                <a:moveTo>
                  <a:pt x="0" y="309371"/>
                </a:moveTo>
                <a:lnTo>
                  <a:pt x="1031748" y="309371"/>
                </a:lnTo>
                <a:lnTo>
                  <a:pt x="1031748" y="0"/>
                </a:lnTo>
                <a:lnTo>
                  <a:pt x="0" y="0"/>
                </a:lnTo>
                <a:lnTo>
                  <a:pt x="0" y="309371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1746472" y="4389088"/>
            <a:ext cx="1248219" cy="1120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1769364" y="4305300"/>
            <a:ext cx="1091184" cy="963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46888" y="1894332"/>
            <a:ext cx="1467612" cy="1296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305546" y="1927034"/>
            <a:ext cx="1350248" cy="1179576"/>
          </a:xfrm>
          <a:custGeom>
            <a:avLst/>
            <a:gdLst/>
            <a:ahLst/>
            <a:cxnLst/>
            <a:rect l="l" t="t" r="r" b="b"/>
            <a:pathLst>
              <a:path w="1350248" h="1179576">
                <a:moveTo>
                  <a:pt x="675109" y="0"/>
                </a:moveTo>
                <a:lnTo>
                  <a:pt x="623321" y="1727"/>
                </a:lnTo>
                <a:lnTo>
                  <a:pt x="571778" y="6911"/>
                </a:lnTo>
                <a:lnTo>
                  <a:pt x="520726" y="15550"/>
                </a:lnTo>
                <a:lnTo>
                  <a:pt x="470411" y="27645"/>
                </a:lnTo>
                <a:lnTo>
                  <a:pt x="421079" y="43195"/>
                </a:lnTo>
                <a:lnTo>
                  <a:pt x="372976" y="62202"/>
                </a:lnTo>
                <a:lnTo>
                  <a:pt x="326347" y="84663"/>
                </a:lnTo>
                <a:lnTo>
                  <a:pt x="281439" y="110581"/>
                </a:lnTo>
                <a:lnTo>
                  <a:pt x="238497" y="139954"/>
                </a:lnTo>
                <a:lnTo>
                  <a:pt x="197767" y="172783"/>
                </a:lnTo>
                <a:lnTo>
                  <a:pt x="160191" y="208376"/>
                </a:lnTo>
                <a:lnTo>
                  <a:pt x="126571" y="245900"/>
                </a:lnTo>
                <a:lnTo>
                  <a:pt x="96906" y="285140"/>
                </a:lnTo>
                <a:lnTo>
                  <a:pt x="71196" y="325881"/>
                </a:lnTo>
                <a:lnTo>
                  <a:pt x="49441" y="367909"/>
                </a:lnTo>
                <a:lnTo>
                  <a:pt x="31642" y="411008"/>
                </a:lnTo>
                <a:lnTo>
                  <a:pt x="17799" y="454965"/>
                </a:lnTo>
                <a:lnTo>
                  <a:pt x="7910" y="499565"/>
                </a:lnTo>
                <a:lnTo>
                  <a:pt x="1977" y="544593"/>
                </a:lnTo>
                <a:lnTo>
                  <a:pt x="0" y="589835"/>
                </a:lnTo>
                <a:lnTo>
                  <a:pt x="1977" y="635076"/>
                </a:lnTo>
                <a:lnTo>
                  <a:pt x="7910" y="680101"/>
                </a:lnTo>
                <a:lnTo>
                  <a:pt x="17799" y="724696"/>
                </a:lnTo>
                <a:lnTo>
                  <a:pt x="31642" y="768647"/>
                </a:lnTo>
                <a:lnTo>
                  <a:pt x="49441" y="811738"/>
                </a:lnTo>
                <a:lnTo>
                  <a:pt x="71196" y="853755"/>
                </a:lnTo>
                <a:lnTo>
                  <a:pt x="96906" y="894484"/>
                </a:lnTo>
                <a:lnTo>
                  <a:pt x="126571" y="933709"/>
                </a:lnTo>
                <a:lnTo>
                  <a:pt x="160191" y="971217"/>
                </a:lnTo>
                <a:lnTo>
                  <a:pt x="197767" y="1006792"/>
                </a:lnTo>
                <a:lnTo>
                  <a:pt x="238497" y="1039621"/>
                </a:lnTo>
                <a:lnTo>
                  <a:pt x="281439" y="1068994"/>
                </a:lnTo>
                <a:lnTo>
                  <a:pt x="326347" y="1094912"/>
                </a:lnTo>
                <a:lnTo>
                  <a:pt x="372976" y="1117373"/>
                </a:lnTo>
                <a:lnTo>
                  <a:pt x="421079" y="1136380"/>
                </a:lnTo>
                <a:lnTo>
                  <a:pt x="470411" y="1151930"/>
                </a:lnTo>
                <a:lnTo>
                  <a:pt x="520726" y="1164025"/>
                </a:lnTo>
                <a:lnTo>
                  <a:pt x="571778" y="1172664"/>
                </a:lnTo>
                <a:lnTo>
                  <a:pt x="623321" y="1177848"/>
                </a:lnTo>
                <a:lnTo>
                  <a:pt x="675109" y="1179576"/>
                </a:lnTo>
                <a:lnTo>
                  <a:pt x="726897" y="1177848"/>
                </a:lnTo>
                <a:lnTo>
                  <a:pt x="778439" y="1172664"/>
                </a:lnTo>
                <a:lnTo>
                  <a:pt x="829489" y="1164025"/>
                </a:lnTo>
                <a:lnTo>
                  <a:pt x="879801" y="1151930"/>
                </a:lnTo>
                <a:lnTo>
                  <a:pt x="929130" y="1136380"/>
                </a:lnTo>
                <a:lnTo>
                  <a:pt x="977229" y="1117373"/>
                </a:lnTo>
                <a:lnTo>
                  <a:pt x="1023853" y="1094912"/>
                </a:lnTo>
                <a:lnTo>
                  <a:pt x="1068755" y="1068994"/>
                </a:lnTo>
                <a:lnTo>
                  <a:pt x="1111691" y="1039621"/>
                </a:lnTo>
                <a:lnTo>
                  <a:pt x="1152413" y="1006792"/>
                </a:lnTo>
                <a:lnTo>
                  <a:pt x="1190002" y="971217"/>
                </a:lnTo>
                <a:lnTo>
                  <a:pt x="1223634" y="933709"/>
                </a:lnTo>
                <a:lnTo>
                  <a:pt x="1253309" y="894484"/>
                </a:lnTo>
                <a:lnTo>
                  <a:pt x="1279027" y="853755"/>
                </a:lnTo>
                <a:lnTo>
                  <a:pt x="1300789" y="811738"/>
                </a:lnTo>
                <a:lnTo>
                  <a:pt x="1318594" y="768647"/>
                </a:lnTo>
                <a:lnTo>
                  <a:pt x="1332443" y="724696"/>
                </a:lnTo>
                <a:lnTo>
                  <a:pt x="1342334" y="680101"/>
                </a:lnTo>
                <a:lnTo>
                  <a:pt x="1348269" y="635076"/>
                </a:lnTo>
                <a:lnTo>
                  <a:pt x="1350248" y="589835"/>
                </a:lnTo>
                <a:lnTo>
                  <a:pt x="1348269" y="544593"/>
                </a:lnTo>
                <a:lnTo>
                  <a:pt x="1342334" y="499565"/>
                </a:lnTo>
                <a:lnTo>
                  <a:pt x="1332443" y="454965"/>
                </a:lnTo>
                <a:lnTo>
                  <a:pt x="1318594" y="411008"/>
                </a:lnTo>
                <a:lnTo>
                  <a:pt x="1300789" y="367909"/>
                </a:lnTo>
                <a:lnTo>
                  <a:pt x="1279027" y="325881"/>
                </a:lnTo>
                <a:lnTo>
                  <a:pt x="1253309" y="285140"/>
                </a:lnTo>
                <a:lnTo>
                  <a:pt x="1223634" y="245900"/>
                </a:lnTo>
                <a:lnTo>
                  <a:pt x="1190002" y="208376"/>
                </a:lnTo>
                <a:lnTo>
                  <a:pt x="1152413" y="172783"/>
                </a:lnTo>
                <a:lnTo>
                  <a:pt x="1111691" y="139954"/>
                </a:lnTo>
                <a:lnTo>
                  <a:pt x="1068755" y="110581"/>
                </a:lnTo>
                <a:lnTo>
                  <a:pt x="1023853" y="84663"/>
                </a:lnTo>
                <a:lnTo>
                  <a:pt x="977229" y="62202"/>
                </a:lnTo>
                <a:lnTo>
                  <a:pt x="929130" y="43195"/>
                </a:lnTo>
                <a:lnTo>
                  <a:pt x="879801" y="27645"/>
                </a:lnTo>
                <a:lnTo>
                  <a:pt x="829489" y="15550"/>
                </a:lnTo>
                <a:lnTo>
                  <a:pt x="778439" y="6911"/>
                </a:lnTo>
                <a:lnTo>
                  <a:pt x="726897" y="1727"/>
                </a:lnTo>
                <a:lnTo>
                  <a:pt x="675109" y="0"/>
                </a:lnTo>
                <a:close/>
              </a:path>
            </a:pathLst>
          </a:custGeom>
          <a:solidFill>
            <a:srgbClr val="0364C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05546" y="1927034"/>
            <a:ext cx="1350248" cy="1179576"/>
          </a:xfrm>
          <a:custGeom>
            <a:avLst/>
            <a:gdLst/>
            <a:ahLst/>
            <a:cxnLst/>
            <a:rect l="l" t="t" r="r" b="b"/>
            <a:pathLst>
              <a:path w="1350248" h="1179576">
                <a:moveTo>
                  <a:pt x="1152413" y="172783"/>
                </a:moveTo>
                <a:lnTo>
                  <a:pt x="1190002" y="208376"/>
                </a:lnTo>
                <a:lnTo>
                  <a:pt x="1223634" y="245900"/>
                </a:lnTo>
                <a:lnTo>
                  <a:pt x="1253309" y="285140"/>
                </a:lnTo>
                <a:lnTo>
                  <a:pt x="1279027" y="325881"/>
                </a:lnTo>
                <a:lnTo>
                  <a:pt x="1300789" y="367909"/>
                </a:lnTo>
                <a:lnTo>
                  <a:pt x="1318594" y="411008"/>
                </a:lnTo>
                <a:lnTo>
                  <a:pt x="1332443" y="454965"/>
                </a:lnTo>
                <a:lnTo>
                  <a:pt x="1342334" y="499565"/>
                </a:lnTo>
                <a:lnTo>
                  <a:pt x="1348269" y="544593"/>
                </a:lnTo>
                <a:lnTo>
                  <a:pt x="1350248" y="589835"/>
                </a:lnTo>
                <a:lnTo>
                  <a:pt x="1348269" y="635076"/>
                </a:lnTo>
                <a:lnTo>
                  <a:pt x="1342334" y="680101"/>
                </a:lnTo>
                <a:lnTo>
                  <a:pt x="1332443" y="724696"/>
                </a:lnTo>
                <a:lnTo>
                  <a:pt x="1318594" y="768647"/>
                </a:lnTo>
                <a:lnTo>
                  <a:pt x="1300789" y="811738"/>
                </a:lnTo>
                <a:lnTo>
                  <a:pt x="1279027" y="853755"/>
                </a:lnTo>
                <a:lnTo>
                  <a:pt x="1253309" y="894484"/>
                </a:lnTo>
                <a:lnTo>
                  <a:pt x="1223634" y="933709"/>
                </a:lnTo>
                <a:lnTo>
                  <a:pt x="1190002" y="971217"/>
                </a:lnTo>
                <a:lnTo>
                  <a:pt x="1152413" y="1006792"/>
                </a:lnTo>
                <a:lnTo>
                  <a:pt x="1111691" y="1039621"/>
                </a:lnTo>
                <a:lnTo>
                  <a:pt x="1068755" y="1068994"/>
                </a:lnTo>
                <a:lnTo>
                  <a:pt x="1023853" y="1094912"/>
                </a:lnTo>
                <a:lnTo>
                  <a:pt x="977229" y="1117373"/>
                </a:lnTo>
                <a:lnTo>
                  <a:pt x="929130" y="1136380"/>
                </a:lnTo>
                <a:lnTo>
                  <a:pt x="879801" y="1151930"/>
                </a:lnTo>
                <a:lnTo>
                  <a:pt x="829489" y="1164025"/>
                </a:lnTo>
                <a:lnTo>
                  <a:pt x="778439" y="1172664"/>
                </a:lnTo>
                <a:lnTo>
                  <a:pt x="726897" y="1177848"/>
                </a:lnTo>
                <a:lnTo>
                  <a:pt x="675109" y="1179576"/>
                </a:lnTo>
                <a:lnTo>
                  <a:pt x="623321" y="1177848"/>
                </a:lnTo>
                <a:lnTo>
                  <a:pt x="571778" y="1172664"/>
                </a:lnTo>
                <a:lnTo>
                  <a:pt x="520726" y="1164025"/>
                </a:lnTo>
                <a:lnTo>
                  <a:pt x="470411" y="1151930"/>
                </a:lnTo>
                <a:lnTo>
                  <a:pt x="421079" y="1136380"/>
                </a:lnTo>
                <a:lnTo>
                  <a:pt x="372976" y="1117373"/>
                </a:lnTo>
                <a:lnTo>
                  <a:pt x="326347" y="1094912"/>
                </a:lnTo>
                <a:lnTo>
                  <a:pt x="281439" y="1068994"/>
                </a:lnTo>
                <a:lnTo>
                  <a:pt x="238497" y="1039621"/>
                </a:lnTo>
                <a:lnTo>
                  <a:pt x="197767" y="1006792"/>
                </a:lnTo>
                <a:lnTo>
                  <a:pt x="160191" y="971217"/>
                </a:lnTo>
                <a:lnTo>
                  <a:pt x="126571" y="933709"/>
                </a:lnTo>
                <a:lnTo>
                  <a:pt x="96906" y="894484"/>
                </a:lnTo>
                <a:lnTo>
                  <a:pt x="71196" y="853755"/>
                </a:lnTo>
                <a:lnTo>
                  <a:pt x="49441" y="811738"/>
                </a:lnTo>
                <a:lnTo>
                  <a:pt x="31642" y="768647"/>
                </a:lnTo>
                <a:lnTo>
                  <a:pt x="17799" y="724696"/>
                </a:lnTo>
                <a:lnTo>
                  <a:pt x="7910" y="680101"/>
                </a:lnTo>
                <a:lnTo>
                  <a:pt x="1977" y="635076"/>
                </a:lnTo>
                <a:lnTo>
                  <a:pt x="0" y="589835"/>
                </a:lnTo>
                <a:lnTo>
                  <a:pt x="1977" y="544593"/>
                </a:lnTo>
                <a:lnTo>
                  <a:pt x="7910" y="499565"/>
                </a:lnTo>
                <a:lnTo>
                  <a:pt x="17799" y="454965"/>
                </a:lnTo>
                <a:lnTo>
                  <a:pt x="31642" y="411008"/>
                </a:lnTo>
                <a:lnTo>
                  <a:pt x="49441" y="367909"/>
                </a:lnTo>
                <a:lnTo>
                  <a:pt x="71196" y="325881"/>
                </a:lnTo>
                <a:lnTo>
                  <a:pt x="96906" y="285140"/>
                </a:lnTo>
                <a:lnTo>
                  <a:pt x="126571" y="245900"/>
                </a:lnTo>
                <a:lnTo>
                  <a:pt x="160191" y="208376"/>
                </a:lnTo>
                <a:lnTo>
                  <a:pt x="197767" y="172783"/>
                </a:lnTo>
                <a:lnTo>
                  <a:pt x="238497" y="139954"/>
                </a:lnTo>
                <a:lnTo>
                  <a:pt x="281439" y="110581"/>
                </a:lnTo>
                <a:lnTo>
                  <a:pt x="326347" y="84663"/>
                </a:lnTo>
                <a:lnTo>
                  <a:pt x="372976" y="62202"/>
                </a:lnTo>
                <a:lnTo>
                  <a:pt x="421079" y="43195"/>
                </a:lnTo>
                <a:lnTo>
                  <a:pt x="470411" y="27645"/>
                </a:lnTo>
                <a:lnTo>
                  <a:pt x="520726" y="15550"/>
                </a:lnTo>
                <a:lnTo>
                  <a:pt x="571778" y="6911"/>
                </a:lnTo>
                <a:lnTo>
                  <a:pt x="623321" y="1727"/>
                </a:lnTo>
                <a:lnTo>
                  <a:pt x="675109" y="0"/>
                </a:lnTo>
                <a:lnTo>
                  <a:pt x="726897" y="1727"/>
                </a:lnTo>
                <a:lnTo>
                  <a:pt x="778439" y="6911"/>
                </a:lnTo>
                <a:lnTo>
                  <a:pt x="829489" y="15550"/>
                </a:lnTo>
                <a:lnTo>
                  <a:pt x="879801" y="27645"/>
                </a:lnTo>
                <a:lnTo>
                  <a:pt x="929130" y="43195"/>
                </a:lnTo>
                <a:lnTo>
                  <a:pt x="977229" y="62202"/>
                </a:lnTo>
                <a:lnTo>
                  <a:pt x="1023853" y="84663"/>
                </a:lnTo>
                <a:lnTo>
                  <a:pt x="1068755" y="110581"/>
                </a:lnTo>
                <a:lnTo>
                  <a:pt x="1111691" y="139954"/>
                </a:lnTo>
                <a:lnTo>
                  <a:pt x="1152413" y="172783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304800" y="1764792"/>
            <a:ext cx="1277112" cy="10957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2025364" y="1837944"/>
            <a:ext cx="1435544" cy="1321307"/>
          </a:xfrm>
          <a:custGeom>
            <a:avLst/>
            <a:gdLst/>
            <a:ahLst/>
            <a:cxnLst/>
            <a:rect l="l" t="t" r="r" b="b"/>
            <a:pathLst>
              <a:path w="1435544" h="1321307">
                <a:moveTo>
                  <a:pt x="717772" y="0"/>
                </a:moveTo>
                <a:lnTo>
                  <a:pt x="662704" y="1935"/>
                </a:lnTo>
                <a:lnTo>
                  <a:pt x="607897" y="7741"/>
                </a:lnTo>
                <a:lnTo>
                  <a:pt x="553613" y="17419"/>
                </a:lnTo>
                <a:lnTo>
                  <a:pt x="500113" y="30967"/>
                </a:lnTo>
                <a:lnTo>
                  <a:pt x="447659" y="48386"/>
                </a:lnTo>
                <a:lnTo>
                  <a:pt x="396511" y="69677"/>
                </a:lnTo>
                <a:lnTo>
                  <a:pt x="346932" y="94838"/>
                </a:lnTo>
                <a:lnTo>
                  <a:pt x="299182" y="123870"/>
                </a:lnTo>
                <a:lnTo>
                  <a:pt x="253523" y="156773"/>
                </a:lnTo>
                <a:lnTo>
                  <a:pt x="210216" y="193547"/>
                </a:lnTo>
                <a:lnTo>
                  <a:pt x="170275" y="233401"/>
                </a:lnTo>
                <a:lnTo>
                  <a:pt x="134538" y="275420"/>
                </a:lnTo>
                <a:lnTo>
                  <a:pt x="103006" y="319364"/>
                </a:lnTo>
                <a:lnTo>
                  <a:pt x="75678" y="364991"/>
                </a:lnTo>
                <a:lnTo>
                  <a:pt x="52554" y="412063"/>
                </a:lnTo>
                <a:lnTo>
                  <a:pt x="33634" y="460337"/>
                </a:lnTo>
                <a:lnTo>
                  <a:pt x="18919" y="509574"/>
                </a:lnTo>
                <a:lnTo>
                  <a:pt x="8408" y="559533"/>
                </a:lnTo>
                <a:lnTo>
                  <a:pt x="2102" y="609973"/>
                </a:lnTo>
                <a:lnTo>
                  <a:pt x="0" y="660653"/>
                </a:lnTo>
                <a:lnTo>
                  <a:pt x="2102" y="711334"/>
                </a:lnTo>
                <a:lnTo>
                  <a:pt x="8408" y="761774"/>
                </a:lnTo>
                <a:lnTo>
                  <a:pt x="18919" y="811733"/>
                </a:lnTo>
                <a:lnTo>
                  <a:pt x="33634" y="860970"/>
                </a:lnTo>
                <a:lnTo>
                  <a:pt x="52554" y="909244"/>
                </a:lnTo>
                <a:lnTo>
                  <a:pt x="75678" y="956316"/>
                </a:lnTo>
                <a:lnTo>
                  <a:pt x="103006" y="1001943"/>
                </a:lnTo>
                <a:lnTo>
                  <a:pt x="134538" y="1045887"/>
                </a:lnTo>
                <a:lnTo>
                  <a:pt x="170275" y="1087906"/>
                </a:lnTo>
                <a:lnTo>
                  <a:pt x="210216" y="1127759"/>
                </a:lnTo>
                <a:lnTo>
                  <a:pt x="253523" y="1164534"/>
                </a:lnTo>
                <a:lnTo>
                  <a:pt x="299182" y="1197437"/>
                </a:lnTo>
                <a:lnTo>
                  <a:pt x="346932" y="1226469"/>
                </a:lnTo>
                <a:lnTo>
                  <a:pt x="396511" y="1251630"/>
                </a:lnTo>
                <a:lnTo>
                  <a:pt x="447659" y="1272920"/>
                </a:lnTo>
                <a:lnTo>
                  <a:pt x="500113" y="1290340"/>
                </a:lnTo>
                <a:lnTo>
                  <a:pt x="553613" y="1303888"/>
                </a:lnTo>
                <a:lnTo>
                  <a:pt x="607897" y="1313566"/>
                </a:lnTo>
                <a:lnTo>
                  <a:pt x="662704" y="1319372"/>
                </a:lnTo>
                <a:lnTo>
                  <a:pt x="717772" y="1321307"/>
                </a:lnTo>
                <a:lnTo>
                  <a:pt x="772840" y="1319372"/>
                </a:lnTo>
                <a:lnTo>
                  <a:pt x="827647" y="1313566"/>
                </a:lnTo>
                <a:lnTo>
                  <a:pt x="881931" y="1303888"/>
                </a:lnTo>
                <a:lnTo>
                  <a:pt x="935430" y="1290340"/>
                </a:lnTo>
                <a:lnTo>
                  <a:pt x="987885" y="1272920"/>
                </a:lnTo>
                <a:lnTo>
                  <a:pt x="1039032" y="1251630"/>
                </a:lnTo>
                <a:lnTo>
                  <a:pt x="1088612" y="1226469"/>
                </a:lnTo>
                <a:lnTo>
                  <a:pt x="1136362" y="1197437"/>
                </a:lnTo>
                <a:lnTo>
                  <a:pt x="1182021" y="1164534"/>
                </a:lnTo>
                <a:lnTo>
                  <a:pt x="1225327" y="1127759"/>
                </a:lnTo>
                <a:lnTo>
                  <a:pt x="1265268" y="1087906"/>
                </a:lnTo>
                <a:lnTo>
                  <a:pt x="1301005" y="1045887"/>
                </a:lnTo>
                <a:lnTo>
                  <a:pt x="1332538" y="1001943"/>
                </a:lnTo>
                <a:lnTo>
                  <a:pt x="1359866" y="956316"/>
                </a:lnTo>
                <a:lnTo>
                  <a:pt x="1382990" y="909244"/>
                </a:lnTo>
                <a:lnTo>
                  <a:pt x="1401909" y="860970"/>
                </a:lnTo>
                <a:lnTo>
                  <a:pt x="1416624" y="811733"/>
                </a:lnTo>
                <a:lnTo>
                  <a:pt x="1427135" y="761774"/>
                </a:lnTo>
                <a:lnTo>
                  <a:pt x="1433442" y="711334"/>
                </a:lnTo>
                <a:lnTo>
                  <a:pt x="1435544" y="660653"/>
                </a:lnTo>
                <a:lnTo>
                  <a:pt x="1433442" y="609973"/>
                </a:lnTo>
                <a:lnTo>
                  <a:pt x="1427135" y="559533"/>
                </a:lnTo>
                <a:lnTo>
                  <a:pt x="1416624" y="509574"/>
                </a:lnTo>
                <a:lnTo>
                  <a:pt x="1401909" y="460337"/>
                </a:lnTo>
                <a:lnTo>
                  <a:pt x="1382990" y="412063"/>
                </a:lnTo>
                <a:lnTo>
                  <a:pt x="1359866" y="364991"/>
                </a:lnTo>
                <a:lnTo>
                  <a:pt x="1332538" y="319364"/>
                </a:lnTo>
                <a:lnTo>
                  <a:pt x="1301005" y="275420"/>
                </a:lnTo>
                <a:lnTo>
                  <a:pt x="1265268" y="233401"/>
                </a:lnTo>
                <a:lnTo>
                  <a:pt x="1225327" y="193547"/>
                </a:lnTo>
                <a:lnTo>
                  <a:pt x="1182021" y="156773"/>
                </a:lnTo>
                <a:lnTo>
                  <a:pt x="1136362" y="123870"/>
                </a:lnTo>
                <a:lnTo>
                  <a:pt x="1088612" y="94838"/>
                </a:lnTo>
                <a:lnTo>
                  <a:pt x="1039032" y="69677"/>
                </a:lnTo>
                <a:lnTo>
                  <a:pt x="987885" y="48386"/>
                </a:lnTo>
                <a:lnTo>
                  <a:pt x="935430" y="30967"/>
                </a:lnTo>
                <a:lnTo>
                  <a:pt x="881931" y="17419"/>
                </a:lnTo>
                <a:lnTo>
                  <a:pt x="827647" y="7741"/>
                </a:lnTo>
                <a:lnTo>
                  <a:pt x="772840" y="1935"/>
                </a:lnTo>
                <a:lnTo>
                  <a:pt x="71777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2025364" y="1837944"/>
            <a:ext cx="1435544" cy="1321307"/>
          </a:xfrm>
          <a:custGeom>
            <a:avLst/>
            <a:gdLst/>
            <a:ahLst/>
            <a:cxnLst/>
            <a:rect l="l" t="t" r="r" b="b"/>
            <a:pathLst>
              <a:path w="1435544" h="1321307">
                <a:moveTo>
                  <a:pt x="1225327" y="193547"/>
                </a:moveTo>
                <a:lnTo>
                  <a:pt x="1265268" y="233401"/>
                </a:lnTo>
                <a:lnTo>
                  <a:pt x="1301005" y="275420"/>
                </a:lnTo>
                <a:lnTo>
                  <a:pt x="1332538" y="319364"/>
                </a:lnTo>
                <a:lnTo>
                  <a:pt x="1359866" y="364991"/>
                </a:lnTo>
                <a:lnTo>
                  <a:pt x="1382990" y="412063"/>
                </a:lnTo>
                <a:lnTo>
                  <a:pt x="1401909" y="460337"/>
                </a:lnTo>
                <a:lnTo>
                  <a:pt x="1416624" y="509574"/>
                </a:lnTo>
                <a:lnTo>
                  <a:pt x="1427135" y="559533"/>
                </a:lnTo>
                <a:lnTo>
                  <a:pt x="1433442" y="609973"/>
                </a:lnTo>
                <a:lnTo>
                  <a:pt x="1435544" y="660653"/>
                </a:lnTo>
                <a:lnTo>
                  <a:pt x="1433442" y="711334"/>
                </a:lnTo>
                <a:lnTo>
                  <a:pt x="1427135" y="761774"/>
                </a:lnTo>
                <a:lnTo>
                  <a:pt x="1416624" y="811733"/>
                </a:lnTo>
                <a:lnTo>
                  <a:pt x="1401909" y="860970"/>
                </a:lnTo>
                <a:lnTo>
                  <a:pt x="1382990" y="909244"/>
                </a:lnTo>
                <a:lnTo>
                  <a:pt x="1359866" y="956316"/>
                </a:lnTo>
                <a:lnTo>
                  <a:pt x="1332538" y="1001943"/>
                </a:lnTo>
                <a:lnTo>
                  <a:pt x="1301005" y="1045887"/>
                </a:lnTo>
                <a:lnTo>
                  <a:pt x="1265268" y="1087906"/>
                </a:lnTo>
                <a:lnTo>
                  <a:pt x="1225327" y="1127759"/>
                </a:lnTo>
                <a:lnTo>
                  <a:pt x="1182021" y="1164534"/>
                </a:lnTo>
                <a:lnTo>
                  <a:pt x="1136362" y="1197437"/>
                </a:lnTo>
                <a:lnTo>
                  <a:pt x="1088612" y="1226469"/>
                </a:lnTo>
                <a:lnTo>
                  <a:pt x="1039032" y="1251630"/>
                </a:lnTo>
                <a:lnTo>
                  <a:pt x="987885" y="1272920"/>
                </a:lnTo>
                <a:lnTo>
                  <a:pt x="935430" y="1290340"/>
                </a:lnTo>
                <a:lnTo>
                  <a:pt x="881931" y="1303888"/>
                </a:lnTo>
                <a:lnTo>
                  <a:pt x="827647" y="1313566"/>
                </a:lnTo>
                <a:lnTo>
                  <a:pt x="772840" y="1319372"/>
                </a:lnTo>
                <a:lnTo>
                  <a:pt x="717772" y="1321307"/>
                </a:lnTo>
                <a:lnTo>
                  <a:pt x="662704" y="1319372"/>
                </a:lnTo>
                <a:lnTo>
                  <a:pt x="607897" y="1313566"/>
                </a:lnTo>
                <a:lnTo>
                  <a:pt x="553613" y="1303888"/>
                </a:lnTo>
                <a:lnTo>
                  <a:pt x="500113" y="1290340"/>
                </a:lnTo>
                <a:lnTo>
                  <a:pt x="447659" y="1272920"/>
                </a:lnTo>
                <a:lnTo>
                  <a:pt x="396511" y="1251630"/>
                </a:lnTo>
                <a:lnTo>
                  <a:pt x="346932" y="1226469"/>
                </a:lnTo>
                <a:lnTo>
                  <a:pt x="299182" y="1197437"/>
                </a:lnTo>
                <a:lnTo>
                  <a:pt x="253523" y="1164534"/>
                </a:lnTo>
                <a:lnTo>
                  <a:pt x="210216" y="1127759"/>
                </a:lnTo>
                <a:lnTo>
                  <a:pt x="170275" y="1087906"/>
                </a:lnTo>
                <a:lnTo>
                  <a:pt x="134538" y="1045887"/>
                </a:lnTo>
                <a:lnTo>
                  <a:pt x="103006" y="1001943"/>
                </a:lnTo>
                <a:lnTo>
                  <a:pt x="75678" y="956316"/>
                </a:lnTo>
                <a:lnTo>
                  <a:pt x="52554" y="909244"/>
                </a:lnTo>
                <a:lnTo>
                  <a:pt x="33634" y="860970"/>
                </a:lnTo>
                <a:lnTo>
                  <a:pt x="18919" y="811733"/>
                </a:lnTo>
                <a:lnTo>
                  <a:pt x="8408" y="761774"/>
                </a:lnTo>
                <a:lnTo>
                  <a:pt x="2102" y="711334"/>
                </a:lnTo>
                <a:lnTo>
                  <a:pt x="0" y="660653"/>
                </a:lnTo>
                <a:lnTo>
                  <a:pt x="2102" y="609973"/>
                </a:lnTo>
                <a:lnTo>
                  <a:pt x="8408" y="559533"/>
                </a:lnTo>
                <a:lnTo>
                  <a:pt x="18919" y="509574"/>
                </a:lnTo>
                <a:lnTo>
                  <a:pt x="33634" y="460337"/>
                </a:lnTo>
                <a:lnTo>
                  <a:pt x="52554" y="412063"/>
                </a:lnTo>
                <a:lnTo>
                  <a:pt x="75678" y="364991"/>
                </a:lnTo>
                <a:lnTo>
                  <a:pt x="103006" y="319364"/>
                </a:lnTo>
                <a:lnTo>
                  <a:pt x="134538" y="275420"/>
                </a:lnTo>
                <a:lnTo>
                  <a:pt x="170275" y="233401"/>
                </a:lnTo>
                <a:lnTo>
                  <a:pt x="210216" y="193547"/>
                </a:lnTo>
                <a:lnTo>
                  <a:pt x="253523" y="156773"/>
                </a:lnTo>
                <a:lnTo>
                  <a:pt x="299182" y="123870"/>
                </a:lnTo>
                <a:lnTo>
                  <a:pt x="346932" y="94838"/>
                </a:lnTo>
                <a:lnTo>
                  <a:pt x="396511" y="69677"/>
                </a:lnTo>
                <a:lnTo>
                  <a:pt x="447659" y="48386"/>
                </a:lnTo>
                <a:lnTo>
                  <a:pt x="500113" y="30967"/>
                </a:lnTo>
                <a:lnTo>
                  <a:pt x="553613" y="17419"/>
                </a:lnTo>
                <a:lnTo>
                  <a:pt x="607897" y="7741"/>
                </a:lnTo>
                <a:lnTo>
                  <a:pt x="662704" y="1935"/>
                </a:lnTo>
                <a:lnTo>
                  <a:pt x="717772" y="0"/>
                </a:lnTo>
                <a:lnTo>
                  <a:pt x="772840" y="1935"/>
                </a:lnTo>
                <a:lnTo>
                  <a:pt x="827647" y="7741"/>
                </a:lnTo>
                <a:lnTo>
                  <a:pt x="881931" y="17419"/>
                </a:lnTo>
                <a:lnTo>
                  <a:pt x="935430" y="30967"/>
                </a:lnTo>
                <a:lnTo>
                  <a:pt x="987885" y="48386"/>
                </a:lnTo>
                <a:lnTo>
                  <a:pt x="1039032" y="69677"/>
                </a:lnTo>
                <a:lnTo>
                  <a:pt x="1088612" y="94838"/>
                </a:lnTo>
                <a:lnTo>
                  <a:pt x="1136362" y="123870"/>
                </a:lnTo>
                <a:lnTo>
                  <a:pt x="1182021" y="156773"/>
                </a:lnTo>
                <a:lnTo>
                  <a:pt x="1225327" y="193547"/>
                </a:lnTo>
                <a:close/>
              </a:path>
            </a:pathLst>
          </a:custGeom>
          <a:ln w="57912">
            <a:solidFill>
              <a:srgbClr val="00AF5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2333244" y="1988820"/>
            <a:ext cx="839724" cy="8138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7320533" y="5177790"/>
            <a:ext cx="1379188" cy="12145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320533" y="5177790"/>
            <a:ext cx="1379188" cy="1214586"/>
          </a:xfrm>
          <a:custGeom>
            <a:avLst/>
            <a:gdLst/>
            <a:ahLst/>
            <a:cxnLst/>
            <a:rect l="l" t="t" r="r" b="b"/>
            <a:pathLst>
              <a:path w="1379188" h="1214586">
                <a:moveTo>
                  <a:pt x="1177162" y="177926"/>
                </a:moveTo>
                <a:lnTo>
                  <a:pt x="1215547" y="214560"/>
                </a:lnTo>
                <a:lnTo>
                  <a:pt x="1249892" y="253183"/>
                </a:lnTo>
                <a:lnTo>
                  <a:pt x="1280195" y="293576"/>
                </a:lnTo>
                <a:lnTo>
                  <a:pt x="1306459" y="335517"/>
                </a:lnTo>
                <a:lnTo>
                  <a:pt x="1328681" y="378784"/>
                </a:lnTo>
                <a:lnTo>
                  <a:pt x="1346864" y="423158"/>
                </a:lnTo>
                <a:lnTo>
                  <a:pt x="1361005" y="468416"/>
                </a:lnTo>
                <a:lnTo>
                  <a:pt x="1371107" y="514338"/>
                </a:lnTo>
                <a:lnTo>
                  <a:pt x="1377167" y="560702"/>
                </a:lnTo>
                <a:lnTo>
                  <a:pt x="1379188" y="607288"/>
                </a:lnTo>
                <a:lnTo>
                  <a:pt x="1377167" y="653874"/>
                </a:lnTo>
                <a:lnTo>
                  <a:pt x="1371107" y="700240"/>
                </a:lnTo>
                <a:lnTo>
                  <a:pt x="1361005" y="746164"/>
                </a:lnTo>
                <a:lnTo>
                  <a:pt x="1346864" y="791425"/>
                </a:lnTo>
                <a:lnTo>
                  <a:pt x="1328681" y="835802"/>
                </a:lnTo>
                <a:lnTo>
                  <a:pt x="1306459" y="879073"/>
                </a:lnTo>
                <a:lnTo>
                  <a:pt x="1280195" y="921019"/>
                </a:lnTo>
                <a:lnTo>
                  <a:pt x="1249892" y="961417"/>
                </a:lnTo>
                <a:lnTo>
                  <a:pt x="1215547" y="1000047"/>
                </a:lnTo>
                <a:lnTo>
                  <a:pt x="1177162" y="1036688"/>
                </a:lnTo>
                <a:lnTo>
                  <a:pt x="1135563" y="1070489"/>
                </a:lnTo>
                <a:lnTo>
                  <a:pt x="1091704" y="1100731"/>
                </a:lnTo>
                <a:lnTo>
                  <a:pt x="1045835" y="1127416"/>
                </a:lnTo>
                <a:lnTo>
                  <a:pt x="998209" y="1150543"/>
                </a:lnTo>
                <a:lnTo>
                  <a:pt x="949076" y="1170112"/>
                </a:lnTo>
                <a:lnTo>
                  <a:pt x="898688" y="1186122"/>
                </a:lnTo>
                <a:lnTo>
                  <a:pt x="847294" y="1198575"/>
                </a:lnTo>
                <a:lnTo>
                  <a:pt x="795147" y="1207470"/>
                </a:lnTo>
                <a:lnTo>
                  <a:pt x="742496" y="1212807"/>
                </a:lnTo>
                <a:lnTo>
                  <a:pt x="689594" y="1214586"/>
                </a:lnTo>
                <a:lnTo>
                  <a:pt x="636690" y="1212807"/>
                </a:lnTo>
                <a:lnTo>
                  <a:pt x="584037" y="1207470"/>
                </a:lnTo>
                <a:lnTo>
                  <a:pt x="531885" y="1198575"/>
                </a:lnTo>
                <a:lnTo>
                  <a:pt x="480484" y="1186122"/>
                </a:lnTo>
                <a:lnTo>
                  <a:pt x="430087" y="1170112"/>
                </a:lnTo>
                <a:lnTo>
                  <a:pt x="380944" y="1150543"/>
                </a:lnTo>
                <a:lnTo>
                  <a:pt x="333305" y="1127416"/>
                </a:lnTo>
                <a:lnTo>
                  <a:pt x="287423" y="1100731"/>
                </a:lnTo>
                <a:lnTo>
                  <a:pt x="243547" y="1070489"/>
                </a:lnTo>
                <a:lnTo>
                  <a:pt x="201929" y="1036688"/>
                </a:lnTo>
                <a:lnTo>
                  <a:pt x="163563" y="1000047"/>
                </a:lnTo>
                <a:lnTo>
                  <a:pt x="129235" y="961417"/>
                </a:lnTo>
                <a:lnTo>
                  <a:pt x="98945" y="921019"/>
                </a:lnTo>
                <a:lnTo>
                  <a:pt x="72694" y="879073"/>
                </a:lnTo>
                <a:lnTo>
                  <a:pt x="50482" y="835802"/>
                </a:lnTo>
                <a:lnTo>
                  <a:pt x="32308" y="791425"/>
                </a:lnTo>
                <a:lnTo>
                  <a:pt x="18173" y="746164"/>
                </a:lnTo>
                <a:lnTo>
                  <a:pt x="8077" y="700240"/>
                </a:lnTo>
                <a:lnTo>
                  <a:pt x="2019" y="653874"/>
                </a:lnTo>
                <a:lnTo>
                  <a:pt x="0" y="607288"/>
                </a:lnTo>
                <a:lnTo>
                  <a:pt x="2019" y="560702"/>
                </a:lnTo>
                <a:lnTo>
                  <a:pt x="8077" y="514338"/>
                </a:lnTo>
                <a:lnTo>
                  <a:pt x="18173" y="468416"/>
                </a:lnTo>
                <a:lnTo>
                  <a:pt x="32308" y="423158"/>
                </a:lnTo>
                <a:lnTo>
                  <a:pt x="50482" y="378784"/>
                </a:lnTo>
                <a:lnTo>
                  <a:pt x="72694" y="335517"/>
                </a:lnTo>
                <a:lnTo>
                  <a:pt x="98945" y="293576"/>
                </a:lnTo>
                <a:lnTo>
                  <a:pt x="129235" y="253183"/>
                </a:lnTo>
                <a:lnTo>
                  <a:pt x="163563" y="214560"/>
                </a:lnTo>
                <a:lnTo>
                  <a:pt x="201929" y="177926"/>
                </a:lnTo>
                <a:lnTo>
                  <a:pt x="243547" y="144120"/>
                </a:lnTo>
                <a:lnTo>
                  <a:pt x="287423" y="113873"/>
                </a:lnTo>
                <a:lnTo>
                  <a:pt x="333305" y="87184"/>
                </a:lnTo>
                <a:lnTo>
                  <a:pt x="380944" y="64053"/>
                </a:lnTo>
                <a:lnTo>
                  <a:pt x="430087" y="44481"/>
                </a:lnTo>
                <a:lnTo>
                  <a:pt x="480484" y="28468"/>
                </a:lnTo>
                <a:lnTo>
                  <a:pt x="531885" y="16013"/>
                </a:lnTo>
                <a:lnTo>
                  <a:pt x="584037" y="7117"/>
                </a:lnTo>
                <a:lnTo>
                  <a:pt x="636690" y="1779"/>
                </a:lnTo>
                <a:lnTo>
                  <a:pt x="689594" y="0"/>
                </a:lnTo>
                <a:lnTo>
                  <a:pt x="742496" y="1779"/>
                </a:lnTo>
                <a:lnTo>
                  <a:pt x="795146" y="7117"/>
                </a:lnTo>
                <a:lnTo>
                  <a:pt x="847294" y="16013"/>
                </a:lnTo>
                <a:lnTo>
                  <a:pt x="898688" y="28468"/>
                </a:lnTo>
                <a:lnTo>
                  <a:pt x="949076" y="44481"/>
                </a:lnTo>
                <a:lnTo>
                  <a:pt x="998209" y="64053"/>
                </a:lnTo>
                <a:lnTo>
                  <a:pt x="1045835" y="87184"/>
                </a:lnTo>
                <a:lnTo>
                  <a:pt x="1091704" y="113873"/>
                </a:lnTo>
                <a:lnTo>
                  <a:pt x="1135563" y="144120"/>
                </a:lnTo>
                <a:lnTo>
                  <a:pt x="1177162" y="177926"/>
                </a:lnTo>
                <a:close/>
              </a:path>
            </a:pathLst>
          </a:custGeom>
          <a:ln w="38100">
            <a:solidFill>
              <a:srgbClr val="00AFE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7556754" y="6128410"/>
            <a:ext cx="947419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0">
                <a:solidFill>
                  <a:srgbClr val="FFFFFF"/>
                </a:solidFill>
                <a:latin typeface="Microsoft JhengHei"/>
                <a:cs typeface="Microsoft JhengHei"/>
              </a:rPr>
              <a:t>名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医</a:t>
            </a:r>
            <a:r>
              <a:rPr dirty="0" smtClean="0" sz="1600" spc="36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mtClean="0" sz="1600" spc="-850">
                <a:solidFill>
                  <a:srgbClr val="FFFFFF"/>
                </a:solidFill>
                <a:latin typeface="Microsoft JhengHei"/>
                <a:cs typeface="Microsoft JhengHei"/>
              </a:rPr>
              <a:t>博</a:t>
            </a:r>
            <a:r>
              <a:rPr dirty="0" smtClean="0" baseline="23148" sz="1800" spc="-15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r>
              <a:rPr dirty="0" smtClean="0" baseline="23148" sz="1800" spc="-67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导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46089" y="5174360"/>
            <a:ext cx="84201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0">
                <a:solidFill>
                  <a:srgbClr val="FFFFFF"/>
                </a:solidFill>
                <a:latin typeface="Microsoft JhengHei"/>
                <a:cs typeface="Microsoft JhengHei"/>
              </a:rPr>
              <a:t>医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疗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1600" spc="-20">
                <a:solidFill>
                  <a:srgbClr val="FFFFFF"/>
                </a:solidFill>
                <a:latin typeface="Microsoft JhengHei"/>
                <a:cs typeface="Microsoft JhengHei"/>
              </a:rPr>
              <a:t>盟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9015" y="4116451"/>
            <a:ext cx="84201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0">
                <a:solidFill>
                  <a:srgbClr val="FFFFFF"/>
                </a:solidFill>
                <a:latin typeface="Microsoft JhengHei"/>
                <a:cs typeface="Microsoft JhengHei"/>
              </a:rPr>
              <a:t>糖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友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专</a:t>
            </a:r>
            <a:r>
              <a:rPr dirty="0" smtClean="0" sz="1600" spc="-20">
                <a:solidFill>
                  <a:srgbClr val="FFFFFF"/>
                </a:solidFill>
                <a:latin typeface="Microsoft JhengHei"/>
                <a:cs typeface="Microsoft JhengHei"/>
              </a:rPr>
              <a:t>区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12950" y="5211317"/>
            <a:ext cx="84201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0">
                <a:solidFill>
                  <a:srgbClr val="FFFFFF"/>
                </a:solidFill>
                <a:latin typeface="Microsoft JhengHei"/>
                <a:cs typeface="Microsoft JhengHei"/>
              </a:rPr>
              <a:t>健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康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咨</a:t>
            </a:r>
            <a:r>
              <a:rPr dirty="0" smtClean="0" sz="1600" spc="-20">
                <a:solidFill>
                  <a:srgbClr val="FFFFFF"/>
                </a:solidFill>
                <a:latin typeface="Microsoft JhengHei"/>
                <a:cs typeface="Microsoft JhengHei"/>
              </a:rPr>
              <a:t>询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0583" y="2742057"/>
            <a:ext cx="84201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0">
                <a:solidFill>
                  <a:srgbClr val="FFFFFF"/>
                </a:solidFill>
                <a:latin typeface="Microsoft JhengHei"/>
                <a:cs typeface="Microsoft JhengHei"/>
              </a:rPr>
              <a:t>当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地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医</a:t>
            </a:r>
            <a:r>
              <a:rPr dirty="0" smtClean="0" sz="1600" spc="-20">
                <a:solidFill>
                  <a:srgbClr val="FFFFFF"/>
                </a:solidFill>
                <a:latin typeface="Microsoft JhengHei"/>
                <a:cs typeface="Microsoft JhengHei"/>
              </a:rPr>
              <a:t>师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00985" y="2690240"/>
            <a:ext cx="842644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5">
                <a:solidFill>
                  <a:srgbClr val="FFFFFF"/>
                </a:solidFill>
                <a:latin typeface="Microsoft JhengHei"/>
                <a:cs typeface="Microsoft JhengHei"/>
              </a:rPr>
              <a:t>远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程</a:t>
            </a:r>
            <a:r>
              <a:rPr dirty="0" smtClean="0" sz="1600" spc="-10">
                <a:solidFill>
                  <a:srgbClr val="FFFFFF"/>
                </a:solidFill>
                <a:latin typeface="Microsoft JhengHei"/>
                <a:cs typeface="Microsoft JhengHei"/>
              </a:rPr>
              <a:t>医</a:t>
            </a:r>
            <a:r>
              <a:rPr dirty="0" smtClean="0" sz="1600" spc="-20">
                <a:solidFill>
                  <a:srgbClr val="FFFFFF"/>
                </a:solidFill>
                <a:latin typeface="Microsoft JhengHei"/>
                <a:cs typeface="Microsoft JhengHei"/>
              </a:rPr>
              <a:t>疗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71816" y="5007864"/>
            <a:ext cx="1205483" cy="10332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7190231" y="5132832"/>
            <a:ext cx="1191768" cy="10226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614671" y="2334767"/>
            <a:ext cx="80772" cy="1014984"/>
          </a:xfrm>
          <a:custGeom>
            <a:avLst/>
            <a:gdLst/>
            <a:ahLst/>
            <a:cxnLst/>
            <a:rect l="l" t="t" r="r" b="b"/>
            <a:pathLst>
              <a:path w="80772" h="1014984">
                <a:moveTo>
                  <a:pt x="0" y="1014984"/>
                </a:moveTo>
                <a:lnTo>
                  <a:pt x="80772" y="1014984"/>
                </a:lnTo>
                <a:lnTo>
                  <a:pt x="80772" y="0"/>
                </a:lnTo>
                <a:lnTo>
                  <a:pt x="0" y="0"/>
                </a:lnTo>
                <a:lnTo>
                  <a:pt x="0" y="1014984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3786632" y="4329938"/>
            <a:ext cx="732281" cy="1011555"/>
          </a:xfrm>
          <a:custGeom>
            <a:avLst/>
            <a:gdLst/>
            <a:ahLst/>
            <a:cxnLst/>
            <a:rect l="l" t="t" r="r" b="b"/>
            <a:pathLst>
              <a:path w="732281" h="1011554">
                <a:moveTo>
                  <a:pt x="665479" y="0"/>
                </a:moveTo>
                <a:lnTo>
                  <a:pt x="0" y="965454"/>
                </a:lnTo>
                <a:lnTo>
                  <a:pt x="66801" y="1011555"/>
                </a:lnTo>
                <a:lnTo>
                  <a:pt x="732281" y="45974"/>
                </a:lnTo>
                <a:lnTo>
                  <a:pt x="665479" y="0"/>
                </a:lnTo>
                <a:close/>
              </a:path>
            </a:pathLst>
          </a:custGeom>
          <a:solidFill>
            <a:srgbClr val="FBEA0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2951988" y="5239511"/>
            <a:ext cx="1176527" cy="10850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2980182" y="5231129"/>
            <a:ext cx="1170432" cy="1089621"/>
          </a:xfrm>
          <a:custGeom>
            <a:avLst/>
            <a:gdLst/>
            <a:ahLst/>
            <a:cxnLst/>
            <a:rect l="l" t="t" r="r" b="b"/>
            <a:pathLst>
              <a:path w="1170431" h="1089621">
                <a:moveTo>
                  <a:pt x="585216" y="0"/>
                </a:moveTo>
                <a:lnTo>
                  <a:pt x="540322" y="1596"/>
                </a:lnTo>
                <a:lnTo>
                  <a:pt x="495641" y="6385"/>
                </a:lnTo>
                <a:lnTo>
                  <a:pt x="451386" y="14367"/>
                </a:lnTo>
                <a:lnTo>
                  <a:pt x="407772" y="25542"/>
                </a:lnTo>
                <a:lnTo>
                  <a:pt x="365009" y="39909"/>
                </a:lnTo>
                <a:lnTo>
                  <a:pt x="323313" y="57470"/>
                </a:lnTo>
                <a:lnTo>
                  <a:pt x="282896" y="78223"/>
                </a:lnTo>
                <a:lnTo>
                  <a:pt x="243971" y="102168"/>
                </a:lnTo>
                <a:lnTo>
                  <a:pt x="206751" y="129307"/>
                </a:lnTo>
                <a:lnTo>
                  <a:pt x="171450" y="159639"/>
                </a:lnTo>
                <a:lnTo>
                  <a:pt x="138874" y="192499"/>
                </a:lnTo>
                <a:lnTo>
                  <a:pt x="109728" y="227145"/>
                </a:lnTo>
                <a:lnTo>
                  <a:pt x="84010" y="263379"/>
                </a:lnTo>
                <a:lnTo>
                  <a:pt x="61722" y="301002"/>
                </a:lnTo>
                <a:lnTo>
                  <a:pt x="42862" y="339816"/>
                </a:lnTo>
                <a:lnTo>
                  <a:pt x="27431" y="379623"/>
                </a:lnTo>
                <a:lnTo>
                  <a:pt x="15430" y="420224"/>
                </a:lnTo>
                <a:lnTo>
                  <a:pt x="6857" y="461420"/>
                </a:lnTo>
                <a:lnTo>
                  <a:pt x="1714" y="503013"/>
                </a:lnTo>
                <a:lnTo>
                  <a:pt x="0" y="544806"/>
                </a:lnTo>
                <a:lnTo>
                  <a:pt x="1714" y="586599"/>
                </a:lnTo>
                <a:lnTo>
                  <a:pt x="6858" y="628194"/>
                </a:lnTo>
                <a:lnTo>
                  <a:pt x="15430" y="669392"/>
                </a:lnTo>
                <a:lnTo>
                  <a:pt x="27431" y="709996"/>
                </a:lnTo>
                <a:lnTo>
                  <a:pt x="42862" y="749807"/>
                </a:lnTo>
                <a:lnTo>
                  <a:pt x="61722" y="788626"/>
                </a:lnTo>
                <a:lnTo>
                  <a:pt x="84010" y="826256"/>
                </a:lnTo>
                <a:lnTo>
                  <a:pt x="109728" y="862497"/>
                </a:lnTo>
                <a:lnTo>
                  <a:pt x="138874" y="897151"/>
                </a:lnTo>
                <a:lnTo>
                  <a:pt x="171450" y="930021"/>
                </a:lnTo>
                <a:lnTo>
                  <a:pt x="206751" y="960345"/>
                </a:lnTo>
                <a:lnTo>
                  <a:pt x="243971" y="987477"/>
                </a:lnTo>
                <a:lnTo>
                  <a:pt x="282896" y="1011417"/>
                </a:lnTo>
                <a:lnTo>
                  <a:pt x="323313" y="1032165"/>
                </a:lnTo>
                <a:lnTo>
                  <a:pt x="365009" y="1049721"/>
                </a:lnTo>
                <a:lnTo>
                  <a:pt x="407772" y="1064085"/>
                </a:lnTo>
                <a:lnTo>
                  <a:pt x="451386" y="1075257"/>
                </a:lnTo>
                <a:lnTo>
                  <a:pt x="495641" y="1083237"/>
                </a:lnTo>
                <a:lnTo>
                  <a:pt x="540322" y="1088025"/>
                </a:lnTo>
                <a:lnTo>
                  <a:pt x="585215" y="1089621"/>
                </a:lnTo>
                <a:lnTo>
                  <a:pt x="630109" y="1088025"/>
                </a:lnTo>
                <a:lnTo>
                  <a:pt x="674790" y="1083237"/>
                </a:lnTo>
                <a:lnTo>
                  <a:pt x="719045" y="1075257"/>
                </a:lnTo>
                <a:lnTo>
                  <a:pt x="762659" y="1064085"/>
                </a:lnTo>
                <a:lnTo>
                  <a:pt x="805422" y="1049721"/>
                </a:lnTo>
                <a:lnTo>
                  <a:pt x="847118" y="1032165"/>
                </a:lnTo>
                <a:lnTo>
                  <a:pt x="887535" y="1011417"/>
                </a:lnTo>
                <a:lnTo>
                  <a:pt x="926460" y="987477"/>
                </a:lnTo>
                <a:lnTo>
                  <a:pt x="963680" y="960345"/>
                </a:lnTo>
                <a:lnTo>
                  <a:pt x="998982" y="930021"/>
                </a:lnTo>
                <a:lnTo>
                  <a:pt x="1031557" y="897151"/>
                </a:lnTo>
                <a:lnTo>
                  <a:pt x="1060704" y="862497"/>
                </a:lnTo>
                <a:lnTo>
                  <a:pt x="1086421" y="826256"/>
                </a:lnTo>
                <a:lnTo>
                  <a:pt x="1108710" y="788626"/>
                </a:lnTo>
                <a:lnTo>
                  <a:pt x="1127569" y="749807"/>
                </a:lnTo>
                <a:lnTo>
                  <a:pt x="1142999" y="709996"/>
                </a:lnTo>
                <a:lnTo>
                  <a:pt x="1155001" y="669392"/>
                </a:lnTo>
                <a:lnTo>
                  <a:pt x="1163573" y="628194"/>
                </a:lnTo>
                <a:lnTo>
                  <a:pt x="1168717" y="586599"/>
                </a:lnTo>
                <a:lnTo>
                  <a:pt x="1170432" y="544806"/>
                </a:lnTo>
                <a:lnTo>
                  <a:pt x="1168717" y="503013"/>
                </a:lnTo>
                <a:lnTo>
                  <a:pt x="1163574" y="461420"/>
                </a:lnTo>
                <a:lnTo>
                  <a:pt x="1155001" y="420224"/>
                </a:lnTo>
                <a:lnTo>
                  <a:pt x="1142999" y="379623"/>
                </a:lnTo>
                <a:lnTo>
                  <a:pt x="1127569" y="339816"/>
                </a:lnTo>
                <a:lnTo>
                  <a:pt x="1108710" y="301002"/>
                </a:lnTo>
                <a:lnTo>
                  <a:pt x="1086421" y="263379"/>
                </a:lnTo>
                <a:lnTo>
                  <a:pt x="1060704" y="227145"/>
                </a:lnTo>
                <a:lnTo>
                  <a:pt x="1031557" y="192499"/>
                </a:lnTo>
                <a:lnTo>
                  <a:pt x="998982" y="159639"/>
                </a:lnTo>
                <a:lnTo>
                  <a:pt x="963680" y="129307"/>
                </a:lnTo>
                <a:lnTo>
                  <a:pt x="926460" y="102168"/>
                </a:lnTo>
                <a:lnTo>
                  <a:pt x="887535" y="78223"/>
                </a:lnTo>
                <a:lnTo>
                  <a:pt x="847118" y="57470"/>
                </a:lnTo>
                <a:lnTo>
                  <a:pt x="805422" y="39909"/>
                </a:lnTo>
                <a:lnTo>
                  <a:pt x="762659" y="25542"/>
                </a:lnTo>
                <a:lnTo>
                  <a:pt x="719045" y="14367"/>
                </a:lnTo>
                <a:lnTo>
                  <a:pt x="674790" y="6385"/>
                </a:lnTo>
                <a:lnTo>
                  <a:pt x="630109" y="1596"/>
                </a:lnTo>
                <a:lnTo>
                  <a:pt x="585216" y="0"/>
                </a:lnTo>
                <a:close/>
              </a:path>
            </a:pathLst>
          </a:custGeom>
          <a:solidFill>
            <a:srgbClr val="C7DFA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2980182" y="5231129"/>
            <a:ext cx="1170432" cy="1089621"/>
          </a:xfrm>
          <a:custGeom>
            <a:avLst/>
            <a:gdLst/>
            <a:ahLst/>
            <a:cxnLst/>
            <a:rect l="l" t="t" r="r" b="b"/>
            <a:pathLst>
              <a:path w="1170431" h="1089621">
                <a:moveTo>
                  <a:pt x="998982" y="159639"/>
                </a:moveTo>
                <a:lnTo>
                  <a:pt x="1031557" y="192499"/>
                </a:lnTo>
                <a:lnTo>
                  <a:pt x="1060704" y="227145"/>
                </a:lnTo>
                <a:lnTo>
                  <a:pt x="1086421" y="263379"/>
                </a:lnTo>
                <a:lnTo>
                  <a:pt x="1108710" y="301002"/>
                </a:lnTo>
                <a:lnTo>
                  <a:pt x="1127569" y="339816"/>
                </a:lnTo>
                <a:lnTo>
                  <a:pt x="1142999" y="379623"/>
                </a:lnTo>
                <a:lnTo>
                  <a:pt x="1155001" y="420224"/>
                </a:lnTo>
                <a:lnTo>
                  <a:pt x="1163574" y="461420"/>
                </a:lnTo>
                <a:lnTo>
                  <a:pt x="1168717" y="503013"/>
                </a:lnTo>
                <a:lnTo>
                  <a:pt x="1170432" y="544806"/>
                </a:lnTo>
                <a:lnTo>
                  <a:pt x="1168717" y="586599"/>
                </a:lnTo>
                <a:lnTo>
                  <a:pt x="1163573" y="628194"/>
                </a:lnTo>
                <a:lnTo>
                  <a:pt x="1155001" y="669392"/>
                </a:lnTo>
                <a:lnTo>
                  <a:pt x="1142999" y="709996"/>
                </a:lnTo>
                <a:lnTo>
                  <a:pt x="1127569" y="749807"/>
                </a:lnTo>
                <a:lnTo>
                  <a:pt x="1108710" y="788626"/>
                </a:lnTo>
                <a:lnTo>
                  <a:pt x="1086421" y="826256"/>
                </a:lnTo>
                <a:lnTo>
                  <a:pt x="1060704" y="862497"/>
                </a:lnTo>
                <a:lnTo>
                  <a:pt x="1031557" y="897151"/>
                </a:lnTo>
                <a:lnTo>
                  <a:pt x="998982" y="930021"/>
                </a:lnTo>
                <a:lnTo>
                  <a:pt x="963680" y="960345"/>
                </a:lnTo>
                <a:lnTo>
                  <a:pt x="926460" y="987477"/>
                </a:lnTo>
                <a:lnTo>
                  <a:pt x="887535" y="1011417"/>
                </a:lnTo>
                <a:lnTo>
                  <a:pt x="847118" y="1032165"/>
                </a:lnTo>
                <a:lnTo>
                  <a:pt x="805422" y="1049721"/>
                </a:lnTo>
                <a:lnTo>
                  <a:pt x="762659" y="1064085"/>
                </a:lnTo>
                <a:lnTo>
                  <a:pt x="719045" y="1075257"/>
                </a:lnTo>
                <a:lnTo>
                  <a:pt x="674790" y="1083237"/>
                </a:lnTo>
                <a:lnTo>
                  <a:pt x="630109" y="1088025"/>
                </a:lnTo>
                <a:lnTo>
                  <a:pt x="585215" y="1089621"/>
                </a:lnTo>
                <a:lnTo>
                  <a:pt x="540322" y="1088025"/>
                </a:lnTo>
                <a:lnTo>
                  <a:pt x="495641" y="1083237"/>
                </a:lnTo>
                <a:lnTo>
                  <a:pt x="451386" y="1075257"/>
                </a:lnTo>
                <a:lnTo>
                  <a:pt x="407772" y="1064085"/>
                </a:lnTo>
                <a:lnTo>
                  <a:pt x="365009" y="1049721"/>
                </a:lnTo>
                <a:lnTo>
                  <a:pt x="323313" y="1032165"/>
                </a:lnTo>
                <a:lnTo>
                  <a:pt x="282896" y="1011417"/>
                </a:lnTo>
                <a:lnTo>
                  <a:pt x="243971" y="987477"/>
                </a:lnTo>
                <a:lnTo>
                  <a:pt x="206751" y="960345"/>
                </a:lnTo>
                <a:lnTo>
                  <a:pt x="171450" y="930021"/>
                </a:lnTo>
                <a:lnTo>
                  <a:pt x="138874" y="897151"/>
                </a:lnTo>
                <a:lnTo>
                  <a:pt x="109728" y="862497"/>
                </a:lnTo>
                <a:lnTo>
                  <a:pt x="84010" y="826256"/>
                </a:lnTo>
                <a:lnTo>
                  <a:pt x="61722" y="788626"/>
                </a:lnTo>
                <a:lnTo>
                  <a:pt x="42862" y="749807"/>
                </a:lnTo>
                <a:lnTo>
                  <a:pt x="27431" y="709996"/>
                </a:lnTo>
                <a:lnTo>
                  <a:pt x="15430" y="669392"/>
                </a:lnTo>
                <a:lnTo>
                  <a:pt x="6858" y="628194"/>
                </a:lnTo>
                <a:lnTo>
                  <a:pt x="1714" y="586599"/>
                </a:lnTo>
                <a:lnTo>
                  <a:pt x="0" y="544806"/>
                </a:lnTo>
                <a:lnTo>
                  <a:pt x="1714" y="503013"/>
                </a:lnTo>
                <a:lnTo>
                  <a:pt x="6857" y="461420"/>
                </a:lnTo>
                <a:lnTo>
                  <a:pt x="15430" y="420224"/>
                </a:lnTo>
                <a:lnTo>
                  <a:pt x="27431" y="379623"/>
                </a:lnTo>
                <a:lnTo>
                  <a:pt x="42862" y="339816"/>
                </a:lnTo>
                <a:lnTo>
                  <a:pt x="61722" y="301002"/>
                </a:lnTo>
                <a:lnTo>
                  <a:pt x="84010" y="263379"/>
                </a:lnTo>
                <a:lnTo>
                  <a:pt x="109728" y="227145"/>
                </a:lnTo>
                <a:lnTo>
                  <a:pt x="138874" y="192499"/>
                </a:lnTo>
                <a:lnTo>
                  <a:pt x="171450" y="159639"/>
                </a:lnTo>
                <a:lnTo>
                  <a:pt x="206751" y="129307"/>
                </a:lnTo>
                <a:lnTo>
                  <a:pt x="243971" y="102168"/>
                </a:lnTo>
                <a:lnTo>
                  <a:pt x="282896" y="78223"/>
                </a:lnTo>
                <a:lnTo>
                  <a:pt x="323313" y="57470"/>
                </a:lnTo>
                <a:lnTo>
                  <a:pt x="365009" y="39909"/>
                </a:lnTo>
                <a:lnTo>
                  <a:pt x="407772" y="25542"/>
                </a:lnTo>
                <a:lnTo>
                  <a:pt x="451386" y="14367"/>
                </a:lnTo>
                <a:lnTo>
                  <a:pt x="495641" y="6385"/>
                </a:lnTo>
                <a:lnTo>
                  <a:pt x="540322" y="1596"/>
                </a:lnTo>
                <a:lnTo>
                  <a:pt x="585216" y="0"/>
                </a:lnTo>
                <a:lnTo>
                  <a:pt x="630109" y="1596"/>
                </a:lnTo>
                <a:lnTo>
                  <a:pt x="674790" y="6385"/>
                </a:lnTo>
                <a:lnTo>
                  <a:pt x="719045" y="14367"/>
                </a:lnTo>
                <a:lnTo>
                  <a:pt x="762659" y="25542"/>
                </a:lnTo>
                <a:lnTo>
                  <a:pt x="805422" y="39909"/>
                </a:lnTo>
                <a:lnTo>
                  <a:pt x="847118" y="57470"/>
                </a:lnTo>
                <a:lnTo>
                  <a:pt x="887535" y="78223"/>
                </a:lnTo>
                <a:lnTo>
                  <a:pt x="926460" y="102168"/>
                </a:lnTo>
                <a:lnTo>
                  <a:pt x="963680" y="129307"/>
                </a:lnTo>
                <a:lnTo>
                  <a:pt x="998982" y="159639"/>
                </a:lnTo>
                <a:close/>
              </a:path>
            </a:pathLst>
          </a:custGeom>
          <a:ln w="28956">
            <a:solidFill>
              <a:srgbClr val="03B079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3675888" y="5498591"/>
            <a:ext cx="129539" cy="118872"/>
          </a:xfrm>
          <a:custGeom>
            <a:avLst/>
            <a:gdLst/>
            <a:ahLst/>
            <a:cxnLst/>
            <a:rect l="l" t="t" r="r" b="b"/>
            <a:pathLst>
              <a:path w="129539" h="118872">
                <a:moveTo>
                  <a:pt x="13335" y="0"/>
                </a:moveTo>
                <a:lnTo>
                  <a:pt x="0" y="68072"/>
                </a:lnTo>
                <a:lnTo>
                  <a:pt x="59182" y="118872"/>
                </a:lnTo>
                <a:lnTo>
                  <a:pt x="120650" y="106680"/>
                </a:lnTo>
                <a:lnTo>
                  <a:pt x="129539" y="54864"/>
                </a:lnTo>
                <a:lnTo>
                  <a:pt x="72644" y="0"/>
                </a:lnTo>
                <a:lnTo>
                  <a:pt x="13335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1" name="object 41"/>
          <p:cNvSpPr/>
          <p:nvPr/>
        </p:nvSpPr>
        <p:spPr>
          <a:xfrm>
            <a:off x="3436620" y="5565647"/>
            <a:ext cx="303275" cy="233172"/>
          </a:xfrm>
          <a:custGeom>
            <a:avLst/>
            <a:gdLst/>
            <a:ahLst/>
            <a:cxnLst/>
            <a:rect l="l" t="t" r="r" b="b"/>
            <a:pathLst>
              <a:path w="303275" h="233172">
                <a:moveTo>
                  <a:pt x="0" y="172834"/>
                </a:moveTo>
                <a:lnTo>
                  <a:pt x="50037" y="233171"/>
                </a:lnTo>
                <a:lnTo>
                  <a:pt x="303275" y="50114"/>
                </a:lnTo>
                <a:lnTo>
                  <a:pt x="238887" y="0"/>
                </a:lnTo>
                <a:lnTo>
                  <a:pt x="0" y="172834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2" name="object 42"/>
          <p:cNvSpPr/>
          <p:nvPr/>
        </p:nvSpPr>
        <p:spPr>
          <a:xfrm>
            <a:off x="3436620" y="5498591"/>
            <a:ext cx="252983" cy="242316"/>
          </a:xfrm>
          <a:custGeom>
            <a:avLst/>
            <a:gdLst/>
            <a:ahLst/>
            <a:cxnLst/>
            <a:rect l="l" t="t" r="r" b="b"/>
            <a:pathLst>
              <a:path w="252983" h="242316">
                <a:moveTo>
                  <a:pt x="252983" y="0"/>
                </a:moveTo>
                <a:lnTo>
                  <a:pt x="23240" y="175856"/>
                </a:lnTo>
                <a:lnTo>
                  <a:pt x="0" y="242316"/>
                </a:lnTo>
                <a:lnTo>
                  <a:pt x="242950" y="65405"/>
                </a:lnTo>
                <a:lnTo>
                  <a:pt x="252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3436620" y="5498591"/>
            <a:ext cx="252983" cy="242316"/>
          </a:xfrm>
          <a:custGeom>
            <a:avLst/>
            <a:gdLst/>
            <a:ahLst/>
            <a:cxnLst/>
            <a:rect l="l" t="t" r="r" b="b"/>
            <a:pathLst>
              <a:path w="252983" h="242316">
                <a:moveTo>
                  <a:pt x="23240" y="175856"/>
                </a:moveTo>
                <a:lnTo>
                  <a:pt x="0" y="242316"/>
                </a:lnTo>
                <a:lnTo>
                  <a:pt x="242950" y="65405"/>
                </a:lnTo>
                <a:lnTo>
                  <a:pt x="252983" y="0"/>
                </a:lnTo>
                <a:lnTo>
                  <a:pt x="23240" y="175856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3486911" y="5605271"/>
            <a:ext cx="312420" cy="193547"/>
          </a:xfrm>
          <a:custGeom>
            <a:avLst/>
            <a:gdLst/>
            <a:ahLst/>
            <a:cxnLst/>
            <a:rect l="l" t="t" r="r" b="b"/>
            <a:pathLst>
              <a:path w="312420" h="193548">
                <a:moveTo>
                  <a:pt x="312420" y="0"/>
                </a:moveTo>
                <a:lnTo>
                  <a:pt x="252349" y="10236"/>
                </a:lnTo>
                <a:lnTo>
                  <a:pt x="0" y="193547"/>
                </a:lnTo>
                <a:lnTo>
                  <a:pt x="70103" y="182283"/>
                </a:lnTo>
                <a:lnTo>
                  <a:pt x="312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3486911" y="5605271"/>
            <a:ext cx="312420" cy="193547"/>
          </a:xfrm>
          <a:custGeom>
            <a:avLst/>
            <a:gdLst/>
            <a:ahLst/>
            <a:cxnLst/>
            <a:rect l="l" t="t" r="r" b="b"/>
            <a:pathLst>
              <a:path w="312420" h="193548">
                <a:moveTo>
                  <a:pt x="70103" y="182283"/>
                </a:moveTo>
                <a:lnTo>
                  <a:pt x="0" y="193547"/>
                </a:lnTo>
                <a:lnTo>
                  <a:pt x="252349" y="10236"/>
                </a:lnTo>
                <a:lnTo>
                  <a:pt x="312420" y="0"/>
                </a:lnTo>
                <a:lnTo>
                  <a:pt x="70103" y="18228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6" name="object 46"/>
          <p:cNvSpPr/>
          <p:nvPr/>
        </p:nvSpPr>
        <p:spPr>
          <a:xfrm>
            <a:off x="3358896" y="5670803"/>
            <a:ext cx="179831" cy="166115"/>
          </a:xfrm>
          <a:custGeom>
            <a:avLst/>
            <a:gdLst/>
            <a:ahLst/>
            <a:cxnLst/>
            <a:rect l="l" t="t" r="r" b="b"/>
            <a:pathLst>
              <a:path w="179831" h="166115">
                <a:moveTo>
                  <a:pt x="0" y="137579"/>
                </a:moveTo>
                <a:lnTo>
                  <a:pt x="20065" y="166116"/>
                </a:lnTo>
                <a:lnTo>
                  <a:pt x="179831" y="122301"/>
                </a:lnTo>
                <a:lnTo>
                  <a:pt x="127380" y="126365"/>
                </a:lnTo>
                <a:lnTo>
                  <a:pt x="77088" y="68287"/>
                </a:lnTo>
                <a:lnTo>
                  <a:pt x="100583" y="0"/>
                </a:lnTo>
                <a:lnTo>
                  <a:pt x="0" y="137579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7" name="object 47"/>
          <p:cNvSpPr/>
          <p:nvPr/>
        </p:nvSpPr>
        <p:spPr>
          <a:xfrm>
            <a:off x="3336035" y="5809488"/>
            <a:ext cx="44196" cy="33528"/>
          </a:xfrm>
          <a:custGeom>
            <a:avLst/>
            <a:gdLst/>
            <a:ahLst/>
            <a:cxnLst/>
            <a:rect l="l" t="t" r="r" b="b"/>
            <a:pathLst>
              <a:path w="44196" h="33527">
                <a:moveTo>
                  <a:pt x="30606" y="0"/>
                </a:moveTo>
                <a:lnTo>
                  <a:pt x="0" y="33528"/>
                </a:lnTo>
                <a:lnTo>
                  <a:pt x="44196" y="25400"/>
                </a:lnTo>
                <a:lnTo>
                  <a:pt x="306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8" name="object 48"/>
          <p:cNvSpPr/>
          <p:nvPr/>
        </p:nvSpPr>
        <p:spPr>
          <a:xfrm>
            <a:off x="3336035" y="5809488"/>
            <a:ext cx="44196" cy="33528"/>
          </a:xfrm>
          <a:custGeom>
            <a:avLst/>
            <a:gdLst/>
            <a:ahLst/>
            <a:cxnLst/>
            <a:rect l="l" t="t" r="r" b="b"/>
            <a:pathLst>
              <a:path w="44196" h="33527">
                <a:moveTo>
                  <a:pt x="30606" y="0"/>
                </a:moveTo>
                <a:lnTo>
                  <a:pt x="0" y="33528"/>
                </a:lnTo>
                <a:lnTo>
                  <a:pt x="44196" y="25400"/>
                </a:lnTo>
                <a:lnTo>
                  <a:pt x="30606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9" name="object 49"/>
          <p:cNvSpPr/>
          <p:nvPr/>
        </p:nvSpPr>
        <p:spPr>
          <a:xfrm>
            <a:off x="3368040" y="5737859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73151"/>
                </a:moveTo>
                <a:lnTo>
                  <a:pt x="7315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0" name="object 50"/>
          <p:cNvSpPr/>
          <p:nvPr/>
        </p:nvSpPr>
        <p:spPr>
          <a:xfrm>
            <a:off x="3378708" y="5795771"/>
            <a:ext cx="111251" cy="35052"/>
          </a:xfrm>
          <a:custGeom>
            <a:avLst/>
            <a:gdLst/>
            <a:ahLst/>
            <a:cxnLst/>
            <a:rect l="l" t="t" r="r" b="b"/>
            <a:pathLst>
              <a:path w="111251" h="35051">
                <a:moveTo>
                  <a:pt x="0" y="35051"/>
                </a:moveTo>
                <a:lnTo>
                  <a:pt x="111251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1" name="object 51"/>
          <p:cNvSpPr/>
          <p:nvPr/>
        </p:nvSpPr>
        <p:spPr>
          <a:xfrm>
            <a:off x="3726778" y="5538153"/>
            <a:ext cx="42183" cy="29639"/>
          </a:xfrm>
          <a:custGeom>
            <a:avLst/>
            <a:gdLst/>
            <a:ahLst/>
            <a:cxnLst/>
            <a:rect l="l" t="t" r="r" b="b"/>
            <a:pathLst>
              <a:path w="42183" h="29639">
                <a:moveTo>
                  <a:pt x="16332" y="0"/>
                </a:moveTo>
                <a:lnTo>
                  <a:pt x="1169" y="1083"/>
                </a:lnTo>
                <a:lnTo>
                  <a:pt x="0" y="9350"/>
                </a:lnTo>
                <a:lnTo>
                  <a:pt x="8326" y="22910"/>
                </a:lnTo>
                <a:lnTo>
                  <a:pt x="20146" y="28402"/>
                </a:lnTo>
                <a:lnTo>
                  <a:pt x="33460" y="29639"/>
                </a:lnTo>
                <a:lnTo>
                  <a:pt x="42183" y="23432"/>
                </a:lnTo>
                <a:lnTo>
                  <a:pt x="39660" y="12254"/>
                </a:lnTo>
                <a:lnTo>
                  <a:pt x="37253" y="9294"/>
                </a:lnTo>
                <a:lnTo>
                  <a:pt x="28497" y="3141"/>
                </a:lnTo>
                <a:lnTo>
                  <a:pt x="16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2" name="object 52"/>
          <p:cNvSpPr/>
          <p:nvPr/>
        </p:nvSpPr>
        <p:spPr>
          <a:xfrm>
            <a:off x="3726778" y="5538153"/>
            <a:ext cx="42183" cy="29639"/>
          </a:xfrm>
          <a:custGeom>
            <a:avLst/>
            <a:gdLst/>
            <a:ahLst/>
            <a:cxnLst/>
            <a:rect l="l" t="t" r="r" b="b"/>
            <a:pathLst>
              <a:path w="42183" h="29639">
                <a:moveTo>
                  <a:pt x="39660" y="12254"/>
                </a:moveTo>
                <a:lnTo>
                  <a:pt x="42183" y="23432"/>
                </a:lnTo>
                <a:lnTo>
                  <a:pt x="33460" y="29639"/>
                </a:lnTo>
                <a:lnTo>
                  <a:pt x="20146" y="28402"/>
                </a:lnTo>
                <a:lnTo>
                  <a:pt x="8326" y="22910"/>
                </a:lnTo>
                <a:lnTo>
                  <a:pt x="0" y="9350"/>
                </a:lnTo>
                <a:lnTo>
                  <a:pt x="1169" y="1083"/>
                </a:lnTo>
                <a:lnTo>
                  <a:pt x="16332" y="0"/>
                </a:lnTo>
                <a:lnTo>
                  <a:pt x="28497" y="3141"/>
                </a:lnTo>
                <a:lnTo>
                  <a:pt x="37253" y="9294"/>
                </a:lnTo>
                <a:lnTo>
                  <a:pt x="39660" y="1225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3114801" y="5962599"/>
            <a:ext cx="842644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5">
                <a:solidFill>
                  <a:srgbClr val="161616"/>
                </a:solidFill>
                <a:latin typeface="Microsoft JhengHei"/>
                <a:cs typeface="Microsoft JhengHei"/>
              </a:rPr>
              <a:t>预约挂号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892040" y="4421123"/>
            <a:ext cx="0" cy="877823"/>
          </a:xfrm>
          <a:custGeom>
            <a:avLst/>
            <a:gdLst/>
            <a:ahLst/>
            <a:cxnLst/>
            <a:rect l="l" t="t" r="r" b="b"/>
            <a:pathLst>
              <a:path w="0" h="877824">
                <a:moveTo>
                  <a:pt x="0" y="0"/>
                </a:moveTo>
                <a:lnTo>
                  <a:pt x="0" y="877823"/>
                </a:lnTo>
              </a:path>
            </a:pathLst>
          </a:custGeom>
          <a:ln w="50037">
            <a:solidFill>
              <a:srgbClr val="FBEA0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5" name="object 55"/>
          <p:cNvSpPr/>
          <p:nvPr/>
        </p:nvSpPr>
        <p:spPr>
          <a:xfrm>
            <a:off x="4398264" y="5298947"/>
            <a:ext cx="1175003" cy="10805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6" name="object 56"/>
          <p:cNvSpPr/>
          <p:nvPr/>
        </p:nvSpPr>
        <p:spPr>
          <a:xfrm>
            <a:off x="4426458" y="5298154"/>
            <a:ext cx="1170431" cy="1086602"/>
          </a:xfrm>
          <a:custGeom>
            <a:avLst/>
            <a:gdLst/>
            <a:ahLst/>
            <a:cxnLst/>
            <a:rect l="l" t="t" r="r" b="b"/>
            <a:pathLst>
              <a:path w="1170431" h="1086602">
                <a:moveTo>
                  <a:pt x="585215" y="0"/>
                </a:moveTo>
                <a:lnTo>
                  <a:pt x="540322" y="1591"/>
                </a:lnTo>
                <a:lnTo>
                  <a:pt x="495641" y="6366"/>
                </a:lnTo>
                <a:lnTo>
                  <a:pt x="451386" y="14324"/>
                </a:lnTo>
                <a:lnTo>
                  <a:pt x="407772" y="25466"/>
                </a:lnTo>
                <a:lnTo>
                  <a:pt x="365009" y="39790"/>
                </a:lnTo>
                <a:lnTo>
                  <a:pt x="323313" y="57298"/>
                </a:lnTo>
                <a:lnTo>
                  <a:pt x="282896" y="77989"/>
                </a:lnTo>
                <a:lnTo>
                  <a:pt x="243971" y="101864"/>
                </a:lnTo>
                <a:lnTo>
                  <a:pt x="206751" y="128921"/>
                </a:lnTo>
                <a:lnTo>
                  <a:pt x="171450" y="159162"/>
                </a:lnTo>
                <a:lnTo>
                  <a:pt x="138874" y="191939"/>
                </a:lnTo>
                <a:lnTo>
                  <a:pt x="109728" y="226497"/>
                </a:lnTo>
                <a:lnTo>
                  <a:pt x="84010" y="262636"/>
                </a:lnTo>
                <a:lnTo>
                  <a:pt x="61722" y="300161"/>
                </a:lnTo>
                <a:lnTo>
                  <a:pt x="42862" y="338872"/>
                </a:lnTo>
                <a:lnTo>
                  <a:pt x="27431" y="378572"/>
                </a:lnTo>
                <a:lnTo>
                  <a:pt x="15430" y="419063"/>
                </a:lnTo>
                <a:lnTo>
                  <a:pt x="6857" y="460147"/>
                </a:lnTo>
                <a:lnTo>
                  <a:pt x="1714" y="501628"/>
                </a:lnTo>
                <a:lnTo>
                  <a:pt x="0" y="543306"/>
                </a:lnTo>
                <a:lnTo>
                  <a:pt x="1714" y="584983"/>
                </a:lnTo>
                <a:lnTo>
                  <a:pt x="6858" y="626464"/>
                </a:lnTo>
                <a:lnTo>
                  <a:pt x="15430" y="667548"/>
                </a:lnTo>
                <a:lnTo>
                  <a:pt x="27431" y="708039"/>
                </a:lnTo>
                <a:lnTo>
                  <a:pt x="42862" y="747739"/>
                </a:lnTo>
                <a:lnTo>
                  <a:pt x="61722" y="786450"/>
                </a:lnTo>
                <a:lnTo>
                  <a:pt x="84010" y="823975"/>
                </a:lnTo>
                <a:lnTo>
                  <a:pt x="109728" y="860114"/>
                </a:lnTo>
                <a:lnTo>
                  <a:pt x="138874" y="894672"/>
                </a:lnTo>
                <a:lnTo>
                  <a:pt x="171450" y="927449"/>
                </a:lnTo>
                <a:lnTo>
                  <a:pt x="206751" y="957688"/>
                </a:lnTo>
                <a:lnTo>
                  <a:pt x="243971" y="984744"/>
                </a:lnTo>
                <a:lnTo>
                  <a:pt x="282896" y="1008617"/>
                </a:lnTo>
                <a:lnTo>
                  <a:pt x="323313" y="1029307"/>
                </a:lnTo>
                <a:lnTo>
                  <a:pt x="365009" y="1046814"/>
                </a:lnTo>
                <a:lnTo>
                  <a:pt x="407772" y="1061137"/>
                </a:lnTo>
                <a:lnTo>
                  <a:pt x="451386" y="1072278"/>
                </a:lnTo>
                <a:lnTo>
                  <a:pt x="495641" y="1080236"/>
                </a:lnTo>
                <a:lnTo>
                  <a:pt x="540322" y="1085010"/>
                </a:lnTo>
                <a:lnTo>
                  <a:pt x="585215" y="1086602"/>
                </a:lnTo>
                <a:lnTo>
                  <a:pt x="630109" y="1085010"/>
                </a:lnTo>
                <a:lnTo>
                  <a:pt x="674790" y="1080236"/>
                </a:lnTo>
                <a:lnTo>
                  <a:pt x="719045" y="1072278"/>
                </a:lnTo>
                <a:lnTo>
                  <a:pt x="762659" y="1061137"/>
                </a:lnTo>
                <a:lnTo>
                  <a:pt x="805422" y="1046814"/>
                </a:lnTo>
                <a:lnTo>
                  <a:pt x="847118" y="1029307"/>
                </a:lnTo>
                <a:lnTo>
                  <a:pt x="887535" y="1008617"/>
                </a:lnTo>
                <a:lnTo>
                  <a:pt x="926460" y="984744"/>
                </a:lnTo>
                <a:lnTo>
                  <a:pt x="963680" y="957688"/>
                </a:lnTo>
                <a:lnTo>
                  <a:pt x="998981" y="927449"/>
                </a:lnTo>
                <a:lnTo>
                  <a:pt x="1031557" y="894672"/>
                </a:lnTo>
                <a:lnTo>
                  <a:pt x="1060703" y="860114"/>
                </a:lnTo>
                <a:lnTo>
                  <a:pt x="1086421" y="823975"/>
                </a:lnTo>
                <a:lnTo>
                  <a:pt x="1108710" y="786450"/>
                </a:lnTo>
                <a:lnTo>
                  <a:pt x="1127569" y="747739"/>
                </a:lnTo>
                <a:lnTo>
                  <a:pt x="1142999" y="708039"/>
                </a:lnTo>
                <a:lnTo>
                  <a:pt x="1155001" y="667548"/>
                </a:lnTo>
                <a:lnTo>
                  <a:pt x="1163573" y="626464"/>
                </a:lnTo>
                <a:lnTo>
                  <a:pt x="1168717" y="584983"/>
                </a:lnTo>
                <a:lnTo>
                  <a:pt x="1170431" y="543306"/>
                </a:lnTo>
                <a:lnTo>
                  <a:pt x="1168717" y="501628"/>
                </a:lnTo>
                <a:lnTo>
                  <a:pt x="1163574" y="460147"/>
                </a:lnTo>
                <a:lnTo>
                  <a:pt x="1155001" y="419063"/>
                </a:lnTo>
                <a:lnTo>
                  <a:pt x="1143000" y="378572"/>
                </a:lnTo>
                <a:lnTo>
                  <a:pt x="1127569" y="338872"/>
                </a:lnTo>
                <a:lnTo>
                  <a:pt x="1108710" y="300161"/>
                </a:lnTo>
                <a:lnTo>
                  <a:pt x="1086421" y="262636"/>
                </a:lnTo>
                <a:lnTo>
                  <a:pt x="1060704" y="226497"/>
                </a:lnTo>
                <a:lnTo>
                  <a:pt x="1031557" y="191939"/>
                </a:lnTo>
                <a:lnTo>
                  <a:pt x="998981" y="159162"/>
                </a:lnTo>
                <a:lnTo>
                  <a:pt x="963680" y="128921"/>
                </a:lnTo>
                <a:lnTo>
                  <a:pt x="926460" y="101864"/>
                </a:lnTo>
                <a:lnTo>
                  <a:pt x="887535" y="77989"/>
                </a:lnTo>
                <a:lnTo>
                  <a:pt x="847118" y="57298"/>
                </a:lnTo>
                <a:lnTo>
                  <a:pt x="805422" y="39790"/>
                </a:lnTo>
                <a:lnTo>
                  <a:pt x="762659" y="25466"/>
                </a:lnTo>
                <a:lnTo>
                  <a:pt x="719045" y="14324"/>
                </a:lnTo>
                <a:lnTo>
                  <a:pt x="674790" y="6366"/>
                </a:lnTo>
                <a:lnTo>
                  <a:pt x="630109" y="1591"/>
                </a:lnTo>
                <a:lnTo>
                  <a:pt x="585215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7" name="object 57"/>
          <p:cNvSpPr/>
          <p:nvPr/>
        </p:nvSpPr>
        <p:spPr>
          <a:xfrm>
            <a:off x="4426458" y="5298154"/>
            <a:ext cx="1170431" cy="1086602"/>
          </a:xfrm>
          <a:custGeom>
            <a:avLst/>
            <a:gdLst/>
            <a:ahLst/>
            <a:cxnLst/>
            <a:rect l="l" t="t" r="r" b="b"/>
            <a:pathLst>
              <a:path w="1170431" h="1086602">
                <a:moveTo>
                  <a:pt x="998981" y="159162"/>
                </a:moveTo>
                <a:lnTo>
                  <a:pt x="1031557" y="191939"/>
                </a:lnTo>
                <a:lnTo>
                  <a:pt x="1060704" y="226497"/>
                </a:lnTo>
                <a:lnTo>
                  <a:pt x="1086421" y="262636"/>
                </a:lnTo>
                <a:lnTo>
                  <a:pt x="1108710" y="300161"/>
                </a:lnTo>
                <a:lnTo>
                  <a:pt x="1127569" y="338872"/>
                </a:lnTo>
                <a:lnTo>
                  <a:pt x="1143000" y="378572"/>
                </a:lnTo>
                <a:lnTo>
                  <a:pt x="1155001" y="419063"/>
                </a:lnTo>
                <a:lnTo>
                  <a:pt x="1163574" y="460147"/>
                </a:lnTo>
                <a:lnTo>
                  <a:pt x="1168717" y="501628"/>
                </a:lnTo>
                <a:lnTo>
                  <a:pt x="1170431" y="543306"/>
                </a:lnTo>
                <a:lnTo>
                  <a:pt x="1168717" y="584983"/>
                </a:lnTo>
                <a:lnTo>
                  <a:pt x="1163573" y="626464"/>
                </a:lnTo>
                <a:lnTo>
                  <a:pt x="1155001" y="667548"/>
                </a:lnTo>
                <a:lnTo>
                  <a:pt x="1142999" y="708039"/>
                </a:lnTo>
                <a:lnTo>
                  <a:pt x="1127569" y="747739"/>
                </a:lnTo>
                <a:lnTo>
                  <a:pt x="1108710" y="786450"/>
                </a:lnTo>
                <a:lnTo>
                  <a:pt x="1086421" y="823975"/>
                </a:lnTo>
                <a:lnTo>
                  <a:pt x="1060703" y="860114"/>
                </a:lnTo>
                <a:lnTo>
                  <a:pt x="1031557" y="894672"/>
                </a:lnTo>
                <a:lnTo>
                  <a:pt x="998981" y="927449"/>
                </a:lnTo>
                <a:lnTo>
                  <a:pt x="963680" y="957688"/>
                </a:lnTo>
                <a:lnTo>
                  <a:pt x="926460" y="984744"/>
                </a:lnTo>
                <a:lnTo>
                  <a:pt x="887535" y="1008617"/>
                </a:lnTo>
                <a:lnTo>
                  <a:pt x="847118" y="1029307"/>
                </a:lnTo>
                <a:lnTo>
                  <a:pt x="805422" y="1046814"/>
                </a:lnTo>
                <a:lnTo>
                  <a:pt x="762659" y="1061137"/>
                </a:lnTo>
                <a:lnTo>
                  <a:pt x="719045" y="1072278"/>
                </a:lnTo>
                <a:lnTo>
                  <a:pt x="674790" y="1080236"/>
                </a:lnTo>
                <a:lnTo>
                  <a:pt x="630109" y="1085010"/>
                </a:lnTo>
                <a:lnTo>
                  <a:pt x="585215" y="1086602"/>
                </a:lnTo>
                <a:lnTo>
                  <a:pt x="540322" y="1085010"/>
                </a:lnTo>
                <a:lnTo>
                  <a:pt x="495641" y="1080236"/>
                </a:lnTo>
                <a:lnTo>
                  <a:pt x="451386" y="1072278"/>
                </a:lnTo>
                <a:lnTo>
                  <a:pt x="407772" y="1061137"/>
                </a:lnTo>
                <a:lnTo>
                  <a:pt x="365009" y="1046814"/>
                </a:lnTo>
                <a:lnTo>
                  <a:pt x="323313" y="1029307"/>
                </a:lnTo>
                <a:lnTo>
                  <a:pt x="282896" y="1008617"/>
                </a:lnTo>
                <a:lnTo>
                  <a:pt x="243971" y="984744"/>
                </a:lnTo>
                <a:lnTo>
                  <a:pt x="206751" y="957688"/>
                </a:lnTo>
                <a:lnTo>
                  <a:pt x="171450" y="927449"/>
                </a:lnTo>
                <a:lnTo>
                  <a:pt x="138874" y="894672"/>
                </a:lnTo>
                <a:lnTo>
                  <a:pt x="109728" y="860114"/>
                </a:lnTo>
                <a:lnTo>
                  <a:pt x="84010" y="823975"/>
                </a:lnTo>
                <a:lnTo>
                  <a:pt x="61722" y="786450"/>
                </a:lnTo>
                <a:lnTo>
                  <a:pt x="42862" y="747739"/>
                </a:lnTo>
                <a:lnTo>
                  <a:pt x="27431" y="708039"/>
                </a:lnTo>
                <a:lnTo>
                  <a:pt x="15430" y="667548"/>
                </a:lnTo>
                <a:lnTo>
                  <a:pt x="6858" y="626464"/>
                </a:lnTo>
                <a:lnTo>
                  <a:pt x="1714" y="584983"/>
                </a:lnTo>
                <a:lnTo>
                  <a:pt x="0" y="543306"/>
                </a:lnTo>
                <a:lnTo>
                  <a:pt x="1714" y="501628"/>
                </a:lnTo>
                <a:lnTo>
                  <a:pt x="6857" y="460147"/>
                </a:lnTo>
                <a:lnTo>
                  <a:pt x="15430" y="419063"/>
                </a:lnTo>
                <a:lnTo>
                  <a:pt x="27431" y="378572"/>
                </a:lnTo>
                <a:lnTo>
                  <a:pt x="42862" y="338872"/>
                </a:lnTo>
                <a:lnTo>
                  <a:pt x="61722" y="300161"/>
                </a:lnTo>
                <a:lnTo>
                  <a:pt x="84010" y="262636"/>
                </a:lnTo>
                <a:lnTo>
                  <a:pt x="109728" y="226497"/>
                </a:lnTo>
                <a:lnTo>
                  <a:pt x="138874" y="191939"/>
                </a:lnTo>
                <a:lnTo>
                  <a:pt x="171450" y="159162"/>
                </a:lnTo>
                <a:lnTo>
                  <a:pt x="206751" y="128921"/>
                </a:lnTo>
                <a:lnTo>
                  <a:pt x="243971" y="101864"/>
                </a:lnTo>
                <a:lnTo>
                  <a:pt x="282896" y="77989"/>
                </a:lnTo>
                <a:lnTo>
                  <a:pt x="323313" y="57298"/>
                </a:lnTo>
                <a:lnTo>
                  <a:pt x="365009" y="39790"/>
                </a:lnTo>
                <a:lnTo>
                  <a:pt x="407772" y="25466"/>
                </a:lnTo>
                <a:lnTo>
                  <a:pt x="451386" y="14324"/>
                </a:lnTo>
                <a:lnTo>
                  <a:pt x="495641" y="6366"/>
                </a:lnTo>
                <a:lnTo>
                  <a:pt x="540322" y="1591"/>
                </a:lnTo>
                <a:lnTo>
                  <a:pt x="585215" y="0"/>
                </a:lnTo>
                <a:lnTo>
                  <a:pt x="630109" y="1591"/>
                </a:lnTo>
                <a:lnTo>
                  <a:pt x="674790" y="6366"/>
                </a:lnTo>
                <a:lnTo>
                  <a:pt x="719045" y="14324"/>
                </a:lnTo>
                <a:lnTo>
                  <a:pt x="762659" y="25466"/>
                </a:lnTo>
                <a:lnTo>
                  <a:pt x="805422" y="39790"/>
                </a:lnTo>
                <a:lnTo>
                  <a:pt x="847118" y="57298"/>
                </a:lnTo>
                <a:lnTo>
                  <a:pt x="887535" y="77989"/>
                </a:lnTo>
                <a:lnTo>
                  <a:pt x="926460" y="101864"/>
                </a:lnTo>
                <a:lnTo>
                  <a:pt x="963680" y="128921"/>
                </a:lnTo>
                <a:lnTo>
                  <a:pt x="998981" y="159162"/>
                </a:lnTo>
                <a:close/>
              </a:path>
            </a:pathLst>
          </a:custGeom>
          <a:ln w="28956">
            <a:solidFill>
              <a:srgbClr val="006FC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4562094" y="5961379"/>
            <a:ext cx="842644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00" spc="-10">
                <a:solidFill>
                  <a:srgbClr val="161616"/>
                </a:solidFill>
                <a:latin typeface="Microsoft JhengHei"/>
                <a:cs typeface="Microsoft JhengHei"/>
              </a:rPr>
              <a:t>病友交流</a:t>
            </a:r>
            <a:endParaRPr sz="1600">
              <a:latin typeface="Microsoft JhengHei"/>
              <a:cs typeface="Microsoft JhengHe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874514" y="5526785"/>
            <a:ext cx="234696" cy="216407"/>
          </a:xfrm>
          <a:custGeom>
            <a:avLst/>
            <a:gdLst/>
            <a:ahLst/>
            <a:cxnLst/>
            <a:rect l="l" t="t" r="r" b="b"/>
            <a:pathLst>
              <a:path w="234696" h="216407">
                <a:moveTo>
                  <a:pt x="0" y="13461"/>
                </a:moveTo>
                <a:lnTo>
                  <a:pt x="0" y="6095"/>
                </a:lnTo>
                <a:lnTo>
                  <a:pt x="6096" y="0"/>
                </a:lnTo>
                <a:lnTo>
                  <a:pt x="13462" y="0"/>
                </a:lnTo>
                <a:lnTo>
                  <a:pt x="221107" y="0"/>
                </a:lnTo>
                <a:lnTo>
                  <a:pt x="228600" y="0"/>
                </a:lnTo>
                <a:lnTo>
                  <a:pt x="234696" y="6095"/>
                </a:lnTo>
                <a:lnTo>
                  <a:pt x="234696" y="13461"/>
                </a:lnTo>
                <a:lnTo>
                  <a:pt x="234696" y="202882"/>
                </a:lnTo>
                <a:lnTo>
                  <a:pt x="234696" y="210350"/>
                </a:lnTo>
                <a:lnTo>
                  <a:pt x="228600" y="216407"/>
                </a:lnTo>
                <a:lnTo>
                  <a:pt x="221107" y="216407"/>
                </a:lnTo>
                <a:lnTo>
                  <a:pt x="13462" y="216407"/>
                </a:lnTo>
                <a:lnTo>
                  <a:pt x="6096" y="216407"/>
                </a:lnTo>
                <a:lnTo>
                  <a:pt x="0" y="210350"/>
                </a:lnTo>
                <a:lnTo>
                  <a:pt x="0" y="202882"/>
                </a:lnTo>
                <a:lnTo>
                  <a:pt x="0" y="1346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0" name="object 60"/>
          <p:cNvSpPr/>
          <p:nvPr/>
        </p:nvSpPr>
        <p:spPr>
          <a:xfrm>
            <a:off x="4793741" y="5743194"/>
            <a:ext cx="393192" cy="96012"/>
          </a:xfrm>
          <a:custGeom>
            <a:avLst/>
            <a:gdLst/>
            <a:ahLst/>
            <a:cxnLst/>
            <a:rect l="l" t="t" r="r" b="b"/>
            <a:pathLst>
              <a:path w="393192" h="96012">
                <a:moveTo>
                  <a:pt x="0" y="16001"/>
                </a:moveTo>
                <a:lnTo>
                  <a:pt x="0" y="7162"/>
                </a:lnTo>
                <a:lnTo>
                  <a:pt x="7112" y="0"/>
                </a:lnTo>
                <a:lnTo>
                  <a:pt x="16002" y="0"/>
                </a:lnTo>
                <a:lnTo>
                  <a:pt x="377190" y="0"/>
                </a:lnTo>
                <a:lnTo>
                  <a:pt x="386080" y="0"/>
                </a:lnTo>
                <a:lnTo>
                  <a:pt x="393192" y="7162"/>
                </a:lnTo>
                <a:lnTo>
                  <a:pt x="393192" y="16001"/>
                </a:lnTo>
                <a:lnTo>
                  <a:pt x="393192" y="80009"/>
                </a:lnTo>
                <a:lnTo>
                  <a:pt x="393192" y="88849"/>
                </a:lnTo>
                <a:lnTo>
                  <a:pt x="386080" y="96011"/>
                </a:lnTo>
                <a:lnTo>
                  <a:pt x="377190" y="96011"/>
                </a:lnTo>
                <a:lnTo>
                  <a:pt x="16002" y="96011"/>
                </a:lnTo>
                <a:lnTo>
                  <a:pt x="7112" y="96011"/>
                </a:lnTo>
                <a:lnTo>
                  <a:pt x="0" y="88849"/>
                </a:lnTo>
                <a:lnTo>
                  <a:pt x="0" y="80009"/>
                </a:lnTo>
                <a:lnTo>
                  <a:pt x="0" y="16001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1" name="object 61"/>
          <p:cNvSpPr/>
          <p:nvPr/>
        </p:nvSpPr>
        <p:spPr>
          <a:xfrm>
            <a:off x="4893564" y="5547359"/>
            <a:ext cx="195072" cy="170687"/>
          </a:xfrm>
          <a:custGeom>
            <a:avLst/>
            <a:gdLst/>
            <a:ahLst/>
            <a:cxnLst/>
            <a:rect l="l" t="t" r="r" b="b"/>
            <a:pathLst>
              <a:path w="195072" h="170687">
                <a:moveTo>
                  <a:pt x="188975" y="0"/>
                </a:moveTo>
                <a:lnTo>
                  <a:pt x="6096" y="0"/>
                </a:lnTo>
                <a:lnTo>
                  <a:pt x="0" y="6095"/>
                </a:lnTo>
                <a:lnTo>
                  <a:pt x="0" y="164604"/>
                </a:lnTo>
                <a:lnTo>
                  <a:pt x="6096" y="170687"/>
                </a:lnTo>
                <a:lnTo>
                  <a:pt x="188975" y="170687"/>
                </a:lnTo>
                <a:lnTo>
                  <a:pt x="195072" y="164604"/>
                </a:lnTo>
                <a:lnTo>
                  <a:pt x="195072" y="6095"/>
                </a:lnTo>
                <a:lnTo>
                  <a:pt x="1889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2" name="object 62"/>
          <p:cNvSpPr/>
          <p:nvPr/>
        </p:nvSpPr>
        <p:spPr>
          <a:xfrm>
            <a:off x="5071109" y="5790438"/>
            <a:ext cx="59436" cy="1524"/>
          </a:xfrm>
          <a:custGeom>
            <a:avLst/>
            <a:gdLst/>
            <a:ahLst/>
            <a:cxnLst/>
            <a:rect l="l" t="t" r="r" b="b"/>
            <a:pathLst>
              <a:path w="59436" h="1524">
                <a:moveTo>
                  <a:pt x="59436" y="0"/>
                </a:moveTo>
                <a:lnTo>
                  <a:pt x="0" y="1524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3" name="object 63"/>
          <p:cNvSpPr/>
          <p:nvPr/>
        </p:nvSpPr>
        <p:spPr>
          <a:xfrm>
            <a:off x="4965953" y="5592317"/>
            <a:ext cx="99060" cy="1523"/>
          </a:xfrm>
          <a:custGeom>
            <a:avLst/>
            <a:gdLst/>
            <a:ahLst/>
            <a:cxnLst/>
            <a:rect l="l" t="t" r="r" b="b"/>
            <a:pathLst>
              <a:path w="99060" h="1524">
                <a:moveTo>
                  <a:pt x="99060" y="0"/>
                </a:moveTo>
                <a:lnTo>
                  <a:pt x="0" y="1523"/>
                </a:lnTo>
              </a:path>
            </a:pathLst>
          </a:custGeom>
          <a:ln w="25908">
            <a:solidFill>
              <a:srgbClr val="B1B1B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4" name="object 64"/>
          <p:cNvSpPr/>
          <p:nvPr/>
        </p:nvSpPr>
        <p:spPr>
          <a:xfrm>
            <a:off x="4991861" y="5615178"/>
            <a:ext cx="60960" cy="1524"/>
          </a:xfrm>
          <a:custGeom>
            <a:avLst/>
            <a:gdLst/>
            <a:ahLst/>
            <a:cxnLst/>
            <a:rect l="l" t="t" r="r" b="b"/>
            <a:pathLst>
              <a:path w="60960" h="1524">
                <a:moveTo>
                  <a:pt x="60960" y="0"/>
                </a:moveTo>
                <a:lnTo>
                  <a:pt x="0" y="1524"/>
                </a:lnTo>
              </a:path>
            </a:pathLst>
          </a:custGeom>
          <a:ln w="25907">
            <a:solidFill>
              <a:srgbClr val="B1B1B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5" name="object 65"/>
          <p:cNvSpPr/>
          <p:nvPr/>
        </p:nvSpPr>
        <p:spPr>
          <a:xfrm>
            <a:off x="5008626" y="5686805"/>
            <a:ext cx="42672" cy="1524"/>
          </a:xfrm>
          <a:custGeom>
            <a:avLst/>
            <a:gdLst/>
            <a:ahLst/>
            <a:cxnLst/>
            <a:rect l="l" t="t" r="r" b="b"/>
            <a:pathLst>
              <a:path w="42672" h="1524">
                <a:moveTo>
                  <a:pt x="42672" y="0"/>
                </a:moveTo>
                <a:lnTo>
                  <a:pt x="0" y="1524"/>
                </a:lnTo>
              </a:path>
            </a:pathLst>
          </a:custGeom>
          <a:ln w="25908">
            <a:solidFill>
              <a:srgbClr val="B1B1B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6" name="object 66"/>
          <p:cNvSpPr/>
          <p:nvPr/>
        </p:nvSpPr>
        <p:spPr>
          <a:xfrm>
            <a:off x="3910552" y="3160744"/>
            <a:ext cx="1565116" cy="1351756"/>
          </a:xfrm>
          <a:custGeom>
            <a:avLst/>
            <a:gdLst/>
            <a:ahLst/>
            <a:cxnLst/>
            <a:rect l="l" t="t" r="r" b="b"/>
            <a:pathLst>
              <a:path w="1565116" h="1351756">
                <a:moveTo>
                  <a:pt x="782558" y="0"/>
                </a:moveTo>
                <a:lnTo>
                  <a:pt x="722527" y="1980"/>
                </a:lnTo>
                <a:lnTo>
                  <a:pt x="662781" y="7920"/>
                </a:lnTo>
                <a:lnTo>
                  <a:pt x="603606" y="17822"/>
                </a:lnTo>
                <a:lnTo>
                  <a:pt x="545286" y="31683"/>
                </a:lnTo>
                <a:lnTo>
                  <a:pt x="488106" y="49506"/>
                </a:lnTo>
                <a:lnTo>
                  <a:pt x="432350" y="71288"/>
                </a:lnTo>
                <a:lnTo>
                  <a:pt x="378304" y="97032"/>
                </a:lnTo>
                <a:lnTo>
                  <a:pt x="326251" y="126735"/>
                </a:lnTo>
                <a:lnTo>
                  <a:pt x="276477" y="160400"/>
                </a:lnTo>
                <a:lnTo>
                  <a:pt x="229266" y="198024"/>
                </a:lnTo>
                <a:lnTo>
                  <a:pt x="185706" y="238800"/>
                </a:lnTo>
                <a:lnTo>
                  <a:pt x="146730" y="281790"/>
                </a:lnTo>
                <a:lnTo>
                  <a:pt x="112340" y="326750"/>
                </a:lnTo>
                <a:lnTo>
                  <a:pt x="82536" y="373433"/>
                </a:lnTo>
                <a:lnTo>
                  <a:pt x="57316" y="421592"/>
                </a:lnTo>
                <a:lnTo>
                  <a:pt x="36682" y="470982"/>
                </a:lnTo>
                <a:lnTo>
                  <a:pt x="20634" y="521356"/>
                </a:lnTo>
                <a:lnTo>
                  <a:pt x="9170" y="572469"/>
                </a:lnTo>
                <a:lnTo>
                  <a:pt x="2292" y="624074"/>
                </a:lnTo>
                <a:lnTo>
                  <a:pt x="0" y="675925"/>
                </a:lnTo>
                <a:lnTo>
                  <a:pt x="2292" y="727776"/>
                </a:lnTo>
                <a:lnTo>
                  <a:pt x="9170" y="779381"/>
                </a:lnTo>
                <a:lnTo>
                  <a:pt x="20634" y="830494"/>
                </a:lnTo>
                <a:lnTo>
                  <a:pt x="36682" y="880869"/>
                </a:lnTo>
                <a:lnTo>
                  <a:pt x="57316" y="930259"/>
                </a:lnTo>
                <a:lnTo>
                  <a:pt x="82536" y="978418"/>
                </a:lnTo>
                <a:lnTo>
                  <a:pt x="112340" y="1025100"/>
                </a:lnTo>
                <a:lnTo>
                  <a:pt x="146730" y="1070060"/>
                </a:lnTo>
                <a:lnTo>
                  <a:pt x="185706" y="1113051"/>
                </a:lnTo>
                <a:lnTo>
                  <a:pt x="229266" y="1153826"/>
                </a:lnTo>
                <a:lnTo>
                  <a:pt x="276477" y="1191433"/>
                </a:lnTo>
                <a:lnTo>
                  <a:pt x="326251" y="1225081"/>
                </a:lnTo>
                <a:lnTo>
                  <a:pt x="378304" y="1254770"/>
                </a:lnTo>
                <a:lnTo>
                  <a:pt x="432350" y="1280501"/>
                </a:lnTo>
                <a:lnTo>
                  <a:pt x="488106" y="1302273"/>
                </a:lnTo>
                <a:lnTo>
                  <a:pt x="545286" y="1320087"/>
                </a:lnTo>
                <a:lnTo>
                  <a:pt x="603606" y="1333942"/>
                </a:lnTo>
                <a:lnTo>
                  <a:pt x="662781" y="1343839"/>
                </a:lnTo>
                <a:lnTo>
                  <a:pt x="722527" y="1349776"/>
                </a:lnTo>
                <a:lnTo>
                  <a:pt x="782558" y="1351756"/>
                </a:lnTo>
                <a:lnTo>
                  <a:pt x="842590" y="1349776"/>
                </a:lnTo>
                <a:lnTo>
                  <a:pt x="902338" y="1343839"/>
                </a:lnTo>
                <a:lnTo>
                  <a:pt x="961518" y="1333942"/>
                </a:lnTo>
                <a:lnTo>
                  <a:pt x="1019844" y="1320087"/>
                </a:lnTo>
                <a:lnTo>
                  <a:pt x="1077033" y="1302273"/>
                </a:lnTo>
                <a:lnTo>
                  <a:pt x="1132799" y="1280501"/>
                </a:lnTo>
                <a:lnTo>
                  <a:pt x="1186858" y="1254770"/>
                </a:lnTo>
                <a:lnTo>
                  <a:pt x="1238925" y="1225081"/>
                </a:lnTo>
                <a:lnTo>
                  <a:pt x="1288715" y="1191433"/>
                </a:lnTo>
                <a:lnTo>
                  <a:pt x="1335944" y="1153826"/>
                </a:lnTo>
                <a:lnTo>
                  <a:pt x="1379487" y="1113051"/>
                </a:lnTo>
                <a:lnTo>
                  <a:pt x="1418446" y="1070060"/>
                </a:lnTo>
                <a:lnTo>
                  <a:pt x="1452822" y="1025100"/>
                </a:lnTo>
                <a:lnTo>
                  <a:pt x="1482614" y="978418"/>
                </a:lnTo>
                <a:lnTo>
                  <a:pt x="1507823" y="930259"/>
                </a:lnTo>
                <a:lnTo>
                  <a:pt x="1528448" y="880869"/>
                </a:lnTo>
                <a:lnTo>
                  <a:pt x="1544490" y="830494"/>
                </a:lnTo>
                <a:lnTo>
                  <a:pt x="1555949" y="779381"/>
                </a:lnTo>
                <a:lnTo>
                  <a:pt x="1562824" y="727776"/>
                </a:lnTo>
                <a:lnTo>
                  <a:pt x="1565116" y="675925"/>
                </a:lnTo>
                <a:lnTo>
                  <a:pt x="1562824" y="624074"/>
                </a:lnTo>
                <a:lnTo>
                  <a:pt x="1555949" y="572469"/>
                </a:lnTo>
                <a:lnTo>
                  <a:pt x="1544490" y="521356"/>
                </a:lnTo>
                <a:lnTo>
                  <a:pt x="1528448" y="470982"/>
                </a:lnTo>
                <a:lnTo>
                  <a:pt x="1507823" y="421592"/>
                </a:lnTo>
                <a:lnTo>
                  <a:pt x="1482614" y="373433"/>
                </a:lnTo>
                <a:lnTo>
                  <a:pt x="1452822" y="326750"/>
                </a:lnTo>
                <a:lnTo>
                  <a:pt x="1418446" y="281790"/>
                </a:lnTo>
                <a:lnTo>
                  <a:pt x="1379487" y="238800"/>
                </a:lnTo>
                <a:lnTo>
                  <a:pt x="1335944" y="198024"/>
                </a:lnTo>
                <a:lnTo>
                  <a:pt x="1288715" y="160400"/>
                </a:lnTo>
                <a:lnTo>
                  <a:pt x="1238925" y="126735"/>
                </a:lnTo>
                <a:lnTo>
                  <a:pt x="1186858" y="97032"/>
                </a:lnTo>
                <a:lnTo>
                  <a:pt x="1132799" y="71288"/>
                </a:lnTo>
                <a:lnTo>
                  <a:pt x="1077033" y="49506"/>
                </a:lnTo>
                <a:lnTo>
                  <a:pt x="1019844" y="31683"/>
                </a:lnTo>
                <a:lnTo>
                  <a:pt x="961518" y="17822"/>
                </a:lnTo>
                <a:lnTo>
                  <a:pt x="902338" y="7920"/>
                </a:lnTo>
                <a:lnTo>
                  <a:pt x="842590" y="1980"/>
                </a:lnTo>
                <a:lnTo>
                  <a:pt x="78255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7" name="object 67"/>
          <p:cNvSpPr/>
          <p:nvPr/>
        </p:nvSpPr>
        <p:spPr>
          <a:xfrm>
            <a:off x="3910552" y="3160744"/>
            <a:ext cx="1565116" cy="1351756"/>
          </a:xfrm>
          <a:custGeom>
            <a:avLst/>
            <a:gdLst/>
            <a:ahLst/>
            <a:cxnLst/>
            <a:rect l="l" t="t" r="r" b="b"/>
            <a:pathLst>
              <a:path w="1565116" h="1351756">
                <a:moveTo>
                  <a:pt x="1335944" y="198024"/>
                </a:moveTo>
                <a:lnTo>
                  <a:pt x="1379487" y="238800"/>
                </a:lnTo>
                <a:lnTo>
                  <a:pt x="1418446" y="281790"/>
                </a:lnTo>
                <a:lnTo>
                  <a:pt x="1452822" y="326750"/>
                </a:lnTo>
                <a:lnTo>
                  <a:pt x="1482614" y="373433"/>
                </a:lnTo>
                <a:lnTo>
                  <a:pt x="1507823" y="421592"/>
                </a:lnTo>
                <a:lnTo>
                  <a:pt x="1528448" y="470982"/>
                </a:lnTo>
                <a:lnTo>
                  <a:pt x="1544490" y="521356"/>
                </a:lnTo>
                <a:lnTo>
                  <a:pt x="1555949" y="572469"/>
                </a:lnTo>
                <a:lnTo>
                  <a:pt x="1562824" y="624074"/>
                </a:lnTo>
                <a:lnTo>
                  <a:pt x="1565116" y="675925"/>
                </a:lnTo>
                <a:lnTo>
                  <a:pt x="1562824" y="727776"/>
                </a:lnTo>
                <a:lnTo>
                  <a:pt x="1555949" y="779381"/>
                </a:lnTo>
                <a:lnTo>
                  <a:pt x="1544490" y="830494"/>
                </a:lnTo>
                <a:lnTo>
                  <a:pt x="1528448" y="880869"/>
                </a:lnTo>
                <a:lnTo>
                  <a:pt x="1507823" y="930259"/>
                </a:lnTo>
                <a:lnTo>
                  <a:pt x="1482614" y="978418"/>
                </a:lnTo>
                <a:lnTo>
                  <a:pt x="1452822" y="1025100"/>
                </a:lnTo>
                <a:lnTo>
                  <a:pt x="1418446" y="1070060"/>
                </a:lnTo>
                <a:lnTo>
                  <a:pt x="1379487" y="1113051"/>
                </a:lnTo>
                <a:lnTo>
                  <a:pt x="1335944" y="1153826"/>
                </a:lnTo>
                <a:lnTo>
                  <a:pt x="1288715" y="1191433"/>
                </a:lnTo>
                <a:lnTo>
                  <a:pt x="1238925" y="1225081"/>
                </a:lnTo>
                <a:lnTo>
                  <a:pt x="1186858" y="1254770"/>
                </a:lnTo>
                <a:lnTo>
                  <a:pt x="1132799" y="1280501"/>
                </a:lnTo>
                <a:lnTo>
                  <a:pt x="1077033" y="1302273"/>
                </a:lnTo>
                <a:lnTo>
                  <a:pt x="1019844" y="1320087"/>
                </a:lnTo>
                <a:lnTo>
                  <a:pt x="961518" y="1333942"/>
                </a:lnTo>
                <a:lnTo>
                  <a:pt x="902338" y="1343839"/>
                </a:lnTo>
                <a:lnTo>
                  <a:pt x="842590" y="1349776"/>
                </a:lnTo>
                <a:lnTo>
                  <a:pt x="782558" y="1351756"/>
                </a:lnTo>
                <a:lnTo>
                  <a:pt x="722527" y="1349776"/>
                </a:lnTo>
                <a:lnTo>
                  <a:pt x="662781" y="1343839"/>
                </a:lnTo>
                <a:lnTo>
                  <a:pt x="603606" y="1333942"/>
                </a:lnTo>
                <a:lnTo>
                  <a:pt x="545286" y="1320087"/>
                </a:lnTo>
                <a:lnTo>
                  <a:pt x="488106" y="1302273"/>
                </a:lnTo>
                <a:lnTo>
                  <a:pt x="432350" y="1280501"/>
                </a:lnTo>
                <a:lnTo>
                  <a:pt x="378304" y="1254770"/>
                </a:lnTo>
                <a:lnTo>
                  <a:pt x="326251" y="1225081"/>
                </a:lnTo>
                <a:lnTo>
                  <a:pt x="276477" y="1191433"/>
                </a:lnTo>
                <a:lnTo>
                  <a:pt x="229266" y="1153826"/>
                </a:lnTo>
                <a:lnTo>
                  <a:pt x="185706" y="1113051"/>
                </a:lnTo>
                <a:lnTo>
                  <a:pt x="146730" y="1070060"/>
                </a:lnTo>
                <a:lnTo>
                  <a:pt x="112340" y="1025100"/>
                </a:lnTo>
                <a:lnTo>
                  <a:pt x="82536" y="978418"/>
                </a:lnTo>
                <a:lnTo>
                  <a:pt x="57316" y="930259"/>
                </a:lnTo>
                <a:lnTo>
                  <a:pt x="36682" y="880869"/>
                </a:lnTo>
                <a:lnTo>
                  <a:pt x="20634" y="830494"/>
                </a:lnTo>
                <a:lnTo>
                  <a:pt x="9170" y="779381"/>
                </a:lnTo>
                <a:lnTo>
                  <a:pt x="2292" y="727776"/>
                </a:lnTo>
                <a:lnTo>
                  <a:pt x="0" y="675925"/>
                </a:lnTo>
                <a:lnTo>
                  <a:pt x="2292" y="624074"/>
                </a:lnTo>
                <a:lnTo>
                  <a:pt x="9170" y="572469"/>
                </a:lnTo>
                <a:lnTo>
                  <a:pt x="20634" y="521356"/>
                </a:lnTo>
                <a:lnTo>
                  <a:pt x="36682" y="470982"/>
                </a:lnTo>
                <a:lnTo>
                  <a:pt x="57316" y="421592"/>
                </a:lnTo>
                <a:lnTo>
                  <a:pt x="82536" y="373433"/>
                </a:lnTo>
                <a:lnTo>
                  <a:pt x="112340" y="326750"/>
                </a:lnTo>
                <a:lnTo>
                  <a:pt x="146730" y="281790"/>
                </a:lnTo>
                <a:lnTo>
                  <a:pt x="185706" y="238800"/>
                </a:lnTo>
                <a:lnTo>
                  <a:pt x="229266" y="198024"/>
                </a:lnTo>
                <a:lnTo>
                  <a:pt x="276477" y="160400"/>
                </a:lnTo>
                <a:lnTo>
                  <a:pt x="326251" y="126735"/>
                </a:lnTo>
                <a:lnTo>
                  <a:pt x="378304" y="97032"/>
                </a:lnTo>
                <a:lnTo>
                  <a:pt x="432350" y="71288"/>
                </a:lnTo>
                <a:lnTo>
                  <a:pt x="488106" y="49506"/>
                </a:lnTo>
                <a:lnTo>
                  <a:pt x="545286" y="31683"/>
                </a:lnTo>
                <a:lnTo>
                  <a:pt x="603606" y="17822"/>
                </a:lnTo>
                <a:lnTo>
                  <a:pt x="662781" y="7920"/>
                </a:lnTo>
                <a:lnTo>
                  <a:pt x="722527" y="1980"/>
                </a:lnTo>
                <a:lnTo>
                  <a:pt x="782558" y="0"/>
                </a:lnTo>
                <a:lnTo>
                  <a:pt x="842590" y="1980"/>
                </a:lnTo>
                <a:lnTo>
                  <a:pt x="902338" y="7920"/>
                </a:lnTo>
                <a:lnTo>
                  <a:pt x="961518" y="17822"/>
                </a:lnTo>
                <a:lnTo>
                  <a:pt x="1019844" y="31683"/>
                </a:lnTo>
                <a:lnTo>
                  <a:pt x="1077033" y="49506"/>
                </a:lnTo>
                <a:lnTo>
                  <a:pt x="1132799" y="71288"/>
                </a:lnTo>
                <a:lnTo>
                  <a:pt x="1186858" y="97032"/>
                </a:lnTo>
                <a:lnTo>
                  <a:pt x="1238925" y="126735"/>
                </a:lnTo>
                <a:lnTo>
                  <a:pt x="1288715" y="160400"/>
                </a:lnTo>
                <a:lnTo>
                  <a:pt x="1335944" y="198024"/>
                </a:lnTo>
                <a:close/>
              </a:path>
            </a:pathLst>
          </a:custGeom>
          <a:ln w="76200">
            <a:solidFill>
              <a:srgbClr val="92D05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8" name="object 68"/>
          <p:cNvSpPr/>
          <p:nvPr/>
        </p:nvSpPr>
        <p:spPr>
          <a:xfrm>
            <a:off x="3675888" y="1138427"/>
            <a:ext cx="1990343" cy="18013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9" name="object 69"/>
          <p:cNvSpPr/>
          <p:nvPr/>
        </p:nvSpPr>
        <p:spPr>
          <a:xfrm>
            <a:off x="3758152" y="1182624"/>
            <a:ext cx="1825815" cy="1636744"/>
          </a:xfrm>
          <a:custGeom>
            <a:avLst/>
            <a:gdLst/>
            <a:ahLst/>
            <a:cxnLst/>
            <a:rect l="l" t="t" r="r" b="b"/>
            <a:pathLst>
              <a:path w="1825815" h="1636744">
                <a:moveTo>
                  <a:pt x="912907" y="0"/>
                </a:moveTo>
                <a:lnTo>
                  <a:pt x="842868" y="2396"/>
                </a:lnTo>
                <a:lnTo>
                  <a:pt x="773162" y="9585"/>
                </a:lnTo>
                <a:lnTo>
                  <a:pt x="704120" y="21568"/>
                </a:lnTo>
                <a:lnTo>
                  <a:pt x="636075" y="38343"/>
                </a:lnTo>
                <a:lnTo>
                  <a:pt x="569360" y="59912"/>
                </a:lnTo>
                <a:lnTo>
                  <a:pt x="504308" y="86273"/>
                </a:lnTo>
                <a:lnTo>
                  <a:pt x="441249" y="117428"/>
                </a:lnTo>
                <a:lnTo>
                  <a:pt x="380518" y="153375"/>
                </a:lnTo>
                <a:lnTo>
                  <a:pt x="322446" y="194115"/>
                </a:lnTo>
                <a:lnTo>
                  <a:pt x="267366" y="239649"/>
                </a:lnTo>
                <a:lnTo>
                  <a:pt x="216567" y="289036"/>
                </a:lnTo>
                <a:lnTo>
                  <a:pt x="171114" y="341104"/>
                </a:lnTo>
                <a:lnTo>
                  <a:pt x="131009" y="395554"/>
                </a:lnTo>
                <a:lnTo>
                  <a:pt x="96252" y="452087"/>
                </a:lnTo>
                <a:lnTo>
                  <a:pt x="66841" y="510407"/>
                </a:lnTo>
                <a:lnTo>
                  <a:pt x="42778" y="570214"/>
                </a:lnTo>
                <a:lnTo>
                  <a:pt x="24063" y="631213"/>
                </a:lnTo>
                <a:lnTo>
                  <a:pt x="10694" y="693104"/>
                </a:lnTo>
                <a:lnTo>
                  <a:pt x="2673" y="755589"/>
                </a:lnTo>
                <a:lnTo>
                  <a:pt x="0" y="818372"/>
                </a:lnTo>
                <a:lnTo>
                  <a:pt x="2673" y="881153"/>
                </a:lnTo>
                <a:lnTo>
                  <a:pt x="10694" y="943636"/>
                </a:lnTo>
                <a:lnTo>
                  <a:pt x="24063" y="1005522"/>
                </a:lnTo>
                <a:lnTo>
                  <a:pt x="42778" y="1066514"/>
                </a:lnTo>
                <a:lnTo>
                  <a:pt x="66841" y="1126313"/>
                </a:lnTo>
                <a:lnTo>
                  <a:pt x="96252" y="1184622"/>
                </a:lnTo>
                <a:lnTo>
                  <a:pt x="131009" y="1241143"/>
                </a:lnTo>
                <a:lnTo>
                  <a:pt x="171114" y="1295578"/>
                </a:lnTo>
                <a:lnTo>
                  <a:pt x="216567" y="1347630"/>
                </a:lnTo>
                <a:lnTo>
                  <a:pt x="267366" y="1397000"/>
                </a:lnTo>
                <a:lnTo>
                  <a:pt x="322446" y="1442551"/>
                </a:lnTo>
                <a:lnTo>
                  <a:pt x="380518" y="1483307"/>
                </a:lnTo>
                <a:lnTo>
                  <a:pt x="441249" y="1519269"/>
                </a:lnTo>
                <a:lnTo>
                  <a:pt x="504308" y="1550436"/>
                </a:lnTo>
                <a:lnTo>
                  <a:pt x="569360" y="1576808"/>
                </a:lnTo>
                <a:lnTo>
                  <a:pt x="636075" y="1598385"/>
                </a:lnTo>
                <a:lnTo>
                  <a:pt x="704120" y="1615167"/>
                </a:lnTo>
                <a:lnTo>
                  <a:pt x="773162" y="1627154"/>
                </a:lnTo>
                <a:lnTo>
                  <a:pt x="842868" y="1634346"/>
                </a:lnTo>
                <a:lnTo>
                  <a:pt x="912907" y="1636744"/>
                </a:lnTo>
                <a:lnTo>
                  <a:pt x="982946" y="1634346"/>
                </a:lnTo>
                <a:lnTo>
                  <a:pt x="1052653" y="1627154"/>
                </a:lnTo>
                <a:lnTo>
                  <a:pt x="1121695" y="1615167"/>
                </a:lnTo>
                <a:lnTo>
                  <a:pt x="1189739" y="1598385"/>
                </a:lnTo>
                <a:lnTo>
                  <a:pt x="1256454" y="1576808"/>
                </a:lnTo>
                <a:lnTo>
                  <a:pt x="1321507" y="1550436"/>
                </a:lnTo>
                <a:lnTo>
                  <a:pt x="1384565" y="1519269"/>
                </a:lnTo>
                <a:lnTo>
                  <a:pt x="1445296" y="1483307"/>
                </a:lnTo>
                <a:lnTo>
                  <a:pt x="1503368" y="1442551"/>
                </a:lnTo>
                <a:lnTo>
                  <a:pt x="1558448" y="1397000"/>
                </a:lnTo>
                <a:lnTo>
                  <a:pt x="1609248" y="1347630"/>
                </a:lnTo>
                <a:lnTo>
                  <a:pt x="1654700" y="1295578"/>
                </a:lnTo>
                <a:lnTo>
                  <a:pt x="1694805" y="1241143"/>
                </a:lnTo>
                <a:lnTo>
                  <a:pt x="1729563" y="1184622"/>
                </a:lnTo>
                <a:lnTo>
                  <a:pt x="1758973" y="1126313"/>
                </a:lnTo>
                <a:lnTo>
                  <a:pt x="1783036" y="1066514"/>
                </a:lnTo>
                <a:lnTo>
                  <a:pt x="1801752" y="1005522"/>
                </a:lnTo>
                <a:lnTo>
                  <a:pt x="1815120" y="943636"/>
                </a:lnTo>
                <a:lnTo>
                  <a:pt x="1823141" y="881153"/>
                </a:lnTo>
                <a:lnTo>
                  <a:pt x="1825815" y="818372"/>
                </a:lnTo>
                <a:lnTo>
                  <a:pt x="1823141" y="755589"/>
                </a:lnTo>
                <a:lnTo>
                  <a:pt x="1815120" y="693104"/>
                </a:lnTo>
                <a:lnTo>
                  <a:pt x="1801752" y="631213"/>
                </a:lnTo>
                <a:lnTo>
                  <a:pt x="1783036" y="570214"/>
                </a:lnTo>
                <a:lnTo>
                  <a:pt x="1758973" y="510407"/>
                </a:lnTo>
                <a:lnTo>
                  <a:pt x="1729563" y="452087"/>
                </a:lnTo>
                <a:lnTo>
                  <a:pt x="1694805" y="395554"/>
                </a:lnTo>
                <a:lnTo>
                  <a:pt x="1654700" y="341104"/>
                </a:lnTo>
                <a:lnTo>
                  <a:pt x="1609248" y="289036"/>
                </a:lnTo>
                <a:lnTo>
                  <a:pt x="1558448" y="239649"/>
                </a:lnTo>
                <a:lnTo>
                  <a:pt x="1503368" y="194115"/>
                </a:lnTo>
                <a:lnTo>
                  <a:pt x="1445296" y="153375"/>
                </a:lnTo>
                <a:lnTo>
                  <a:pt x="1384565" y="117428"/>
                </a:lnTo>
                <a:lnTo>
                  <a:pt x="1321507" y="86273"/>
                </a:lnTo>
                <a:lnTo>
                  <a:pt x="1256454" y="59912"/>
                </a:lnTo>
                <a:lnTo>
                  <a:pt x="1189739" y="38343"/>
                </a:lnTo>
                <a:lnTo>
                  <a:pt x="1121695" y="21568"/>
                </a:lnTo>
                <a:lnTo>
                  <a:pt x="1052653" y="9585"/>
                </a:lnTo>
                <a:lnTo>
                  <a:pt x="982946" y="2396"/>
                </a:lnTo>
                <a:lnTo>
                  <a:pt x="91290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0" name="object 70"/>
          <p:cNvSpPr/>
          <p:nvPr/>
        </p:nvSpPr>
        <p:spPr>
          <a:xfrm>
            <a:off x="3758152" y="1182624"/>
            <a:ext cx="1825815" cy="1636744"/>
          </a:xfrm>
          <a:custGeom>
            <a:avLst/>
            <a:gdLst/>
            <a:ahLst/>
            <a:cxnLst/>
            <a:rect l="l" t="t" r="r" b="b"/>
            <a:pathLst>
              <a:path w="1825815" h="1636744">
                <a:moveTo>
                  <a:pt x="1558448" y="239649"/>
                </a:moveTo>
                <a:lnTo>
                  <a:pt x="1609248" y="289036"/>
                </a:lnTo>
                <a:lnTo>
                  <a:pt x="1654700" y="341104"/>
                </a:lnTo>
                <a:lnTo>
                  <a:pt x="1694805" y="395554"/>
                </a:lnTo>
                <a:lnTo>
                  <a:pt x="1729563" y="452087"/>
                </a:lnTo>
                <a:lnTo>
                  <a:pt x="1758973" y="510407"/>
                </a:lnTo>
                <a:lnTo>
                  <a:pt x="1783036" y="570214"/>
                </a:lnTo>
                <a:lnTo>
                  <a:pt x="1801752" y="631213"/>
                </a:lnTo>
                <a:lnTo>
                  <a:pt x="1815120" y="693104"/>
                </a:lnTo>
                <a:lnTo>
                  <a:pt x="1823141" y="755589"/>
                </a:lnTo>
                <a:lnTo>
                  <a:pt x="1825815" y="818372"/>
                </a:lnTo>
                <a:lnTo>
                  <a:pt x="1823141" y="881153"/>
                </a:lnTo>
                <a:lnTo>
                  <a:pt x="1815120" y="943636"/>
                </a:lnTo>
                <a:lnTo>
                  <a:pt x="1801752" y="1005522"/>
                </a:lnTo>
                <a:lnTo>
                  <a:pt x="1783036" y="1066514"/>
                </a:lnTo>
                <a:lnTo>
                  <a:pt x="1758973" y="1126313"/>
                </a:lnTo>
                <a:lnTo>
                  <a:pt x="1729563" y="1184622"/>
                </a:lnTo>
                <a:lnTo>
                  <a:pt x="1694805" y="1241143"/>
                </a:lnTo>
                <a:lnTo>
                  <a:pt x="1654700" y="1295578"/>
                </a:lnTo>
                <a:lnTo>
                  <a:pt x="1609248" y="1347630"/>
                </a:lnTo>
                <a:lnTo>
                  <a:pt x="1558448" y="1397000"/>
                </a:lnTo>
                <a:lnTo>
                  <a:pt x="1503368" y="1442551"/>
                </a:lnTo>
                <a:lnTo>
                  <a:pt x="1445296" y="1483307"/>
                </a:lnTo>
                <a:lnTo>
                  <a:pt x="1384565" y="1519269"/>
                </a:lnTo>
                <a:lnTo>
                  <a:pt x="1321507" y="1550436"/>
                </a:lnTo>
                <a:lnTo>
                  <a:pt x="1256454" y="1576808"/>
                </a:lnTo>
                <a:lnTo>
                  <a:pt x="1189739" y="1598385"/>
                </a:lnTo>
                <a:lnTo>
                  <a:pt x="1121695" y="1615167"/>
                </a:lnTo>
                <a:lnTo>
                  <a:pt x="1052653" y="1627154"/>
                </a:lnTo>
                <a:lnTo>
                  <a:pt x="982946" y="1634346"/>
                </a:lnTo>
                <a:lnTo>
                  <a:pt x="912907" y="1636744"/>
                </a:lnTo>
                <a:lnTo>
                  <a:pt x="842868" y="1634346"/>
                </a:lnTo>
                <a:lnTo>
                  <a:pt x="773162" y="1627154"/>
                </a:lnTo>
                <a:lnTo>
                  <a:pt x="704120" y="1615167"/>
                </a:lnTo>
                <a:lnTo>
                  <a:pt x="636075" y="1598385"/>
                </a:lnTo>
                <a:lnTo>
                  <a:pt x="569360" y="1576808"/>
                </a:lnTo>
                <a:lnTo>
                  <a:pt x="504308" y="1550436"/>
                </a:lnTo>
                <a:lnTo>
                  <a:pt x="441249" y="1519269"/>
                </a:lnTo>
                <a:lnTo>
                  <a:pt x="380518" y="1483307"/>
                </a:lnTo>
                <a:lnTo>
                  <a:pt x="322446" y="1442551"/>
                </a:lnTo>
                <a:lnTo>
                  <a:pt x="267366" y="1397000"/>
                </a:lnTo>
                <a:lnTo>
                  <a:pt x="216567" y="1347630"/>
                </a:lnTo>
                <a:lnTo>
                  <a:pt x="171114" y="1295578"/>
                </a:lnTo>
                <a:lnTo>
                  <a:pt x="131009" y="1241143"/>
                </a:lnTo>
                <a:lnTo>
                  <a:pt x="96252" y="1184622"/>
                </a:lnTo>
                <a:lnTo>
                  <a:pt x="66841" y="1126313"/>
                </a:lnTo>
                <a:lnTo>
                  <a:pt x="42778" y="1066514"/>
                </a:lnTo>
                <a:lnTo>
                  <a:pt x="24063" y="1005522"/>
                </a:lnTo>
                <a:lnTo>
                  <a:pt x="10694" y="943636"/>
                </a:lnTo>
                <a:lnTo>
                  <a:pt x="2673" y="881153"/>
                </a:lnTo>
                <a:lnTo>
                  <a:pt x="0" y="818372"/>
                </a:lnTo>
                <a:lnTo>
                  <a:pt x="2673" y="755589"/>
                </a:lnTo>
                <a:lnTo>
                  <a:pt x="10694" y="693104"/>
                </a:lnTo>
                <a:lnTo>
                  <a:pt x="24063" y="631213"/>
                </a:lnTo>
                <a:lnTo>
                  <a:pt x="42778" y="570214"/>
                </a:lnTo>
                <a:lnTo>
                  <a:pt x="66841" y="510407"/>
                </a:lnTo>
                <a:lnTo>
                  <a:pt x="96252" y="452087"/>
                </a:lnTo>
                <a:lnTo>
                  <a:pt x="131009" y="395554"/>
                </a:lnTo>
                <a:lnTo>
                  <a:pt x="171114" y="341104"/>
                </a:lnTo>
                <a:lnTo>
                  <a:pt x="216567" y="289036"/>
                </a:lnTo>
                <a:lnTo>
                  <a:pt x="267366" y="239649"/>
                </a:lnTo>
                <a:lnTo>
                  <a:pt x="322446" y="194115"/>
                </a:lnTo>
                <a:lnTo>
                  <a:pt x="380518" y="153375"/>
                </a:lnTo>
                <a:lnTo>
                  <a:pt x="441249" y="117428"/>
                </a:lnTo>
                <a:lnTo>
                  <a:pt x="504308" y="86273"/>
                </a:lnTo>
                <a:lnTo>
                  <a:pt x="569360" y="59912"/>
                </a:lnTo>
                <a:lnTo>
                  <a:pt x="636075" y="38343"/>
                </a:lnTo>
                <a:lnTo>
                  <a:pt x="704120" y="21568"/>
                </a:lnTo>
                <a:lnTo>
                  <a:pt x="773162" y="9585"/>
                </a:lnTo>
                <a:lnTo>
                  <a:pt x="842868" y="2396"/>
                </a:lnTo>
                <a:lnTo>
                  <a:pt x="912907" y="0"/>
                </a:lnTo>
                <a:lnTo>
                  <a:pt x="982946" y="2396"/>
                </a:lnTo>
                <a:lnTo>
                  <a:pt x="1052653" y="9585"/>
                </a:lnTo>
                <a:lnTo>
                  <a:pt x="1121695" y="21568"/>
                </a:lnTo>
                <a:lnTo>
                  <a:pt x="1189739" y="38343"/>
                </a:lnTo>
                <a:lnTo>
                  <a:pt x="1256454" y="59912"/>
                </a:lnTo>
                <a:lnTo>
                  <a:pt x="1321507" y="86273"/>
                </a:lnTo>
                <a:lnTo>
                  <a:pt x="1384565" y="117428"/>
                </a:lnTo>
                <a:lnTo>
                  <a:pt x="1445296" y="153375"/>
                </a:lnTo>
                <a:lnTo>
                  <a:pt x="1503368" y="194115"/>
                </a:lnTo>
                <a:lnTo>
                  <a:pt x="1558448" y="239649"/>
                </a:lnTo>
                <a:close/>
              </a:path>
            </a:pathLst>
          </a:custGeom>
          <a:ln w="57912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1" name="object 71"/>
          <p:cNvSpPr txBox="1"/>
          <p:nvPr/>
        </p:nvSpPr>
        <p:spPr>
          <a:xfrm>
            <a:off x="4144517" y="2259329"/>
            <a:ext cx="104965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FFFFFF"/>
                </a:solidFill>
                <a:latin typeface="Microsoft JhengHei"/>
                <a:cs typeface="Microsoft JhengHei"/>
              </a:rPr>
              <a:t>数据中心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033259" y="3465576"/>
            <a:ext cx="818388" cy="6126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3" name="object 73"/>
          <p:cNvSpPr/>
          <p:nvPr/>
        </p:nvSpPr>
        <p:spPr>
          <a:xfrm>
            <a:off x="6585204" y="2759964"/>
            <a:ext cx="1155192" cy="4846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4" name="object 74"/>
          <p:cNvSpPr/>
          <p:nvPr/>
        </p:nvSpPr>
        <p:spPr>
          <a:xfrm>
            <a:off x="5693664" y="2452116"/>
            <a:ext cx="1173480" cy="10896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5" name="object 75"/>
          <p:cNvSpPr/>
          <p:nvPr/>
        </p:nvSpPr>
        <p:spPr>
          <a:xfrm>
            <a:off x="6150864" y="3320796"/>
            <a:ext cx="1027176" cy="9540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6631051" y="2386584"/>
            <a:ext cx="1406525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10">
                <a:latin typeface="Microsoft JhengHei"/>
                <a:cs typeface="Microsoft JhengHei"/>
              </a:rPr>
              <a:t>智能医疗搜索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991355" y="1714500"/>
            <a:ext cx="1322831" cy="4343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8" name="object 78"/>
          <p:cNvSpPr/>
          <p:nvPr/>
        </p:nvSpPr>
        <p:spPr>
          <a:xfrm>
            <a:off x="4009644" y="3595115"/>
            <a:ext cx="1322831" cy="4328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7068057" y="4033077"/>
            <a:ext cx="1479550" cy="81026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17500" marR="12700" indent="-304800">
              <a:lnSpc>
                <a:spcPct val="147800"/>
              </a:lnSpc>
            </a:pPr>
            <a:r>
              <a:rPr dirty="0" smtClean="0" sz="1800" spc="10">
                <a:latin typeface="Microsoft JhengHei"/>
                <a:cs typeface="Microsoft JhengHei"/>
              </a:rPr>
              <a:t>移动终端应用</a:t>
            </a:r>
            <a:r>
              <a:rPr dirty="0" smtClean="0" sz="1800" spc="10">
                <a:latin typeface="Microsoft JhengHei"/>
                <a:cs typeface="Microsoft JhengHei"/>
              </a:rPr>
              <a:t> </a:t>
            </a:r>
            <a:r>
              <a:rPr dirty="0" smtClean="0" sz="1800" spc="10">
                <a:latin typeface="Microsoft JhengHei"/>
                <a:cs typeface="Microsoft JhengHei"/>
              </a:rPr>
              <a:t>“轻问诊</a:t>
            </a:r>
            <a:r>
              <a:rPr dirty="0" smtClean="0" sz="1800" spc="0">
                <a:latin typeface="Microsoft JhengHei"/>
                <a:cs typeface="Microsoft JhengHei"/>
              </a:rPr>
              <a:t>”</a:t>
            </a:r>
            <a:endParaRPr sz="1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高校数字化校园建设阶段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08886"/>
            <a:ext cx="3233928" cy="5849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336547" y="4009644"/>
            <a:ext cx="321564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03623" y="4076702"/>
            <a:ext cx="187425" cy="208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420367" y="4084394"/>
            <a:ext cx="147729" cy="103541"/>
          </a:xfrm>
          <a:custGeom>
            <a:avLst/>
            <a:gdLst/>
            <a:ahLst/>
            <a:cxnLst/>
            <a:rect l="l" t="t" r="r" b="b"/>
            <a:pathLst>
              <a:path w="147729" h="103541">
                <a:moveTo>
                  <a:pt x="77900" y="0"/>
                </a:moveTo>
                <a:lnTo>
                  <a:pt x="30471" y="10285"/>
                </a:lnTo>
                <a:lnTo>
                  <a:pt x="248" y="47479"/>
                </a:lnTo>
                <a:lnTo>
                  <a:pt x="0" y="51741"/>
                </a:lnTo>
                <a:lnTo>
                  <a:pt x="1897" y="63435"/>
                </a:lnTo>
                <a:lnTo>
                  <a:pt x="40323" y="97893"/>
                </a:lnTo>
                <a:lnTo>
                  <a:pt x="72066" y="103541"/>
                </a:lnTo>
                <a:lnTo>
                  <a:pt x="89147" y="102260"/>
                </a:lnTo>
                <a:lnTo>
                  <a:pt x="130104" y="85237"/>
                </a:lnTo>
                <a:lnTo>
                  <a:pt x="147729" y="54428"/>
                </a:lnTo>
                <a:lnTo>
                  <a:pt x="145934" y="41969"/>
                </a:lnTo>
                <a:lnTo>
                  <a:pt x="121753" y="12514"/>
                </a:lnTo>
                <a:lnTo>
                  <a:pt x="77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60476" y="3073907"/>
            <a:ext cx="321564" cy="34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827551" y="3140966"/>
            <a:ext cx="187425" cy="208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44296" y="3148658"/>
            <a:ext cx="147729" cy="103541"/>
          </a:xfrm>
          <a:custGeom>
            <a:avLst/>
            <a:gdLst/>
            <a:ahLst/>
            <a:cxnLst/>
            <a:rect l="l" t="t" r="r" b="b"/>
            <a:pathLst>
              <a:path w="147729" h="103541">
                <a:moveTo>
                  <a:pt x="77906" y="0"/>
                </a:moveTo>
                <a:lnTo>
                  <a:pt x="30453" y="10284"/>
                </a:lnTo>
                <a:lnTo>
                  <a:pt x="248" y="47474"/>
                </a:lnTo>
                <a:lnTo>
                  <a:pt x="0" y="51741"/>
                </a:lnTo>
                <a:lnTo>
                  <a:pt x="1894" y="63435"/>
                </a:lnTo>
                <a:lnTo>
                  <a:pt x="40301" y="97893"/>
                </a:lnTo>
                <a:lnTo>
                  <a:pt x="72064" y="103541"/>
                </a:lnTo>
                <a:lnTo>
                  <a:pt x="89161" y="102260"/>
                </a:lnTo>
                <a:lnTo>
                  <a:pt x="130119" y="85238"/>
                </a:lnTo>
                <a:lnTo>
                  <a:pt x="147729" y="54430"/>
                </a:lnTo>
                <a:lnTo>
                  <a:pt x="145936" y="41970"/>
                </a:lnTo>
                <a:lnTo>
                  <a:pt x="108804" y="6139"/>
                </a:lnTo>
                <a:lnTo>
                  <a:pt x="779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00811" y="2209800"/>
            <a:ext cx="321563" cy="342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67887" y="2276858"/>
            <a:ext cx="187425" cy="2087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84631" y="2284498"/>
            <a:ext cx="146274" cy="103604"/>
          </a:xfrm>
          <a:custGeom>
            <a:avLst/>
            <a:gdLst/>
            <a:ahLst/>
            <a:cxnLst/>
            <a:rect l="l" t="t" r="r" b="b"/>
            <a:pathLst>
              <a:path w="146274" h="103604">
                <a:moveTo>
                  <a:pt x="75330" y="0"/>
                </a:moveTo>
                <a:lnTo>
                  <a:pt x="28885" y="10790"/>
                </a:lnTo>
                <a:lnTo>
                  <a:pt x="75" y="49422"/>
                </a:lnTo>
                <a:lnTo>
                  <a:pt x="0" y="51793"/>
                </a:lnTo>
                <a:lnTo>
                  <a:pt x="1900" y="63566"/>
                </a:lnTo>
                <a:lnTo>
                  <a:pt x="40379" y="98123"/>
                </a:lnTo>
                <a:lnTo>
                  <a:pt x="72147" y="103604"/>
                </a:lnTo>
                <a:lnTo>
                  <a:pt x="89005" y="102281"/>
                </a:lnTo>
                <a:lnTo>
                  <a:pt x="129444" y="84795"/>
                </a:lnTo>
                <a:lnTo>
                  <a:pt x="146274" y="53275"/>
                </a:lnTo>
                <a:lnTo>
                  <a:pt x="144420" y="41073"/>
                </a:lnTo>
                <a:lnTo>
                  <a:pt x="106626" y="5756"/>
                </a:lnTo>
                <a:lnTo>
                  <a:pt x="753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645408" y="3909059"/>
            <a:ext cx="5382768" cy="7741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3697223" y="3922776"/>
            <a:ext cx="5279135" cy="6705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3727703" y="4081271"/>
            <a:ext cx="358139" cy="3444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3794855" y="4148337"/>
            <a:ext cx="223897" cy="2102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814571" y="4155957"/>
            <a:ext cx="175240" cy="105144"/>
          </a:xfrm>
          <a:custGeom>
            <a:avLst/>
            <a:gdLst/>
            <a:ahLst/>
            <a:cxnLst/>
            <a:rect l="l" t="t" r="r" b="b"/>
            <a:pathLst>
              <a:path w="175240" h="105144">
                <a:moveTo>
                  <a:pt x="89302" y="0"/>
                </a:moveTo>
                <a:lnTo>
                  <a:pt x="39890" y="8629"/>
                </a:lnTo>
                <a:lnTo>
                  <a:pt x="7723" y="30978"/>
                </a:lnTo>
                <a:lnTo>
                  <a:pt x="0" y="52568"/>
                </a:lnTo>
                <a:lnTo>
                  <a:pt x="1760" y="63118"/>
                </a:lnTo>
                <a:lnTo>
                  <a:pt x="38234" y="96013"/>
                </a:lnTo>
                <a:lnTo>
                  <a:pt x="86788" y="105144"/>
                </a:lnTo>
                <a:lnTo>
                  <a:pt x="104501" y="104105"/>
                </a:lnTo>
                <a:lnTo>
                  <a:pt x="148868" y="90126"/>
                </a:lnTo>
                <a:lnTo>
                  <a:pt x="175240" y="53682"/>
                </a:lnTo>
                <a:lnTo>
                  <a:pt x="173506" y="42828"/>
                </a:lnTo>
                <a:lnTo>
                  <a:pt x="137423" y="9350"/>
                </a:lnTo>
                <a:lnTo>
                  <a:pt x="89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3878579" y="3992879"/>
            <a:ext cx="3988308" cy="6400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85037" y="2422398"/>
            <a:ext cx="3023616" cy="4572"/>
          </a:xfrm>
          <a:custGeom>
            <a:avLst/>
            <a:gdLst/>
            <a:ahLst/>
            <a:cxnLst/>
            <a:rect l="l" t="t" r="r" b="b"/>
            <a:pathLst>
              <a:path w="3023616" h="4572">
                <a:moveTo>
                  <a:pt x="0" y="0"/>
                </a:moveTo>
                <a:lnTo>
                  <a:pt x="3023616" y="4572"/>
                </a:lnTo>
              </a:path>
            </a:pathLst>
          </a:custGeom>
          <a:ln w="25908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044702" y="3286505"/>
            <a:ext cx="2663952" cy="4572"/>
          </a:xfrm>
          <a:custGeom>
            <a:avLst/>
            <a:gdLst/>
            <a:ahLst/>
            <a:cxnLst/>
            <a:rect l="l" t="t" r="r" b="b"/>
            <a:pathLst>
              <a:path w="2663952" h="4572">
                <a:moveTo>
                  <a:pt x="0" y="0"/>
                </a:moveTo>
                <a:lnTo>
                  <a:pt x="2663952" y="4572"/>
                </a:lnTo>
              </a:path>
            </a:pathLst>
          </a:custGeom>
          <a:ln w="25908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620774" y="4222241"/>
            <a:ext cx="2087879" cy="6095"/>
          </a:xfrm>
          <a:custGeom>
            <a:avLst/>
            <a:gdLst/>
            <a:ahLst/>
            <a:cxnLst/>
            <a:rect l="l" t="t" r="r" b="b"/>
            <a:pathLst>
              <a:path w="2087879" h="6096">
                <a:moveTo>
                  <a:pt x="0" y="0"/>
                </a:moveTo>
                <a:lnTo>
                  <a:pt x="2087879" y="6095"/>
                </a:lnTo>
              </a:path>
            </a:pathLst>
          </a:custGeom>
          <a:ln w="25908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3712464" y="3145535"/>
            <a:ext cx="323088" cy="342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3779586" y="3212600"/>
            <a:ext cx="188885" cy="2087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3779520" y="3220234"/>
            <a:ext cx="146274" cy="103604"/>
          </a:xfrm>
          <a:custGeom>
            <a:avLst/>
            <a:gdLst/>
            <a:ahLst/>
            <a:cxnLst/>
            <a:rect l="l" t="t" r="r" b="b"/>
            <a:pathLst>
              <a:path w="146274" h="103604">
                <a:moveTo>
                  <a:pt x="75329" y="0"/>
                </a:moveTo>
                <a:lnTo>
                  <a:pt x="28890" y="10790"/>
                </a:lnTo>
                <a:lnTo>
                  <a:pt x="75" y="49422"/>
                </a:lnTo>
                <a:lnTo>
                  <a:pt x="0" y="51793"/>
                </a:lnTo>
                <a:lnTo>
                  <a:pt x="1901" y="63566"/>
                </a:lnTo>
                <a:lnTo>
                  <a:pt x="40385" y="98123"/>
                </a:lnTo>
                <a:lnTo>
                  <a:pt x="72147" y="103604"/>
                </a:lnTo>
                <a:lnTo>
                  <a:pt x="89002" y="102281"/>
                </a:lnTo>
                <a:lnTo>
                  <a:pt x="129440" y="84795"/>
                </a:lnTo>
                <a:lnTo>
                  <a:pt x="146274" y="53274"/>
                </a:lnTo>
                <a:lnTo>
                  <a:pt x="144420" y="41073"/>
                </a:lnTo>
                <a:lnTo>
                  <a:pt x="106620" y="5756"/>
                </a:lnTo>
                <a:lnTo>
                  <a:pt x="753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3645408" y="2973323"/>
            <a:ext cx="5382768" cy="7741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3697223" y="2987039"/>
            <a:ext cx="5279135" cy="6705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3878579" y="3037332"/>
            <a:ext cx="3223260" cy="64007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3645408" y="2081783"/>
            <a:ext cx="5382768" cy="7741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3697223" y="2095500"/>
            <a:ext cx="5279135" cy="6705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3727703" y="2253995"/>
            <a:ext cx="358139" cy="3429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3794792" y="2321055"/>
            <a:ext cx="223983" cy="20876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3814571" y="2328681"/>
            <a:ext cx="175240" cy="105144"/>
          </a:xfrm>
          <a:custGeom>
            <a:avLst/>
            <a:gdLst/>
            <a:ahLst/>
            <a:cxnLst/>
            <a:rect l="l" t="t" r="r" b="b"/>
            <a:pathLst>
              <a:path w="175240" h="105144">
                <a:moveTo>
                  <a:pt x="89302" y="0"/>
                </a:moveTo>
                <a:lnTo>
                  <a:pt x="39890" y="8629"/>
                </a:lnTo>
                <a:lnTo>
                  <a:pt x="7723" y="30978"/>
                </a:lnTo>
                <a:lnTo>
                  <a:pt x="0" y="52568"/>
                </a:lnTo>
                <a:lnTo>
                  <a:pt x="1760" y="63118"/>
                </a:lnTo>
                <a:lnTo>
                  <a:pt x="38234" y="96013"/>
                </a:lnTo>
                <a:lnTo>
                  <a:pt x="86788" y="105144"/>
                </a:lnTo>
                <a:lnTo>
                  <a:pt x="104501" y="104105"/>
                </a:lnTo>
                <a:lnTo>
                  <a:pt x="148868" y="90126"/>
                </a:lnTo>
                <a:lnTo>
                  <a:pt x="175240" y="53682"/>
                </a:lnTo>
                <a:lnTo>
                  <a:pt x="173506" y="42828"/>
                </a:lnTo>
                <a:lnTo>
                  <a:pt x="137423" y="9350"/>
                </a:lnTo>
                <a:lnTo>
                  <a:pt x="89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3878579" y="2159507"/>
            <a:ext cx="4500372" cy="64007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08228" rIns="0" bIns="0" rtlCol="0" vert="horz">
            <a:noAutofit/>
          </a:bodyPr>
          <a:lstStyle/>
          <a:p>
            <a:pPr marL="3856990">
              <a:lnSpc>
                <a:spcPct val="100000"/>
              </a:lnSpc>
            </a:pP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教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育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教学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管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深度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融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段</a:t>
            </a:r>
            <a:endParaRPr sz="2000">
              <a:latin typeface="Microsoft JhengHei"/>
              <a:cs typeface="Microsoft JhengHei"/>
            </a:endParaRPr>
          </a:p>
          <a:p>
            <a:pPr marL="3856990" marR="524510">
              <a:lnSpc>
                <a:spcPts val="7530"/>
              </a:lnSpc>
              <a:spcBef>
                <a:spcPts val="484"/>
              </a:spcBef>
            </a:pP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各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应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软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件系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段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校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园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基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础设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施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及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服务</a:t>
            </a:r>
            <a:r>
              <a:rPr dirty="0" smtClean="0" sz="2000" spc="15">
                <a:solidFill>
                  <a:srgbClr val="FF0000"/>
                </a:solidFill>
                <a:latin typeface="Microsoft JhengHei"/>
                <a:cs typeface="Microsoft JhengHei"/>
              </a:rPr>
              <a:t>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段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3570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55447" y="3401567"/>
            <a:ext cx="562356" cy="512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55447" y="4041647"/>
            <a:ext cx="562356" cy="516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01168" y="4754879"/>
            <a:ext cx="466344" cy="438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55447" y="5321808"/>
            <a:ext cx="562356" cy="516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590288" y="2340864"/>
            <a:ext cx="1175003" cy="681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590288" y="3300984"/>
            <a:ext cx="868680" cy="3063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617720" y="3886200"/>
            <a:ext cx="1147572" cy="2926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430768" y="3337559"/>
            <a:ext cx="493775" cy="429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712464" y="4535423"/>
            <a:ext cx="795527" cy="3520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449056" y="3895344"/>
            <a:ext cx="475488" cy="4206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421623" y="4434840"/>
            <a:ext cx="489203" cy="4389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961888"/>
            <a:ext cx="9130284" cy="896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198472" y="2049834"/>
            <a:ext cx="1182370" cy="31813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400685">
              <a:lnSpc>
                <a:spcPct val="100000"/>
              </a:lnSpc>
            </a:pPr>
            <a:r>
              <a:rPr dirty="0" smtClean="0" sz="950" spc="190">
                <a:solidFill>
                  <a:srgbClr val="262626"/>
                </a:solidFill>
                <a:latin typeface="宋体"/>
                <a:cs typeface="宋体"/>
              </a:rPr>
              <a:t>价格:</a:t>
            </a:r>
            <a:r>
              <a:rPr dirty="0" smtClean="0" sz="950" spc="-220">
                <a:solidFill>
                  <a:srgbClr val="262626"/>
                </a:solidFill>
                <a:latin typeface="宋体"/>
                <a:cs typeface="宋体"/>
              </a:rPr>
              <a:t> </a:t>
            </a:r>
            <a:r>
              <a:rPr dirty="0" smtClean="0" sz="950" spc="110">
                <a:solidFill>
                  <a:srgbClr val="D46E33"/>
                </a:solidFill>
                <a:latin typeface="Times New Roman"/>
                <a:cs typeface="Times New Roman"/>
              </a:rPr>
              <a:t>22</a:t>
            </a:r>
            <a:r>
              <a:rPr dirty="0" smtClean="0" sz="950" spc="140">
                <a:solidFill>
                  <a:srgbClr val="D46E33"/>
                </a:solidFill>
                <a:latin typeface="Times New Roman"/>
                <a:cs typeface="Times New Roman"/>
              </a:rPr>
              <a:t>6</a:t>
            </a:r>
            <a:r>
              <a:rPr dirty="0" smtClean="0" sz="850" spc="200">
                <a:solidFill>
                  <a:srgbClr val="D46E33"/>
                </a:solidFill>
                <a:latin typeface="宋体"/>
                <a:cs typeface="宋体"/>
              </a:rPr>
              <a:t>元</a:t>
            </a:r>
            <a:endParaRPr sz="850">
              <a:latin typeface="宋体"/>
              <a:cs typeface="宋体"/>
            </a:endParaRPr>
          </a:p>
          <a:p>
            <a:pPr marL="12700">
              <a:lnSpc>
                <a:spcPts val="1335"/>
              </a:lnSpc>
            </a:pPr>
            <a:r>
              <a:rPr dirty="0" smtClean="0" sz="1150" spc="20">
                <a:solidFill>
                  <a:srgbClr val="5D5D5D"/>
                </a:solidFill>
                <a:latin typeface="宋体"/>
                <a:cs typeface="宋体"/>
              </a:rPr>
              <a:t>挂电</a:t>
            </a:r>
            <a:endParaRPr sz="1150">
              <a:latin typeface="宋体"/>
              <a:cs typeface="宋体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409" y="3411435"/>
            <a:ext cx="490220" cy="3219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20">
                <a:solidFill>
                  <a:srgbClr val="5D5D5D"/>
                </a:solidFill>
                <a:latin typeface="宋体"/>
                <a:cs typeface="宋体"/>
              </a:rPr>
              <a:t>李牧蔚</a:t>
            </a:r>
            <a:endParaRPr sz="1000">
              <a:latin typeface="宋体"/>
              <a:cs typeface="宋体"/>
            </a:endParaRPr>
          </a:p>
          <a:p>
            <a:pPr>
              <a:lnSpc>
                <a:spcPts val="550"/>
              </a:lnSpc>
              <a:spcBef>
                <a:spcPts val="28"/>
              </a:spcBef>
            </a:pPr>
            <a:endParaRPr sz="550"/>
          </a:p>
          <a:p>
            <a:pPr marL="80645">
              <a:lnSpc>
                <a:spcPct val="100000"/>
              </a:lnSpc>
            </a:pPr>
            <a:r>
              <a:rPr dirty="0" smtClean="0" sz="550" spc="280">
                <a:solidFill>
                  <a:srgbClr val="AFACA8"/>
                </a:solidFill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0558" y="2524682"/>
            <a:ext cx="1426845" cy="10979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8000"/>
              </a:lnSpc>
              <a:tabLst>
                <a:tab pos="825500" algn="l"/>
              </a:tabLst>
            </a:pPr>
            <a:r>
              <a:rPr dirty="0" smtClean="0" sz="1000" spc="270">
                <a:solidFill>
                  <a:srgbClr val="D48E5B"/>
                </a:solidFill>
                <a:latin typeface="宋体"/>
                <a:cs typeface="宋体"/>
              </a:rPr>
              <a:t>就诊料室</a:t>
            </a:r>
            <a:r>
              <a:rPr dirty="0" smtClean="0" sz="1000" spc="30">
                <a:solidFill>
                  <a:srgbClr val="D48E5B"/>
                </a:solidFill>
                <a:latin typeface="宋体"/>
                <a:cs typeface="宋体"/>
              </a:rPr>
              <a:t> </a:t>
            </a:r>
            <a:r>
              <a:rPr dirty="0" smtClean="0" sz="1000" spc="325">
                <a:solidFill>
                  <a:srgbClr val="B8916B"/>
                </a:solidFill>
                <a:latin typeface="宋体"/>
                <a:cs typeface="宋体"/>
              </a:rPr>
              <a:t>:</a:t>
            </a:r>
            <a:r>
              <a:rPr dirty="0" smtClean="0" sz="1000" spc="280">
                <a:solidFill>
                  <a:srgbClr val="262626"/>
                </a:solidFill>
                <a:latin typeface="宋体"/>
                <a:cs typeface="宋体"/>
              </a:rPr>
              <a:t>心血</a:t>
            </a:r>
            <a:r>
              <a:rPr dirty="0" smtClean="0" sz="1000" spc="360">
                <a:solidFill>
                  <a:srgbClr val="262626"/>
                </a:solidFill>
                <a:latin typeface="宋体"/>
                <a:cs typeface="宋体"/>
              </a:rPr>
              <a:t>筐</a:t>
            </a:r>
            <a:r>
              <a:rPr dirty="0" smtClean="0" sz="1150" spc="-18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dirty="0" smtClean="0" sz="1150" spc="-8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mtClean="0" sz="1000" spc="270">
                <a:solidFill>
                  <a:srgbClr val="D48E5B"/>
                </a:solidFill>
                <a:latin typeface="宋体"/>
                <a:cs typeface="宋体"/>
              </a:rPr>
              <a:t>就诊医生</a:t>
            </a:r>
            <a:r>
              <a:rPr dirty="0" smtClean="0" sz="1000" spc="270">
                <a:solidFill>
                  <a:srgbClr val="D48E5B"/>
                </a:solidFill>
                <a:latin typeface="宋体"/>
                <a:cs typeface="宋体"/>
              </a:rPr>
              <a:t>	</a:t>
            </a:r>
            <a:r>
              <a:rPr dirty="0" smtClean="0" sz="1000" spc="280">
                <a:solidFill>
                  <a:srgbClr val="3B3B3B"/>
                </a:solidFill>
                <a:latin typeface="宋体"/>
                <a:cs typeface="宋体"/>
              </a:rPr>
              <a:t>徐予</a:t>
            </a:r>
            <a:r>
              <a:rPr dirty="0" smtClean="0" sz="1000" spc="140">
                <a:solidFill>
                  <a:srgbClr val="3B3B3B"/>
                </a:solidFill>
                <a:latin typeface="宋体"/>
                <a:cs typeface="宋体"/>
              </a:rPr>
              <a:t> </a:t>
            </a:r>
            <a:r>
              <a:rPr dirty="0" smtClean="0" sz="1050" spc="-409">
                <a:solidFill>
                  <a:srgbClr val="D48E5B"/>
                </a:solidFill>
                <a:latin typeface="宋体"/>
                <a:cs typeface="宋体"/>
              </a:rPr>
              <a:t>事</a:t>
            </a:r>
            <a:r>
              <a:rPr dirty="0" smtClean="0" sz="1300" spc="20" i="1">
                <a:solidFill>
                  <a:srgbClr val="D48E5B"/>
                </a:solidFill>
                <a:latin typeface="Arial"/>
                <a:cs typeface="Arial"/>
              </a:rPr>
              <a:t>tt</a:t>
            </a:r>
            <a:r>
              <a:rPr dirty="0" smtClean="0" sz="1300" spc="-60" i="1">
                <a:solidFill>
                  <a:srgbClr val="D48E5B"/>
                </a:solidFill>
                <a:latin typeface="Arial"/>
                <a:cs typeface="Arial"/>
              </a:rPr>
              <a:t>ì</a:t>
            </a:r>
            <a:r>
              <a:rPr dirty="0" smtClean="0" sz="1050" spc="30">
                <a:solidFill>
                  <a:srgbClr val="D48E5B"/>
                </a:solidFill>
                <a:latin typeface="宋体"/>
                <a:cs typeface="宋体"/>
              </a:rPr>
              <a:t>乡</a:t>
            </a:r>
            <a:r>
              <a:rPr dirty="0" smtClean="0" sz="1050" spc="95">
                <a:solidFill>
                  <a:srgbClr val="D48E5B"/>
                </a:solidFill>
                <a:latin typeface="宋体"/>
                <a:cs typeface="宋体"/>
              </a:rPr>
              <a:t>时</a:t>
            </a:r>
            <a:r>
              <a:rPr dirty="0" smtClean="0" sz="1050" spc="-70">
                <a:solidFill>
                  <a:srgbClr val="D48E5B"/>
                </a:solidFill>
                <a:latin typeface="Arial"/>
                <a:cs typeface="Arial"/>
              </a:rPr>
              <a:t>Ì</a:t>
            </a:r>
            <a:r>
              <a:rPr dirty="0" smtClean="0" sz="1050" spc="-270">
                <a:solidFill>
                  <a:srgbClr val="D48E5B"/>
                </a:solidFill>
                <a:latin typeface="Arial"/>
                <a:cs typeface="Arial"/>
              </a:rPr>
              <a:t>I</a:t>
            </a:r>
            <a:r>
              <a:rPr dirty="0" smtClean="0" sz="900" spc="440">
                <a:solidFill>
                  <a:srgbClr val="D48E5B"/>
                </a:solidFill>
                <a:latin typeface="宋体"/>
                <a:cs typeface="宋体"/>
              </a:rPr>
              <a:t>日</a:t>
            </a:r>
            <a:r>
              <a:rPr dirty="0" smtClean="0" sz="900" spc="-320">
                <a:solidFill>
                  <a:srgbClr val="D48E5B"/>
                </a:solidFill>
                <a:latin typeface="宋体"/>
                <a:cs typeface="宋体"/>
              </a:rPr>
              <a:t> </a:t>
            </a:r>
            <a:r>
              <a:rPr dirty="0" smtClean="0" sz="900" spc="155">
                <a:solidFill>
                  <a:srgbClr val="AFACA8"/>
                </a:solidFill>
                <a:latin typeface="宋体"/>
                <a:cs typeface="宋体"/>
              </a:rPr>
              <a:t>.</a:t>
            </a:r>
            <a:r>
              <a:rPr dirty="0" smtClean="0" sz="900" spc="20">
                <a:solidFill>
                  <a:srgbClr val="AFACA8"/>
                </a:solidFill>
                <a:latin typeface="宋体"/>
                <a:cs typeface="宋体"/>
              </a:rPr>
              <a:t> </a:t>
            </a:r>
            <a:r>
              <a:rPr dirty="0" smtClean="0" sz="1050" spc="140">
                <a:solidFill>
                  <a:srgbClr val="262626"/>
                </a:solidFill>
                <a:latin typeface="Arial"/>
                <a:cs typeface="Arial"/>
              </a:rPr>
              <a:t>201</a:t>
            </a:r>
            <a:r>
              <a:rPr dirty="0" smtClean="0" sz="1050" spc="190">
                <a:solidFill>
                  <a:srgbClr val="262626"/>
                </a:solidFill>
                <a:latin typeface="Arial"/>
                <a:cs typeface="Arial"/>
              </a:rPr>
              <a:t>4</a:t>
            </a:r>
            <a:r>
              <a:rPr dirty="0" smtClean="0" sz="1050" spc="80">
                <a:solidFill>
                  <a:srgbClr val="5D5D5D"/>
                </a:solidFill>
                <a:latin typeface="Arial"/>
                <a:cs typeface="Arial"/>
              </a:rPr>
              <a:t>-</a:t>
            </a:r>
            <a:r>
              <a:rPr dirty="0" smtClean="0" sz="1050" spc="-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mtClean="0" sz="1050" spc="160">
                <a:solidFill>
                  <a:srgbClr val="262626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44"/>
              </a:spcBef>
            </a:pPr>
            <a:endParaRPr sz="800"/>
          </a:p>
          <a:p>
            <a:pPr marL="21590">
              <a:lnSpc>
                <a:spcPct val="100000"/>
              </a:lnSpc>
            </a:pPr>
            <a:r>
              <a:rPr dirty="0" smtClean="0" sz="1050" spc="110">
                <a:solidFill>
                  <a:srgbClr val="3B3B3B"/>
                </a:solidFill>
                <a:latin typeface="Arial"/>
                <a:cs typeface="Arial"/>
              </a:rPr>
              <a:t>-09:00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20558" y="3724275"/>
            <a:ext cx="1163320" cy="1651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220">
                <a:solidFill>
                  <a:srgbClr val="D48E5B"/>
                </a:solidFill>
                <a:latin typeface="宋体"/>
                <a:cs typeface="宋体"/>
              </a:rPr>
              <a:t>联系人</a:t>
            </a:r>
            <a:r>
              <a:rPr dirty="0" smtClean="0" sz="1050" spc="50">
                <a:solidFill>
                  <a:srgbClr val="D48E5B"/>
                </a:solidFill>
                <a:latin typeface="宋体"/>
                <a:cs typeface="宋体"/>
              </a:rPr>
              <a:t> </a:t>
            </a:r>
            <a:r>
              <a:rPr dirty="0" smtClean="0" sz="1050" spc="260">
                <a:solidFill>
                  <a:srgbClr val="B8916B"/>
                </a:solidFill>
                <a:latin typeface="宋体"/>
                <a:cs typeface="宋体"/>
              </a:rPr>
              <a:t>:</a:t>
            </a:r>
            <a:r>
              <a:rPr dirty="0" smtClean="0" sz="1050" spc="210">
                <a:solidFill>
                  <a:srgbClr val="262626"/>
                </a:solidFill>
                <a:latin typeface="宋体"/>
                <a:cs typeface="宋体"/>
              </a:rPr>
              <a:t>李桂花</a:t>
            </a:r>
            <a:endParaRPr sz="1050">
              <a:latin typeface="宋体"/>
              <a:cs typeface="宋体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10672" y="3813681"/>
            <a:ext cx="1007744" cy="58674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7145">
              <a:lnSpc>
                <a:spcPct val="100000"/>
              </a:lnSpc>
            </a:pPr>
            <a:r>
              <a:rPr dirty="0" smtClean="0" sz="1050" spc="110">
                <a:solidFill>
                  <a:srgbClr val="4D4D4D"/>
                </a:solidFill>
                <a:latin typeface="Arial"/>
                <a:cs typeface="Arial"/>
              </a:rPr>
              <a:t>2014-10</a:t>
            </a:r>
            <a:r>
              <a:rPr dirty="0" smtClean="0" sz="1050" spc="-17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dirty="0" smtClean="0" sz="1050" spc="120">
                <a:solidFill>
                  <a:srgbClr val="757574"/>
                </a:solidFill>
                <a:latin typeface="Arial"/>
                <a:cs typeface="Arial"/>
              </a:rPr>
              <a:t>-2</a:t>
            </a:r>
            <a:r>
              <a:rPr dirty="0" smtClean="0" sz="1050" spc="-175">
                <a:solidFill>
                  <a:srgbClr val="757574"/>
                </a:solidFill>
                <a:latin typeface="Arial"/>
                <a:cs typeface="Arial"/>
              </a:rPr>
              <a:t> </a:t>
            </a:r>
            <a:r>
              <a:rPr dirty="0" smtClean="0" sz="1050" spc="25">
                <a:solidFill>
                  <a:srgbClr val="4D4D4D"/>
                </a:solidFill>
                <a:latin typeface="Arial"/>
                <a:cs typeface="Arial"/>
              </a:rPr>
              <a:t>1</a:t>
            </a:r>
            <a:r>
              <a:rPr dirty="0" smtClean="0" sz="1100" spc="-55">
                <a:solidFill>
                  <a:srgbClr val="4D4D4D"/>
                </a:solidFill>
                <a:latin typeface="宋体"/>
                <a:cs typeface="宋体"/>
              </a:rPr>
              <a:t>皇</a:t>
            </a:r>
            <a:endParaRPr sz="11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mtClean="0" sz="1050" spc="35">
                <a:solidFill>
                  <a:srgbClr val="5D5D5D"/>
                </a:solidFill>
                <a:latin typeface="宋体"/>
                <a:cs typeface="宋体"/>
              </a:rPr>
              <a:t>剩余号:</a:t>
            </a:r>
            <a:r>
              <a:rPr dirty="0" smtClean="0" sz="1050" spc="125">
                <a:solidFill>
                  <a:srgbClr val="5D5D5D"/>
                </a:solidFill>
                <a:latin typeface="宋体"/>
                <a:cs typeface="宋体"/>
              </a:rPr>
              <a:t>原</a:t>
            </a:r>
            <a:r>
              <a:rPr dirty="0" smtClean="0" sz="1050" spc="160">
                <a:solidFill>
                  <a:srgbClr val="5D5D5D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49"/>
              </a:spcBef>
            </a:pPr>
            <a:endParaRPr sz="550"/>
          </a:p>
          <a:p>
            <a:pPr algn="ctr" marR="326390">
              <a:lnSpc>
                <a:spcPct val="100000"/>
              </a:lnSpc>
            </a:pPr>
            <a:r>
              <a:rPr dirty="0" smtClean="0" sz="900" spc="-75">
                <a:solidFill>
                  <a:srgbClr val="AFACA8"/>
                </a:solidFill>
                <a:latin typeface="宋体"/>
                <a:cs typeface="宋体"/>
              </a:rPr>
              <a:t>';f'</a:t>
            </a:r>
            <a:r>
              <a:rPr dirty="0" smtClean="0" sz="900" spc="-40">
                <a:solidFill>
                  <a:srgbClr val="AFACA8"/>
                </a:solidFill>
                <a:latin typeface="宋体"/>
                <a:cs typeface="宋体"/>
              </a:rPr>
              <a:t> </a:t>
            </a:r>
            <a:r>
              <a:rPr dirty="0" smtClean="0" sz="950" spc="75">
                <a:solidFill>
                  <a:srgbClr val="AFACA8"/>
                </a:solidFill>
                <a:latin typeface="Times New Roman"/>
                <a:cs typeface="Times New Roman"/>
              </a:rPr>
              <a:t>20.5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29694" y="4000634"/>
            <a:ext cx="1386205" cy="1778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00" spc="175">
                <a:solidFill>
                  <a:srgbClr val="D48E5B"/>
                </a:solidFill>
                <a:latin typeface="宋体"/>
                <a:cs typeface="宋体"/>
              </a:rPr>
              <a:t>身份证</a:t>
            </a:r>
            <a:r>
              <a:rPr dirty="0" smtClean="0" sz="1100" spc="-65">
                <a:solidFill>
                  <a:srgbClr val="D48E5B"/>
                </a:solidFill>
                <a:latin typeface="宋体"/>
                <a:cs typeface="宋体"/>
              </a:rPr>
              <a:t> </a:t>
            </a:r>
            <a:r>
              <a:rPr dirty="0" smtClean="0" sz="1100" spc="235">
                <a:solidFill>
                  <a:srgbClr val="B8916B"/>
                </a:solidFill>
                <a:latin typeface="宋体"/>
                <a:cs typeface="宋体"/>
              </a:rPr>
              <a:t>:</a:t>
            </a:r>
            <a:r>
              <a:rPr dirty="0" smtClean="0" sz="1050" spc="114">
                <a:solidFill>
                  <a:srgbClr val="262626"/>
                </a:solidFill>
                <a:latin typeface="Arial"/>
                <a:cs typeface="Arial"/>
              </a:rPr>
              <a:t>41040219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37430" y="3073027"/>
            <a:ext cx="1034415" cy="143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204">
                <a:solidFill>
                  <a:srgbClr val="A3978C"/>
                </a:solidFill>
                <a:latin typeface="宋体"/>
                <a:cs typeface="宋体"/>
              </a:rPr>
              <a:t>内容</a:t>
            </a:r>
            <a:r>
              <a:rPr dirty="0" smtClean="0" sz="900" spc="204">
                <a:solidFill>
                  <a:srgbClr val="A3978C"/>
                </a:solidFill>
                <a:latin typeface="宋体"/>
                <a:cs typeface="宋体"/>
              </a:rPr>
              <a:t> </a:t>
            </a:r>
            <a:r>
              <a:rPr dirty="0" smtClean="0" sz="900" spc="10">
                <a:solidFill>
                  <a:srgbClr val="A3978C"/>
                </a:solidFill>
                <a:latin typeface="宋体"/>
                <a:cs typeface="宋体"/>
              </a:rPr>
              <a:t> </a:t>
            </a:r>
            <a:r>
              <a:rPr dirty="0" smtClean="0" sz="900" spc="60">
                <a:solidFill>
                  <a:srgbClr val="5D5D5D"/>
                </a:solidFill>
                <a:latin typeface="宋体"/>
                <a:cs typeface="宋体"/>
              </a:rPr>
              <a:t>身高、体重</a:t>
            </a:r>
            <a:endParaRPr sz="900">
              <a:latin typeface="宋体"/>
              <a:cs typeface="宋体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41996" y="3643009"/>
            <a:ext cx="1031875" cy="143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320">
                <a:solidFill>
                  <a:srgbClr val="A3978C"/>
                </a:solidFill>
                <a:latin typeface="宋体"/>
                <a:cs typeface="宋体"/>
              </a:rPr>
              <a:t>内容</a:t>
            </a:r>
            <a:r>
              <a:rPr dirty="0" smtClean="0" sz="900" spc="225">
                <a:solidFill>
                  <a:srgbClr val="A3978C"/>
                </a:solidFill>
                <a:latin typeface="宋体"/>
                <a:cs typeface="宋体"/>
              </a:rPr>
              <a:t>:</a:t>
            </a:r>
            <a:r>
              <a:rPr dirty="0" smtClean="0" sz="900" spc="135">
                <a:solidFill>
                  <a:srgbClr val="4D4D4D"/>
                </a:solidFill>
                <a:latin typeface="宋体"/>
                <a:cs typeface="宋体"/>
              </a:rPr>
              <a:t>一般临</a:t>
            </a:r>
            <a:r>
              <a:rPr dirty="0" smtClean="0" sz="900" spc="165">
                <a:solidFill>
                  <a:srgbClr val="4D4D4D"/>
                </a:solidFill>
                <a:latin typeface="宋体"/>
                <a:cs typeface="宋体"/>
              </a:rPr>
              <a:t>床</a:t>
            </a:r>
            <a:r>
              <a:rPr dirty="0" smtClean="0" sz="900" spc="-280">
                <a:solidFill>
                  <a:srgbClr val="757574"/>
                </a:solidFill>
                <a:latin typeface="宋体"/>
                <a:cs typeface="宋体"/>
              </a:rPr>
              <a:t>幸</a:t>
            </a:r>
            <a:endParaRPr sz="900">
              <a:latin typeface="宋体"/>
              <a:cs typeface="宋体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41996" y="4226667"/>
            <a:ext cx="1022985" cy="1435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900" spc="204">
                <a:solidFill>
                  <a:srgbClr val="A3978C"/>
                </a:solidFill>
                <a:latin typeface="宋体"/>
                <a:cs typeface="宋体"/>
              </a:rPr>
              <a:t>内容</a:t>
            </a:r>
            <a:r>
              <a:rPr dirty="0" smtClean="0" sz="900" spc="204">
                <a:solidFill>
                  <a:srgbClr val="A3978C"/>
                </a:solidFill>
                <a:latin typeface="宋体"/>
                <a:cs typeface="宋体"/>
              </a:rPr>
              <a:t> </a:t>
            </a:r>
            <a:r>
              <a:rPr dirty="0" smtClean="0" sz="900" spc="10">
                <a:solidFill>
                  <a:srgbClr val="A3978C"/>
                </a:solidFill>
                <a:latin typeface="宋体"/>
                <a:cs typeface="宋体"/>
              </a:rPr>
              <a:t> </a:t>
            </a:r>
            <a:r>
              <a:rPr dirty="0" smtClean="0" sz="900" spc="45">
                <a:solidFill>
                  <a:srgbClr val="5D5D5D"/>
                </a:solidFill>
                <a:latin typeface="宋体"/>
                <a:cs typeface="宋体"/>
              </a:rPr>
              <a:t>视刀、销包</a:t>
            </a:r>
            <a:endParaRPr sz="900">
              <a:latin typeface="宋体"/>
              <a:cs typeface="宋体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57417" y="3466153"/>
            <a:ext cx="33655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20">
                <a:solidFill>
                  <a:srgbClr val="4D4D4D"/>
                </a:solidFill>
                <a:latin typeface="宋体"/>
                <a:cs typeface="宋体"/>
              </a:rPr>
              <a:t>{丁诊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5977" y="4043464"/>
            <a:ext cx="494030" cy="1651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175">
                <a:solidFill>
                  <a:srgbClr val="5D5D5D"/>
                </a:solidFill>
                <a:latin typeface="宋体"/>
                <a:cs typeface="宋体"/>
              </a:rPr>
              <a:t>陈保利</a:t>
            </a:r>
            <a:endParaRPr sz="1050">
              <a:latin typeface="宋体"/>
              <a:cs typeface="宋体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5977" y="4688190"/>
            <a:ext cx="850265" cy="371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10">
                <a:solidFill>
                  <a:srgbClr val="5D5D5D"/>
                </a:solidFill>
                <a:latin typeface="宋体"/>
                <a:cs typeface="宋体"/>
              </a:rPr>
              <a:t>徐予</a:t>
            </a:r>
            <a:endParaRPr sz="1000">
              <a:latin typeface="宋体"/>
              <a:cs typeface="宋体"/>
            </a:endParaRPr>
          </a:p>
          <a:p>
            <a:pPr marL="140335">
              <a:lnSpc>
                <a:spcPct val="100000"/>
              </a:lnSpc>
              <a:spcBef>
                <a:spcPts val="315"/>
              </a:spcBef>
            </a:pPr>
            <a:r>
              <a:rPr dirty="0" smtClean="0" sz="1100" spc="-114">
                <a:solidFill>
                  <a:srgbClr val="AFACA8"/>
                </a:solidFill>
                <a:latin typeface="Arial"/>
                <a:cs typeface="Arial"/>
              </a:rPr>
              <a:t>L</a:t>
            </a:r>
            <a:r>
              <a:rPr dirty="0" smtClean="0" sz="500" spc="-40">
                <a:solidFill>
                  <a:srgbClr val="AFACA8"/>
                </a:solidFill>
                <a:latin typeface="宋体"/>
                <a:cs typeface="宋体"/>
              </a:rPr>
              <a:t>.</a:t>
            </a:r>
            <a:r>
              <a:rPr dirty="0" smtClean="0" sz="500" spc="-160">
                <a:solidFill>
                  <a:srgbClr val="AFACA8"/>
                </a:solidFill>
                <a:latin typeface="宋体"/>
                <a:cs typeface="宋体"/>
              </a:rPr>
              <a:t>l</a:t>
            </a:r>
            <a:r>
              <a:rPr dirty="0" smtClean="0" sz="950" spc="30">
                <a:solidFill>
                  <a:srgbClr val="AFACA8"/>
                </a:solidFill>
                <a:latin typeface="Arial"/>
                <a:cs typeface="Arial"/>
              </a:rPr>
              <a:t>ì</a:t>
            </a:r>
            <a:r>
              <a:rPr dirty="0" smtClean="0" sz="900" spc="90">
                <a:solidFill>
                  <a:srgbClr val="AFACA8"/>
                </a:solidFill>
                <a:latin typeface="宋体"/>
                <a:cs typeface="宋体"/>
              </a:rPr>
              <a:t>任医师</a:t>
            </a:r>
            <a:endParaRPr sz="900">
              <a:latin typeface="宋体"/>
              <a:cs typeface="宋体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52850" y="4013334"/>
            <a:ext cx="32766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90">
                <a:solidFill>
                  <a:srgbClr val="262626"/>
                </a:solidFill>
                <a:latin typeface="宋体"/>
                <a:cs typeface="宋体"/>
              </a:rPr>
              <a:t>住院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1120" y="4496679"/>
            <a:ext cx="99885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  <a:tabLst>
                <a:tab pos="391160" algn="l"/>
              </a:tabLst>
            </a:pPr>
            <a:r>
              <a:rPr dirty="0" smtClean="0" sz="1000" spc="-60">
                <a:solidFill>
                  <a:srgbClr val="262626"/>
                </a:solidFill>
                <a:latin typeface="宋体"/>
                <a:cs typeface="宋体"/>
              </a:rPr>
              <a:t>体和</a:t>
            </a:r>
            <a:r>
              <a:rPr dirty="0" smtClean="0" sz="1000" spc="-60">
                <a:solidFill>
                  <a:srgbClr val="262626"/>
                </a:solidFill>
                <a:latin typeface="宋体"/>
                <a:cs typeface="宋体"/>
              </a:rPr>
              <a:t>	</a:t>
            </a:r>
            <a:r>
              <a:rPr dirty="0" smtClean="0" sz="1000" spc="170">
                <a:solidFill>
                  <a:srgbClr val="5D5D5D"/>
                </a:solidFill>
                <a:latin typeface="宋体"/>
                <a:cs typeface="宋体"/>
              </a:rPr>
              <a:t>省医简介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50217" y="4866025"/>
            <a:ext cx="62484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80">
                <a:solidFill>
                  <a:srgbClr val="5D5D5D"/>
                </a:solidFill>
                <a:latin typeface="宋体"/>
                <a:cs typeface="宋体"/>
              </a:rPr>
              <a:t>新闻资讯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50217" y="5271851"/>
            <a:ext cx="62484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80">
                <a:solidFill>
                  <a:srgbClr val="5D5D5D"/>
                </a:solidFill>
                <a:latin typeface="宋体"/>
                <a:cs typeface="宋体"/>
              </a:rPr>
              <a:t>通知公告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50217" y="5668557"/>
            <a:ext cx="62484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80">
                <a:solidFill>
                  <a:srgbClr val="5D5D5D"/>
                </a:solidFill>
                <a:latin typeface="宋体"/>
                <a:cs typeface="宋体"/>
              </a:rPr>
              <a:t>来院路线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74720" y="5868075"/>
            <a:ext cx="292735" cy="36830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50" spc="-360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baseline="-9485" sz="3075" spc="-562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sz="2050" spc="-365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baseline="-9485" sz="3075" spc="-547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sz="2050" spc="-375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baseline="-9485" sz="3075" spc="-540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sz="2050" spc="-380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baseline="-9485" sz="3075" spc="-532">
                <a:solidFill>
                  <a:srgbClr val="757574"/>
                </a:solidFill>
                <a:latin typeface="Arial"/>
                <a:cs typeface="Arial"/>
              </a:rPr>
              <a:t>.</a:t>
            </a:r>
            <a:r>
              <a:rPr dirty="0" smtClean="0" sz="2050" spc="-155">
                <a:solidFill>
                  <a:srgbClr val="757574"/>
                </a:solidFill>
                <a:latin typeface="Arial"/>
                <a:cs typeface="Arial"/>
              </a:rPr>
              <a:t>.</a:t>
            </a:r>
            <a:endParaRPr sz="2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22812" y="6060703"/>
            <a:ext cx="61976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70">
                <a:solidFill>
                  <a:srgbClr val="5D5D5D"/>
                </a:solidFill>
                <a:latin typeface="宋体"/>
                <a:cs typeface="宋体"/>
              </a:rPr>
              <a:t>关于省医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86540" y="6060703"/>
            <a:ext cx="61468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60">
                <a:solidFill>
                  <a:srgbClr val="757574"/>
                </a:solidFill>
                <a:latin typeface="宋体"/>
                <a:cs typeface="宋体"/>
              </a:rPr>
              <a:t>掌上服务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45700" y="6056143"/>
            <a:ext cx="62484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180">
                <a:solidFill>
                  <a:srgbClr val="5D5D5D"/>
                </a:solidFill>
                <a:latin typeface="宋体"/>
                <a:cs typeface="宋体"/>
              </a:rPr>
              <a:t>个人申心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10672" y="4663602"/>
            <a:ext cx="882650" cy="58039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7145">
              <a:lnSpc>
                <a:spcPct val="100000"/>
              </a:lnSpc>
            </a:pPr>
            <a:r>
              <a:rPr dirty="0" smtClean="0" sz="1050" spc="80">
                <a:solidFill>
                  <a:srgbClr val="5D5D5D"/>
                </a:solidFill>
                <a:latin typeface="Arial"/>
                <a:cs typeface="Arial"/>
              </a:rPr>
              <a:t>2</a:t>
            </a:r>
            <a:r>
              <a:rPr dirty="0" smtClean="0" sz="1050" spc="150">
                <a:solidFill>
                  <a:srgbClr val="5D5D5D"/>
                </a:solidFill>
                <a:latin typeface="Arial"/>
                <a:cs typeface="Arial"/>
              </a:rPr>
              <a:t>0</a:t>
            </a:r>
            <a:r>
              <a:rPr dirty="0" smtClean="0" sz="1050" spc="130">
                <a:solidFill>
                  <a:srgbClr val="3B3B3B"/>
                </a:solidFill>
                <a:latin typeface="Arial"/>
                <a:cs typeface="Arial"/>
              </a:rPr>
              <a:t>1</a:t>
            </a:r>
            <a:r>
              <a:rPr dirty="0" smtClean="0" sz="1050" spc="95">
                <a:solidFill>
                  <a:srgbClr val="3B3B3B"/>
                </a:solidFill>
                <a:latin typeface="Arial"/>
                <a:cs typeface="Arial"/>
              </a:rPr>
              <a:t>4</a:t>
            </a:r>
            <a:r>
              <a:rPr dirty="0" smtClean="0" sz="1050" spc="130">
                <a:solidFill>
                  <a:srgbClr val="5D5D5D"/>
                </a:solidFill>
                <a:latin typeface="Arial"/>
                <a:cs typeface="Arial"/>
              </a:rPr>
              <a:t>-10-2</a:t>
            </a:r>
            <a:r>
              <a:rPr dirty="0" smtClean="0" sz="1050" spc="-17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mtClean="0" sz="1050" spc="85">
                <a:solidFill>
                  <a:srgbClr val="3B3B3B"/>
                </a:solidFill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mtClean="0" sz="1050" spc="165">
                <a:solidFill>
                  <a:srgbClr val="5D5D5D"/>
                </a:solidFill>
                <a:latin typeface="宋体"/>
                <a:cs typeface="宋体"/>
              </a:rPr>
              <a:t>剩余号</a:t>
            </a:r>
            <a:r>
              <a:rPr dirty="0" smtClean="0" sz="1050" spc="220">
                <a:solidFill>
                  <a:srgbClr val="5D5D5D"/>
                </a:solidFill>
                <a:latin typeface="宋体"/>
                <a:cs typeface="宋体"/>
              </a:rPr>
              <a:t>源</a:t>
            </a:r>
            <a:r>
              <a:rPr dirty="0" smtClean="0" sz="1150" spc="130">
                <a:solidFill>
                  <a:srgbClr val="5D5D5D"/>
                </a:solidFill>
                <a:latin typeface="Times New Roman"/>
                <a:cs typeface="Times New Roman"/>
              </a:rPr>
              <a:t>4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mtClean="0" sz="900" spc="95">
                <a:solidFill>
                  <a:srgbClr val="AFACA8"/>
                </a:solidFill>
                <a:latin typeface="宋体"/>
                <a:cs typeface="宋体"/>
              </a:rPr>
              <a:t>专京</a:t>
            </a:r>
            <a:r>
              <a:rPr dirty="0" smtClean="0" sz="900" spc="105">
                <a:solidFill>
                  <a:srgbClr val="AFACA8"/>
                </a:solidFill>
                <a:latin typeface="宋体"/>
                <a:cs typeface="宋体"/>
              </a:rPr>
              <a:t> </a:t>
            </a:r>
            <a:r>
              <a:rPr dirty="0" smtClean="0" sz="950" spc="190">
                <a:solidFill>
                  <a:srgbClr val="AFACA8"/>
                </a:solidFill>
                <a:latin typeface="Times New Roman"/>
                <a:cs typeface="Times New Roman"/>
              </a:rPr>
              <a:t>205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0544" y="5326569"/>
            <a:ext cx="482600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200">
                <a:solidFill>
                  <a:srgbClr val="5D5D5D"/>
                </a:solidFill>
                <a:latin typeface="宋体"/>
                <a:cs typeface="宋体"/>
              </a:rPr>
              <a:t>刘短吴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5977" y="5956806"/>
            <a:ext cx="490855" cy="1720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00" spc="120">
                <a:solidFill>
                  <a:srgbClr val="4D4D4D"/>
                </a:solidFill>
                <a:latin typeface="宋体"/>
                <a:cs typeface="宋体"/>
              </a:rPr>
              <a:t>王留义</a:t>
            </a:r>
            <a:endParaRPr sz="1100">
              <a:latin typeface="宋体"/>
              <a:cs typeface="宋体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5239" y="5505382"/>
            <a:ext cx="1010919" cy="5981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50" spc="114">
                <a:solidFill>
                  <a:srgbClr val="5D5D5D"/>
                </a:solidFill>
                <a:latin typeface="Arial"/>
                <a:cs typeface="Arial"/>
              </a:rPr>
              <a:t>2014-10-21</a:t>
            </a:r>
            <a:r>
              <a:rPr dirty="0" smtClean="0" sz="1050" spc="-15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mtClean="0" sz="1100" spc="-35">
                <a:solidFill>
                  <a:srgbClr val="5D5D5D"/>
                </a:solidFill>
                <a:latin typeface="宋体"/>
                <a:cs typeface="宋体"/>
              </a:rPr>
              <a:t>星</a:t>
            </a:r>
            <a:endParaRPr sz="1100">
              <a:latin typeface="宋体"/>
              <a:cs typeface="宋体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mtClean="0" sz="1050" spc="155">
                <a:solidFill>
                  <a:srgbClr val="5D5D5D"/>
                </a:solidFill>
                <a:latin typeface="宋体"/>
                <a:cs typeface="宋体"/>
              </a:rPr>
              <a:t>剩余号源</a:t>
            </a:r>
            <a:r>
              <a:rPr dirty="0" smtClean="0" sz="1050" spc="-395">
                <a:solidFill>
                  <a:srgbClr val="5D5D5D"/>
                </a:solidFill>
                <a:latin typeface="宋体"/>
                <a:cs typeface="宋体"/>
              </a:rPr>
              <a:t> </a:t>
            </a:r>
            <a:r>
              <a:rPr dirty="0" smtClean="0" sz="1150" spc="160">
                <a:solidFill>
                  <a:srgbClr val="5D5D5D"/>
                </a:solidFill>
                <a:latin typeface="Times New Roman"/>
                <a:cs typeface="Times New Roman"/>
              </a:rPr>
              <a:t>5</a:t>
            </a:r>
            <a:endParaRPr sz="1150">
              <a:latin typeface="Times New Roman"/>
              <a:cs typeface="Times New Roman"/>
            </a:endParaRPr>
          </a:p>
          <a:p>
            <a:pPr marL="34925">
              <a:lnSpc>
                <a:spcPct val="100000"/>
              </a:lnSpc>
              <a:spcBef>
                <a:spcPts val="335"/>
              </a:spcBef>
            </a:pPr>
            <a:r>
              <a:rPr dirty="0" smtClean="0" sz="800" spc="-5">
                <a:solidFill>
                  <a:srgbClr val="AFACA8"/>
                </a:solidFill>
                <a:latin typeface="宋体"/>
                <a:cs typeface="宋体"/>
              </a:rPr>
              <a:t>专J&lt;.</a:t>
            </a:r>
            <a:r>
              <a:rPr dirty="0" smtClean="0" sz="800" spc="-10">
                <a:solidFill>
                  <a:srgbClr val="AFACA8"/>
                </a:solidFill>
                <a:latin typeface="宋体"/>
                <a:cs typeface="宋体"/>
              </a:rPr>
              <a:t> </a:t>
            </a:r>
            <a:r>
              <a:rPr dirty="0" smtClean="0" sz="1050" spc="65">
                <a:solidFill>
                  <a:srgbClr val="AFACA8"/>
                </a:solidFill>
                <a:latin typeface="Courier New"/>
                <a:cs typeface="Courier New"/>
              </a:rPr>
              <a:t>2</a:t>
            </a:r>
            <a:r>
              <a:rPr dirty="0" smtClean="0" sz="1050" spc="70">
                <a:solidFill>
                  <a:srgbClr val="AFACA8"/>
                </a:solidFill>
                <a:latin typeface="Courier New"/>
                <a:cs typeface="Courier New"/>
              </a:rPr>
              <a:t> </a:t>
            </a:r>
            <a:r>
              <a:rPr dirty="0" smtClean="0" sz="1050" spc="100">
                <a:solidFill>
                  <a:srgbClr val="AFACA8"/>
                </a:solidFill>
                <a:latin typeface="Courier New"/>
                <a:cs typeface="Courier New"/>
              </a:rPr>
              <a:t>5</a:t>
            </a:r>
            <a:endParaRPr sz="1050">
              <a:latin typeface="Courier New"/>
              <a:cs typeface="Courier Ne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99819" y="6484295"/>
            <a:ext cx="660400" cy="2520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50" spc="15">
                <a:solidFill>
                  <a:srgbClr val="16313F"/>
                </a:solidFill>
                <a:latin typeface="宋体"/>
                <a:cs typeface="宋体"/>
              </a:rPr>
              <a:t>俐去军</a:t>
            </a:r>
            <a:endParaRPr sz="1650">
              <a:latin typeface="宋体"/>
              <a:cs typeface="宋体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82136" y="5911241"/>
            <a:ext cx="982980" cy="3924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500" spc="760">
                <a:solidFill>
                  <a:srgbClr val="AFACA8"/>
                </a:solidFill>
                <a:latin typeface="Times New Roman"/>
                <a:cs typeface="Times New Roman"/>
              </a:rPr>
              <a:t>E</a:t>
            </a:r>
            <a:r>
              <a:rPr dirty="0" smtClean="0" sz="2500" spc="760">
                <a:solidFill>
                  <a:srgbClr val="AFACA8"/>
                </a:solidFill>
                <a:latin typeface="Times New Roman"/>
                <a:cs typeface="Times New Roman"/>
              </a:rPr>
              <a:t> </a:t>
            </a:r>
            <a:r>
              <a:rPr dirty="0" smtClean="0" sz="2500" spc="-310">
                <a:solidFill>
                  <a:srgbClr val="AFACA8"/>
                </a:solidFill>
                <a:latin typeface="Times New Roman"/>
                <a:cs typeface="Times New Roman"/>
              </a:rPr>
              <a:t> </a:t>
            </a:r>
            <a:r>
              <a:rPr dirty="0" smtClean="0" sz="2500" spc="440">
                <a:solidFill>
                  <a:srgbClr val="AFACA8"/>
                </a:solidFill>
                <a:latin typeface="Times New Roman"/>
                <a:cs typeface="Times New Roman"/>
              </a:rPr>
              <a:t>:</a:t>
            </a:r>
            <a:r>
              <a:rPr dirty="0" smtClean="0" sz="1050" spc="0">
                <a:solidFill>
                  <a:srgbClr val="AFACA8"/>
                </a:solidFill>
                <a:latin typeface="宋体"/>
                <a:cs typeface="宋体"/>
              </a:rPr>
              <a:t>J1Il'M</a:t>
            </a:r>
            <a:endParaRPr sz="10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互联网会诊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8408" y="3500628"/>
            <a:ext cx="3095243" cy="230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96240" y="2564892"/>
            <a:ext cx="3671316" cy="2663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155435" y="2564892"/>
            <a:ext cx="1944623" cy="1368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212335" y="2564892"/>
            <a:ext cx="1914143" cy="1368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1594" y="5371429"/>
            <a:ext cx="3477260" cy="80391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97800"/>
              </a:lnSpc>
            </a:pPr>
            <a:r>
              <a:rPr dirty="0" smtClean="0" sz="1800" spc="10">
                <a:latin typeface="Microsoft JhengHei"/>
                <a:cs typeface="Microsoft JhengHei"/>
              </a:rPr>
              <a:t>郑州大学第一附属医院程敬亮教授</a:t>
            </a:r>
            <a:r>
              <a:rPr dirty="0" smtClean="0" sz="1800" spc="10">
                <a:latin typeface="Microsoft JhengHei"/>
                <a:cs typeface="Microsoft JhengHei"/>
              </a:rPr>
              <a:t> 通过名医网互联网会诊系统进行现</a:t>
            </a:r>
            <a:r>
              <a:rPr dirty="0" smtClean="0" sz="1800" spc="10">
                <a:latin typeface="Microsoft JhengHei"/>
                <a:cs typeface="Microsoft JhengHei"/>
              </a:rPr>
              <a:t> 场视频会诊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8995" y="1168908"/>
            <a:ext cx="8488680" cy="1347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262127" y="1257300"/>
            <a:ext cx="6271260" cy="12740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96240" y="1196339"/>
            <a:ext cx="8394192" cy="12527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96240" y="1196339"/>
            <a:ext cx="8394192" cy="1252727"/>
          </a:xfrm>
          <a:custGeom>
            <a:avLst/>
            <a:gdLst/>
            <a:ahLst/>
            <a:cxnLst/>
            <a:rect l="l" t="t" r="r" b="b"/>
            <a:pathLst>
              <a:path w="8394192" h="1252727">
                <a:moveTo>
                  <a:pt x="0" y="1252727"/>
                </a:moveTo>
                <a:lnTo>
                  <a:pt x="8394192" y="1252727"/>
                </a:lnTo>
                <a:lnTo>
                  <a:pt x="8394192" y="0"/>
                </a:lnTo>
                <a:lnTo>
                  <a:pt x="0" y="0"/>
                </a:lnTo>
                <a:lnTo>
                  <a:pt x="0" y="1252727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4370" y="1380997"/>
            <a:ext cx="5845810" cy="909319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自主研发，易于部署，操作简单，移动会诊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12700">
              <a:lnSpc>
                <a:spcPts val="284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继承创新医院现有的远程医疗平台服务模式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8547" y="5966459"/>
            <a:ext cx="3247390" cy="273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155"/>
              </a:lnSpc>
            </a:pPr>
            <a:r>
              <a:rPr dirty="0" smtClean="0" sz="1800" spc="10">
                <a:latin typeface="Microsoft JhengHei"/>
                <a:cs typeface="Microsoft JhengHei"/>
              </a:rPr>
              <a:t>河南省远程医学中心多学科会诊</a:t>
            </a:r>
            <a:endParaRPr sz="18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案例</a:t>
            </a:r>
            <a:r>
              <a:rPr dirty="0" smtClean="0" sz="3600" spc="-21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dirty="0" smtClean="0" sz="3600" spc="-215">
                <a:solidFill>
                  <a:srgbClr val="FFFFFF"/>
                </a:solidFill>
                <a:latin typeface="Microsoft JhengHei"/>
                <a:cs typeface="Microsoft JhengHei"/>
              </a:rPr>
              <a:t>：数字考古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1372" y="1178052"/>
            <a:ext cx="6641592" cy="1456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961644" y="1185672"/>
            <a:ext cx="7027164" cy="1527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115567" y="1196339"/>
            <a:ext cx="6553200" cy="1368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1115567" y="1196339"/>
            <a:ext cx="6553200" cy="1368552"/>
          </a:xfrm>
          <a:custGeom>
            <a:avLst/>
            <a:gdLst/>
            <a:ahLst/>
            <a:cxnLst/>
            <a:rect l="l" t="t" r="r" b="b"/>
            <a:pathLst>
              <a:path w="6553200" h="1368552">
                <a:moveTo>
                  <a:pt x="0" y="130175"/>
                </a:moveTo>
                <a:lnTo>
                  <a:pt x="7092" y="87683"/>
                </a:lnTo>
                <a:lnTo>
                  <a:pt x="26786" y="51063"/>
                </a:lnTo>
                <a:lnTo>
                  <a:pt x="56706" y="22693"/>
                </a:lnTo>
                <a:lnTo>
                  <a:pt x="94476" y="4951"/>
                </a:lnTo>
                <a:lnTo>
                  <a:pt x="6423025" y="0"/>
                </a:lnTo>
                <a:lnTo>
                  <a:pt x="6437692" y="817"/>
                </a:lnTo>
                <a:lnTo>
                  <a:pt x="6478487" y="12376"/>
                </a:lnTo>
                <a:lnTo>
                  <a:pt x="6512620" y="35746"/>
                </a:lnTo>
                <a:lnTo>
                  <a:pt x="6537712" y="68549"/>
                </a:lnTo>
                <a:lnTo>
                  <a:pt x="6551387" y="108407"/>
                </a:lnTo>
                <a:lnTo>
                  <a:pt x="6553200" y="1238377"/>
                </a:lnTo>
                <a:lnTo>
                  <a:pt x="6552382" y="1253044"/>
                </a:lnTo>
                <a:lnTo>
                  <a:pt x="6540823" y="1293839"/>
                </a:lnTo>
                <a:lnTo>
                  <a:pt x="6517453" y="1327972"/>
                </a:lnTo>
                <a:lnTo>
                  <a:pt x="6484650" y="1353064"/>
                </a:lnTo>
                <a:lnTo>
                  <a:pt x="6444792" y="1366739"/>
                </a:lnTo>
                <a:lnTo>
                  <a:pt x="130149" y="1368552"/>
                </a:lnTo>
                <a:lnTo>
                  <a:pt x="115480" y="1367734"/>
                </a:lnTo>
                <a:lnTo>
                  <a:pt x="74686" y="1356172"/>
                </a:lnTo>
                <a:lnTo>
                  <a:pt x="40559" y="1332798"/>
                </a:lnTo>
                <a:lnTo>
                  <a:pt x="15475" y="1299990"/>
                </a:lnTo>
                <a:lnTo>
                  <a:pt x="1808" y="1260126"/>
                </a:lnTo>
                <a:lnTo>
                  <a:pt x="0" y="130175"/>
                </a:lnTo>
                <a:close/>
              </a:path>
            </a:pathLst>
          </a:custGeom>
          <a:ln w="9144">
            <a:solidFill>
              <a:srgbClr val="C72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41272" y="1131951"/>
            <a:ext cx="6670675" cy="13696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0000"/>
              </a:lnSpc>
            </a:pP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整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考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古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、测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算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机、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筑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等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学科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力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量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形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成新的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考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古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方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向</a:t>
            </a:r>
            <a:r>
              <a:rPr dirty="0" smtClean="0" sz="2000" spc="-165">
                <a:solidFill>
                  <a:srgbClr val="073D86"/>
                </a:solidFill>
                <a:latin typeface="Microsoft JhengHei"/>
                <a:cs typeface="Microsoft JhengHei"/>
              </a:rPr>
              <a:t>——</a:t>
            </a:r>
            <a:r>
              <a:rPr dirty="0" smtClean="0" sz="2000" spc="10" u="heavy">
                <a:solidFill>
                  <a:srgbClr val="0080FF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2000" spc="10" u="heavy">
                <a:solidFill>
                  <a:srgbClr val="0080FF"/>
                </a:solidFill>
                <a:latin typeface="Microsoft JhengHei"/>
                <a:cs typeface="Microsoft JhengHei"/>
              </a:rPr>
              <a:t>字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</a:rPr>
              <a:t>考古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给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考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古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扎上</a:t>
            </a:r>
            <a:r>
              <a:rPr dirty="0" smtClean="0" sz="2000" spc="15">
                <a:solidFill>
                  <a:srgbClr val="073D86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的翅</a:t>
            </a:r>
            <a:r>
              <a:rPr dirty="0" smtClean="0" sz="2000" spc="15">
                <a:solidFill>
                  <a:srgbClr val="073D86"/>
                </a:solidFill>
                <a:latin typeface="Microsoft JhengHei"/>
                <a:cs typeface="Microsoft JhengHei"/>
              </a:rPr>
              <a:t>膀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使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考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古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科飞的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更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努力进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入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国</a:t>
            </a:r>
            <a:r>
              <a:rPr dirty="0" smtClean="0" sz="2000" spc="30">
                <a:solidFill>
                  <a:srgbClr val="073D86"/>
                </a:solidFill>
                <a:latin typeface="Microsoft JhengHei"/>
                <a:cs typeface="Microsoft JhengHei"/>
              </a:rPr>
              <a:t>前</a:t>
            </a:r>
            <a:r>
              <a:rPr dirty="0" smtClean="0" sz="2000" spc="-125">
                <a:solidFill>
                  <a:srgbClr val="073D86"/>
                </a:solidFill>
                <a:latin typeface="Arial"/>
                <a:cs typeface="Arial"/>
              </a:rPr>
              <a:t>5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名。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1778" y="5068189"/>
            <a:ext cx="194945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16913" y="3293364"/>
            <a:ext cx="7061160" cy="60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45819" y="2628900"/>
            <a:ext cx="845819" cy="725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853945" y="2862326"/>
            <a:ext cx="155702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数字博物馆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1778" y="2814828"/>
            <a:ext cx="195580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1778" y="4316857"/>
            <a:ext cx="195580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1778" y="3565905"/>
            <a:ext cx="195580" cy="37592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42642" y="3556380"/>
            <a:ext cx="3398520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古建筑物古文物三维重建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80997" y="5052059"/>
            <a:ext cx="4926965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35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古文物线画图提取、古文物模拟修复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42642" y="4286757"/>
            <a:ext cx="4011929" cy="36068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84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考古挖掘现场测绘及仿真模拟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5819" y="3380232"/>
            <a:ext cx="7432254" cy="22515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6839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821423"/>
            <a:ext cx="6240780" cy="0"/>
          </a:xfrm>
          <a:custGeom>
            <a:avLst/>
            <a:gdLst/>
            <a:ahLst/>
            <a:cxnLst/>
            <a:rect l="l" t="t" r="r" b="b"/>
            <a:pathLst>
              <a:path w="6240780" h="0">
                <a:moveTo>
                  <a:pt x="0" y="0"/>
                </a:moveTo>
                <a:lnTo>
                  <a:pt x="6240780" y="0"/>
                </a:lnTo>
              </a:path>
            </a:pathLst>
          </a:custGeom>
          <a:ln w="13716">
            <a:solidFill>
              <a:srgbClr val="342F2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920988" y="2323338"/>
            <a:ext cx="181610" cy="126364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750" spc="640">
                <a:solidFill>
                  <a:srgbClr val="959595"/>
                </a:solidFill>
                <a:latin typeface="Arial"/>
                <a:cs typeface="Arial"/>
              </a:rPr>
              <a:t>Q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65869" y="2396315"/>
            <a:ext cx="25220" cy="127496"/>
          </a:xfrm>
          <a:custGeom>
            <a:avLst/>
            <a:gdLst/>
            <a:ahLst/>
            <a:cxnLst/>
            <a:rect l="l" t="t" r="r" b="b"/>
            <a:pathLst>
              <a:path w="25220" h="127496">
                <a:moveTo>
                  <a:pt x="0" y="0"/>
                </a:moveTo>
                <a:lnTo>
                  <a:pt x="25220" y="0"/>
                </a:lnTo>
                <a:lnTo>
                  <a:pt x="25220" y="127496"/>
                </a:lnTo>
                <a:lnTo>
                  <a:pt x="0" y="127496"/>
                </a:lnTo>
                <a:lnTo>
                  <a:pt x="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891090" y="2396315"/>
            <a:ext cx="214122" cy="127496"/>
          </a:xfrm>
          <a:custGeom>
            <a:avLst/>
            <a:gdLst/>
            <a:ahLst/>
            <a:cxnLst/>
            <a:rect l="l" t="t" r="r" b="b"/>
            <a:pathLst>
              <a:path w="214122" h="127496">
                <a:moveTo>
                  <a:pt x="0" y="0"/>
                </a:moveTo>
                <a:lnTo>
                  <a:pt x="214122" y="0"/>
                </a:lnTo>
                <a:lnTo>
                  <a:pt x="214122" y="127496"/>
                </a:lnTo>
                <a:lnTo>
                  <a:pt x="0" y="127496"/>
                </a:lnTo>
                <a:lnTo>
                  <a:pt x="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861552" y="2378455"/>
            <a:ext cx="269875" cy="15811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000" spc="-180">
                <a:solidFill>
                  <a:srgbClr val="A3A3A3"/>
                </a:solidFill>
                <a:latin typeface="宋体"/>
                <a:cs typeface="宋体"/>
              </a:rPr>
              <a:t>.</a:t>
            </a:r>
            <a:r>
              <a:rPr dirty="0" smtClean="0" sz="1000" spc="-200">
                <a:solidFill>
                  <a:srgbClr val="A3A3A3"/>
                </a:solidFill>
                <a:latin typeface="宋体"/>
                <a:cs typeface="宋体"/>
              </a:rPr>
              <a:t>口口</a:t>
            </a:r>
            <a:endParaRPr sz="1000">
              <a:latin typeface="宋体"/>
              <a:cs typeface="宋体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07171" y="6209538"/>
            <a:ext cx="427990" cy="2520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650" spc="345">
                <a:solidFill>
                  <a:srgbClr val="959595"/>
                </a:solidFill>
                <a:latin typeface="宋体"/>
                <a:cs typeface="宋体"/>
              </a:rPr>
              <a:t>列-</a:t>
            </a:r>
            <a:endParaRPr sz="16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"/>
            <a:ext cx="9130284" cy="6830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1076" y="6481064"/>
            <a:ext cx="853440" cy="24447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550" spc="25">
                <a:solidFill>
                  <a:srgbClr val="720A03"/>
                </a:solidFill>
                <a:latin typeface="宋体"/>
                <a:cs typeface="宋体"/>
              </a:rPr>
              <a:t>电</a:t>
            </a:r>
            <a:r>
              <a:rPr dirty="0" smtClean="0" sz="700" spc="-25">
                <a:solidFill>
                  <a:srgbClr val="708E70"/>
                </a:solidFill>
                <a:latin typeface="Times New Roman"/>
                <a:cs typeface="Times New Roman"/>
              </a:rPr>
              <a:t>J</a:t>
            </a:r>
            <a:r>
              <a:rPr dirty="0" smtClean="0" sz="1600" spc="-1200">
                <a:solidFill>
                  <a:srgbClr val="3A7564"/>
                </a:solidFill>
                <a:latin typeface="宋体"/>
                <a:cs typeface="宋体"/>
              </a:rPr>
              <a:t>丑</a:t>
            </a:r>
            <a:r>
              <a:rPr dirty="0" smtClean="0" sz="1600" spc="-375">
                <a:solidFill>
                  <a:srgbClr val="3A7564"/>
                </a:solidFill>
                <a:latin typeface="宋体"/>
                <a:cs typeface="宋体"/>
              </a:rPr>
              <a:t> </a:t>
            </a:r>
            <a:r>
              <a:rPr dirty="0" smtClean="0" sz="1600" spc="-310">
                <a:solidFill>
                  <a:srgbClr val="13232D"/>
                </a:solidFill>
                <a:latin typeface="宋体"/>
                <a:cs typeface="宋体"/>
              </a:rPr>
              <a:t>科州-k去</a:t>
            </a:r>
            <a:endParaRPr sz="160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考古挖掘现场测绘及仿真模拟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1033270"/>
            <a:ext cx="9144000" cy="58247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6382511"/>
            <a:ext cx="2772156" cy="475488"/>
          </a:xfrm>
          <a:custGeom>
            <a:avLst/>
            <a:gdLst/>
            <a:ahLst/>
            <a:cxnLst/>
            <a:rect l="l" t="t" r="r" b="b"/>
            <a:pathLst>
              <a:path w="2772156" h="475488">
                <a:moveTo>
                  <a:pt x="0" y="475487"/>
                </a:moveTo>
                <a:lnTo>
                  <a:pt x="2772156" y="475487"/>
                </a:lnTo>
                <a:lnTo>
                  <a:pt x="2772156" y="0"/>
                </a:lnTo>
                <a:lnTo>
                  <a:pt x="0" y="0"/>
                </a:lnTo>
                <a:lnTo>
                  <a:pt x="0" y="475487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51459" y="6452615"/>
            <a:ext cx="1251204" cy="37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423416" y="6452615"/>
            <a:ext cx="1132332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772155" y="6382511"/>
            <a:ext cx="6371844" cy="47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452359" cy="1097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452359" y="0"/>
            <a:ext cx="1691639" cy="1097279"/>
          </a:xfrm>
          <a:custGeom>
            <a:avLst/>
            <a:gdLst/>
            <a:ahLst/>
            <a:cxnLst/>
            <a:rect l="l" t="t" r="r" b="b"/>
            <a:pathLst>
              <a:path w="1691639" h="1097279">
                <a:moveTo>
                  <a:pt x="0" y="1097279"/>
                </a:moveTo>
                <a:lnTo>
                  <a:pt x="1691639" y="1097279"/>
                </a:lnTo>
                <a:lnTo>
                  <a:pt x="1691639" y="0"/>
                </a:lnTo>
                <a:lnTo>
                  <a:pt x="0" y="0"/>
                </a:lnTo>
                <a:lnTo>
                  <a:pt x="0" y="1097279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7735823" y="0"/>
            <a:ext cx="1161287" cy="1097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7360919" y="0"/>
            <a:ext cx="1783079" cy="1097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古文物线画图提取与虚拟修复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76755" y="824482"/>
            <a:ext cx="5905500" cy="60335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1053083"/>
            <a:ext cx="4824983" cy="38160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3598164" y="3328414"/>
            <a:ext cx="5545836" cy="35295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504444" y="1484375"/>
            <a:ext cx="7848600" cy="49057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习总书记北</a:t>
            </a:r>
            <a:r>
              <a:rPr dirty="0" smtClean="0" sz="3600" spc="15">
                <a:solidFill>
                  <a:srgbClr val="FFFFFF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”五四讲话</a:t>
            </a:r>
            <a:r>
              <a:rPr dirty="0" smtClean="0" sz="3600" spc="0">
                <a:solidFill>
                  <a:srgbClr val="FFFFFF"/>
                </a:solidFill>
                <a:latin typeface="Microsoft JhengHei"/>
                <a:cs typeface="Microsoft JhengHei"/>
              </a:rPr>
              <a:t>”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76600" y="1981200"/>
            <a:ext cx="108203" cy="2161032"/>
          </a:xfrm>
          <a:custGeom>
            <a:avLst/>
            <a:gdLst/>
            <a:ahLst/>
            <a:cxnLst/>
            <a:rect l="l" t="t" r="r" b="b"/>
            <a:pathLst>
              <a:path w="108203" h="2161031">
                <a:moveTo>
                  <a:pt x="0" y="2161032"/>
                </a:moveTo>
                <a:lnTo>
                  <a:pt x="108203" y="2161032"/>
                </a:lnTo>
                <a:lnTo>
                  <a:pt x="108203" y="0"/>
                </a:lnTo>
                <a:lnTo>
                  <a:pt x="0" y="0"/>
                </a:lnTo>
                <a:lnTo>
                  <a:pt x="0" y="2161032"/>
                </a:lnTo>
                <a:close/>
              </a:path>
            </a:pathLst>
          </a:custGeom>
          <a:solidFill>
            <a:srgbClr val="30B6FC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276600" y="1981200"/>
            <a:ext cx="108203" cy="2161032"/>
          </a:xfrm>
          <a:custGeom>
            <a:avLst/>
            <a:gdLst/>
            <a:ahLst/>
            <a:cxnLst/>
            <a:rect l="l" t="t" r="r" b="b"/>
            <a:pathLst>
              <a:path w="108203" h="2161031">
                <a:moveTo>
                  <a:pt x="0" y="2161032"/>
                </a:moveTo>
                <a:lnTo>
                  <a:pt x="108203" y="2161032"/>
                </a:lnTo>
                <a:lnTo>
                  <a:pt x="108203" y="0"/>
                </a:lnTo>
                <a:lnTo>
                  <a:pt x="0" y="0"/>
                </a:lnTo>
                <a:lnTo>
                  <a:pt x="0" y="2161032"/>
                </a:lnTo>
                <a:close/>
              </a:path>
            </a:pathLst>
          </a:custGeom>
          <a:ln w="9144">
            <a:solidFill>
              <a:srgbClr val="30B6FC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179831" y="1987295"/>
            <a:ext cx="2951988" cy="2161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605784" y="1743455"/>
            <a:ext cx="5300471" cy="2851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605784" y="1863851"/>
            <a:ext cx="5283708" cy="270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630167" y="1767839"/>
            <a:ext cx="5196840" cy="2747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708653" y="1846326"/>
            <a:ext cx="5039868" cy="2590800"/>
          </a:xfrm>
          <a:custGeom>
            <a:avLst/>
            <a:gdLst/>
            <a:ahLst/>
            <a:cxnLst/>
            <a:rect l="l" t="t" r="r" b="b"/>
            <a:pathLst>
              <a:path w="5039868" h="2590800">
                <a:moveTo>
                  <a:pt x="5039868" y="0"/>
                </a:moveTo>
                <a:lnTo>
                  <a:pt x="0" y="0"/>
                </a:lnTo>
                <a:lnTo>
                  <a:pt x="0" y="2590800"/>
                </a:lnTo>
                <a:lnTo>
                  <a:pt x="4608068" y="2590800"/>
                </a:lnTo>
                <a:lnTo>
                  <a:pt x="5039868" y="2159000"/>
                </a:lnTo>
                <a:lnTo>
                  <a:pt x="5039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316721" y="4005326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431800" y="0"/>
                </a:moveTo>
                <a:lnTo>
                  <a:pt x="86359" y="86360"/>
                </a:lnTo>
                <a:lnTo>
                  <a:pt x="0" y="431800"/>
                </a:lnTo>
                <a:lnTo>
                  <a:pt x="431800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708653" y="1846326"/>
            <a:ext cx="5039868" cy="2590800"/>
          </a:xfrm>
          <a:custGeom>
            <a:avLst/>
            <a:gdLst/>
            <a:ahLst/>
            <a:cxnLst/>
            <a:rect l="l" t="t" r="r" b="b"/>
            <a:pathLst>
              <a:path w="5039868" h="2590800">
                <a:moveTo>
                  <a:pt x="4608068" y="2590800"/>
                </a:moveTo>
                <a:lnTo>
                  <a:pt x="4694428" y="2245360"/>
                </a:lnTo>
                <a:lnTo>
                  <a:pt x="5039868" y="2159000"/>
                </a:lnTo>
                <a:lnTo>
                  <a:pt x="4608068" y="2590800"/>
                </a:lnTo>
                <a:lnTo>
                  <a:pt x="0" y="2590800"/>
                </a:lnTo>
                <a:lnTo>
                  <a:pt x="0" y="0"/>
                </a:lnTo>
                <a:lnTo>
                  <a:pt x="5039868" y="0"/>
                </a:lnTo>
                <a:lnTo>
                  <a:pt x="5039868" y="2159000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787266" y="1815464"/>
            <a:ext cx="4866005" cy="251142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12700" marR="12700">
              <a:lnSpc>
                <a:spcPct val="150000"/>
              </a:lnSpc>
            </a:pPr>
            <a:r>
              <a:rPr dirty="0" smtClean="0" sz="2200" spc="-15" b="1">
                <a:solidFill>
                  <a:srgbClr val="094680"/>
                </a:solidFill>
                <a:latin typeface="Arial"/>
                <a:cs typeface="Arial"/>
              </a:rPr>
              <a:t>2015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政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府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工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作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报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告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明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确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出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2200" spc="-20">
                <a:solidFill>
                  <a:srgbClr val="FF0000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2200" spc="-25">
                <a:solidFill>
                  <a:srgbClr val="FF0000"/>
                </a:solidFill>
                <a:latin typeface="Microsoft JhengHei"/>
                <a:cs typeface="Microsoft JhengHei"/>
              </a:rPr>
              <a:t>世</a:t>
            </a:r>
            <a:r>
              <a:rPr dirty="0" smtClean="0" sz="2200" spc="-1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界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200" spc="-20">
                <a:solidFill>
                  <a:srgbClr val="FF0000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20">
                <a:solidFill>
                  <a:srgbClr val="FF0000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2200" spc="-2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200" spc="25">
                <a:solidFill>
                  <a:srgbClr val="FF0000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这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2200" spc="10">
                <a:solidFill>
                  <a:srgbClr val="094680"/>
                </a:solidFill>
                <a:latin typeface="Microsoft JhengHei"/>
                <a:cs typeface="Microsoft JhengHei"/>
              </a:rPr>
              <a:t>继</a:t>
            </a:r>
            <a:r>
              <a:rPr dirty="0" smtClean="0" sz="2200" spc="-15" b="1">
                <a:solidFill>
                  <a:srgbClr val="094680"/>
                </a:solidFill>
                <a:latin typeface="Arial"/>
                <a:cs typeface="Arial"/>
              </a:rPr>
              <a:t>20</a:t>
            </a:r>
            <a:r>
              <a:rPr dirty="0" smtClean="0" sz="2200" spc="-130" b="1">
                <a:solidFill>
                  <a:srgbClr val="094680"/>
                </a:solidFill>
                <a:latin typeface="Arial"/>
                <a:cs typeface="Arial"/>
              </a:rPr>
              <a:t>1</a:t>
            </a:r>
            <a:r>
              <a:rPr dirty="0" smtClean="0" sz="2200" spc="-15" b="1">
                <a:solidFill>
                  <a:srgbClr val="094680"/>
                </a:solidFill>
                <a:latin typeface="Arial"/>
                <a:cs typeface="Arial"/>
              </a:rPr>
              <a:t>1</a:t>
            </a:r>
            <a:r>
              <a:rPr dirty="0" smtClean="0" sz="2200" spc="-10" b="1">
                <a:solidFill>
                  <a:srgbClr val="094680"/>
                </a:solidFill>
                <a:latin typeface="Arial"/>
                <a:cs typeface="Arial"/>
              </a:rPr>
              <a:t> 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政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府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工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作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报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告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中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出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要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加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快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批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世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界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之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后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又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次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提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出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这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目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标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。</a:t>
            </a:r>
            <a:endParaRPr sz="2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284" y="4482084"/>
            <a:ext cx="8447532" cy="1461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14527" y="4509515"/>
            <a:ext cx="8353044" cy="1367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14527" y="4509515"/>
            <a:ext cx="8353044" cy="1367027"/>
          </a:xfrm>
          <a:custGeom>
            <a:avLst/>
            <a:gdLst/>
            <a:ahLst/>
            <a:cxnLst/>
            <a:rect l="l" t="t" r="r" b="b"/>
            <a:pathLst>
              <a:path w="8353044" h="1367027">
                <a:moveTo>
                  <a:pt x="0" y="227837"/>
                </a:moveTo>
                <a:lnTo>
                  <a:pt x="6621" y="173077"/>
                </a:lnTo>
                <a:lnTo>
                  <a:pt x="25431" y="123122"/>
                </a:lnTo>
                <a:lnTo>
                  <a:pt x="54845" y="79553"/>
                </a:lnTo>
                <a:lnTo>
                  <a:pt x="93282" y="43952"/>
                </a:lnTo>
                <a:lnTo>
                  <a:pt x="139158" y="17901"/>
                </a:lnTo>
                <a:lnTo>
                  <a:pt x="190890" y="2981"/>
                </a:lnTo>
                <a:lnTo>
                  <a:pt x="227850" y="0"/>
                </a:lnTo>
                <a:lnTo>
                  <a:pt x="8125206" y="0"/>
                </a:lnTo>
                <a:lnTo>
                  <a:pt x="8179966" y="6620"/>
                </a:lnTo>
                <a:lnTo>
                  <a:pt x="8229921" y="25426"/>
                </a:lnTo>
                <a:lnTo>
                  <a:pt x="8273490" y="54836"/>
                </a:lnTo>
                <a:lnTo>
                  <a:pt x="8309091" y="93268"/>
                </a:lnTo>
                <a:lnTo>
                  <a:pt x="8335142" y="139142"/>
                </a:lnTo>
                <a:lnTo>
                  <a:pt x="8350062" y="190875"/>
                </a:lnTo>
                <a:lnTo>
                  <a:pt x="8353044" y="227837"/>
                </a:lnTo>
                <a:lnTo>
                  <a:pt x="8353044" y="1139177"/>
                </a:lnTo>
                <a:lnTo>
                  <a:pt x="8346423" y="1193934"/>
                </a:lnTo>
                <a:lnTo>
                  <a:pt x="8327617" y="1243890"/>
                </a:lnTo>
                <a:lnTo>
                  <a:pt x="8298207" y="1287462"/>
                </a:lnTo>
                <a:lnTo>
                  <a:pt x="8259775" y="1323067"/>
                </a:lnTo>
                <a:lnTo>
                  <a:pt x="8213901" y="1349123"/>
                </a:lnTo>
                <a:lnTo>
                  <a:pt x="8162168" y="1364045"/>
                </a:lnTo>
                <a:lnTo>
                  <a:pt x="8125206" y="1367027"/>
                </a:lnTo>
                <a:lnTo>
                  <a:pt x="227850" y="1367027"/>
                </a:lnTo>
                <a:lnTo>
                  <a:pt x="173093" y="1360406"/>
                </a:lnTo>
                <a:lnTo>
                  <a:pt x="123137" y="1341596"/>
                </a:lnTo>
                <a:lnTo>
                  <a:pt x="79565" y="1312182"/>
                </a:lnTo>
                <a:lnTo>
                  <a:pt x="43960" y="1273745"/>
                </a:lnTo>
                <a:lnTo>
                  <a:pt x="17904" y="1227869"/>
                </a:lnTo>
                <a:lnTo>
                  <a:pt x="2982" y="1176137"/>
                </a:lnTo>
                <a:lnTo>
                  <a:pt x="0" y="1139177"/>
                </a:lnTo>
                <a:lnTo>
                  <a:pt x="0" y="227837"/>
                </a:lnTo>
                <a:close/>
              </a:path>
            </a:pathLst>
          </a:custGeom>
          <a:ln w="9144">
            <a:solidFill>
              <a:srgbClr val="55CE74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30200" y="1152032"/>
            <a:ext cx="8333105" cy="450723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355600" marR="12700" indent="-343535">
              <a:lnSpc>
                <a:spcPct val="150100"/>
              </a:lnSpc>
            </a:pPr>
            <a:r>
              <a:rPr dirty="0" smtClean="0" sz="2400">
                <a:solidFill>
                  <a:srgbClr val="0080FF"/>
                </a:solidFill>
                <a:latin typeface="Wingdings"/>
                <a:cs typeface="Wingdings"/>
              </a:rPr>
              <a:t></a:t>
            </a:r>
            <a:r>
              <a:rPr dirty="0" smtClean="0" sz="2400" spc="-40">
                <a:solidFill>
                  <a:srgbClr val="0080FF"/>
                </a:solidFill>
                <a:latin typeface="Times New Roman"/>
                <a:cs typeface="Times New Roman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原伯克利大学校长田长霖教授认为，“世界一流大学的重要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标志，是有世界一流的成果，不能只看论文发表多少。最重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 要的是要在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某一个领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域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真正达到世界一流。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  <a:spcBef>
                <a:spcPts val="87"/>
              </a:spcBef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080FF"/>
                </a:solidFill>
                <a:latin typeface="Wingdings"/>
                <a:cs typeface="Wingdings"/>
              </a:rPr>
              <a:t></a:t>
            </a:r>
            <a:r>
              <a:rPr dirty="0" smtClean="0" sz="2400" spc="-40">
                <a:solidFill>
                  <a:srgbClr val="0080FF"/>
                </a:solidFill>
                <a:latin typeface="Times New Roman"/>
                <a:cs typeface="Times New Roman"/>
              </a:rPr>
              <a:t> 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田长霖教授曾在清华大学做题为“世界的大趋势”看高等教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355600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育的演讲时着重提到了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信息的挑战</a:t>
            </a:r>
            <a:r>
              <a:rPr dirty="0" smtClean="0" sz="2400" spc="0">
                <a:latin typeface="Microsoft JhengHei"/>
                <a:cs typeface="Microsoft JhengHei"/>
              </a:rPr>
              <a:t>。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950"/>
              </a:lnSpc>
              <a:spcBef>
                <a:spcPts val="1"/>
              </a:spcBef>
            </a:pPr>
            <a:endParaRPr sz="9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391160">
              <a:lnSpc>
                <a:spcPct val="100000"/>
              </a:lnSpc>
            </a:pP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“现在有一个新的动向，就是你要赶快上网络，你不上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391160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网络，你就要自我消灭。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400" spc="0" b="1">
                <a:solidFill>
                  <a:srgbClr val="073D86"/>
                </a:solidFill>
                <a:latin typeface="Arial"/>
                <a:cs typeface="Arial"/>
              </a:rPr>
              <a:t>——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田长霖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3750"/>
              </a:lnSpc>
            </a:pP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如何建设世界一流大学和一</a:t>
            </a:r>
            <a:r>
              <a:rPr dirty="0" smtClean="0" sz="3200" spc="-5">
                <a:solidFill>
                  <a:srgbClr val="FFFFFF"/>
                </a:solidFill>
                <a:latin typeface="Microsoft JhengHei"/>
                <a:cs typeface="Microsoft JhengHei"/>
              </a:rPr>
              <a:t>流</a:t>
            </a:r>
            <a:r>
              <a:rPr dirty="0" smtClean="0" sz="3200" spc="10">
                <a:solidFill>
                  <a:srgbClr val="FFFFFF"/>
                </a:solidFill>
                <a:latin typeface="Microsoft JhengHei"/>
                <a:cs typeface="Microsoft JhengHei"/>
              </a:rPr>
              <a:t>学科？</a:t>
            </a:r>
            <a:endParaRPr sz="3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091" y="1280160"/>
            <a:ext cx="1647443" cy="1062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832097" y="1305178"/>
            <a:ext cx="1551813" cy="966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32097" y="1305178"/>
            <a:ext cx="1551813" cy="966088"/>
          </a:xfrm>
          <a:custGeom>
            <a:avLst/>
            <a:gdLst/>
            <a:ahLst/>
            <a:cxnLst/>
            <a:rect l="l" t="t" r="r" b="b"/>
            <a:pathLst>
              <a:path w="1551813" h="966088">
                <a:moveTo>
                  <a:pt x="0" y="0"/>
                </a:moveTo>
                <a:lnTo>
                  <a:pt x="1546860" y="34162"/>
                </a:lnTo>
                <a:lnTo>
                  <a:pt x="1551813" y="863854"/>
                </a:lnTo>
                <a:lnTo>
                  <a:pt x="897636" y="849376"/>
                </a:lnTo>
                <a:lnTo>
                  <a:pt x="779017" y="966088"/>
                </a:lnTo>
                <a:lnTo>
                  <a:pt x="659002" y="844042"/>
                </a:lnTo>
                <a:lnTo>
                  <a:pt x="4952" y="82956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典型案例：卡内基梅隆大学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2984" y="2235707"/>
            <a:ext cx="8638032" cy="4172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23088" y="2305811"/>
            <a:ext cx="8497824" cy="4032504"/>
          </a:xfrm>
          <a:custGeom>
            <a:avLst/>
            <a:gdLst/>
            <a:ahLst/>
            <a:cxnLst/>
            <a:rect l="l" t="t" r="r" b="b"/>
            <a:pathLst>
              <a:path w="8497824" h="4032504">
                <a:moveTo>
                  <a:pt x="0" y="4032504"/>
                </a:moveTo>
                <a:lnTo>
                  <a:pt x="8497824" y="4032504"/>
                </a:lnTo>
                <a:lnTo>
                  <a:pt x="8497824" y="0"/>
                </a:lnTo>
                <a:lnTo>
                  <a:pt x="0" y="0"/>
                </a:lnTo>
                <a:lnTo>
                  <a:pt x="0" y="40325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23088" y="2305811"/>
            <a:ext cx="8497824" cy="4032504"/>
          </a:xfrm>
          <a:custGeom>
            <a:avLst/>
            <a:gdLst/>
            <a:ahLst/>
            <a:cxnLst/>
            <a:rect l="l" t="t" r="r" b="b"/>
            <a:pathLst>
              <a:path w="8497824" h="4032504">
                <a:moveTo>
                  <a:pt x="0" y="4032504"/>
                </a:moveTo>
                <a:lnTo>
                  <a:pt x="8497824" y="4032504"/>
                </a:lnTo>
                <a:lnTo>
                  <a:pt x="8497824" y="0"/>
                </a:lnTo>
                <a:lnTo>
                  <a:pt x="0" y="0"/>
                </a:lnTo>
                <a:lnTo>
                  <a:pt x="0" y="4032504"/>
                </a:lnTo>
                <a:close/>
              </a:path>
            </a:pathLst>
          </a:custGeom>
          <a:ln w="9143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59637" y="1542669"/>
            <a:ext cx="6489065" cy="12134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3011805">
              <a:lnSpc>
                <a:spcPct val="100000"/>
              </a:lnSpc>
            </a:pPr>
            <a:r>
              <a:rPr dirty="0" smtClean="0" sz="2800" spc="-20">
                <a:solidFill>
                  <a:srgbClr val="910000"/>
                </a:solidFill>
                <a:latin typeface="Microsoft JhengHei"/>
                <a:cs typeface="Microsoft JhengHei"/>
              </a:rPr>
              <a:t>学科交叉</a:t>
            </a:r>
            <a:endParaRPr sz="2800">
              <a:latin typeface="Microsoft JhengHei"/>
              <a:cs typeface="Microsoft JhengHei"/>
            </a:endParaRPr>
          </a:p>
          <a:p>
            <a:pPr>
              <a:lnSpc>
                <a:spcPts val="700"/>
              </a:lnSpc>
              <a:spcBef>
                <a:spcPts val="13"/>
              </a:spcBef>
            </a:pPr>
            <a:endParaRPr sz="7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12700">
              <a:lnSpc>
                <a:spcPct val="100000"/>
              </a:lnSpc>
            </a:pPr>
            <a:r>
              <a:rPr dirty="0" smtClean="0" sz="2000" b="1">
                <a:solidFill>
                  <a:srgbClr val="073D86"/>
                </a:solidFill>
                <a:latin typeface="Arial"/>
                <a:cs typeface="Arial"/>
              </a:rPr>
              <a:t>CMU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因鼓励学生在交叉学</a:t>
            </a:r>
            <a:r>
              <a:rPr dirty="0" smtClean="0" sz="2000" spc="-5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领域</a:t>
            </a:r>
            <a:r>
              <a:rPr dirty="0" smtClean="0" sz="2000" spc="-5">
                <a:solidFill>
                  <a:srgbClr val="073D86"/>
                </a:solidFill>
                <a:latin typeface="Microsoft JhengHei"/>
                <a:cs typeface="Microsoft JhengHei"/>
              </a:rPr>
              <a:t>探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索和研</a:t>
            </a:r>
            <a:r>
              <a:rPr dirty="0" smtClean="0" sz="2000" spc="-5">
                <a:solidFill>
                  <a:srgbClr val="073D86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而举</a:t>
            </a:r>
            <a:r>
              <a:rPr dirty="0" smtClean="0" sz="2000" spc="-5">
                <a:solidFill>
                  <a:srgbClr val="073D86"/>
                </a:solidFill>
                <a:latin typeface="Microsoft JhengHei"/>
                <a:cs typeface="Microsoft JhengHei"/>
              </a:rPr>
              <a:t>世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闻名。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9637" y="2758820"/>
            <a:ext cx="7832725" cy="29273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299085" marR="163830" indent="-287020">
              <a:lnSpc>
                <a:spcPct val="150000"/>
              </a:lnSpc>
              <a:tabLst>
                <a:tab pos="299085" algn="l"/>
              </a:tabLst>
            </a:pPr>
            <a:r>
              <a:rPr dirty="0" smtClean="0" sz="1600" spc="-10">
                <a:solidFill>
                  <a:srgbClr val="FF3300"/>
                </a:solidFill>
                <a:latin typeface="Arial"/>
                <a:cs typeface="Arial"/>
              </a:rPr>
              <a:t>•</a:t>
            </a:r>
            <a:r>
              <a:rPr dirty="0" smtClean="0" sz="1600" spc="-10">
                <a:solidFill>
                  <a:srgbClr val="FF3300"/>
                </a:solidFill>
                <a:latin typeface="Arial"/>
                <a:cs typeface="Arial"/>
              </a:rPr>
              <a:t>	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办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念</a:t>
            </a:r>
            <a:r>
              <a:rPr dirty="0" smtClean="0" sz="1600" spc="-5">
                <a:solidFill>
                  <a:srgbClr val="FF3300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扬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创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新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培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养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具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问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题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解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决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能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力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人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交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叉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传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满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足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断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变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社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会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需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要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  <a:p>
            <a:pPr marL="299085" marR="12700" indent="-287020">
              <a:lnSpc>
                <a:spcPct val="150000"/>
              </a:lnSpc>
              <a:buClr>
                <a:srgbClr val="FF3300"/>
              </a:buClr>
              <a:buFont typeface="Arial"/>
              <a:buChar char="•"/>
              <a:tabLst>
                <a:tab pos="299085" algn="l"/>
              </a:tabLst>
            </a:pP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设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有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独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特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交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叉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士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硕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士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博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士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项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目</a:t>
            </a:r>
            <a:r>
              <a:rPr dirty="0" smtClean="0" sz="1600" spc="30">
                <a:solidFill>
                  <a:srgbClr val="FF3300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1600" spc="-265">
                <a:solidFill>
                  <a:srgbClr val="073D86"/>
                </a:solidFill>
                <a:latin typeface="Arial"/>
                <a:cs typeface="Arial"/>
              </a:rPr>
              <a:t>B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h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f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65">
                <a:solidFill>
                  <a:srgbClr val="073D86"/>
                </a:solidFill>
                <a:latin typeface="Arial"/>
                <a:cs typeface="Arial"/>
              </a:rPr>
              <a:t>S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345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p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u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80">
                <a:solidFill>
                  <a:srgbClr val="073D86"/>
                </a:solidFill>
                <a:latin typeface="Arial"/>
                <a:cs typeface="Arial"/>
              </a:rPr>
              <a:t>B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45">
                <a:solidFill>
                  <a:srgbClr val="073D86"/>
                </a:solidFill>
                <a:latin typeface="Arial"/>
                <a:cs typeface="Arial"/>
              </a:rPr>
              <a:t>y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s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f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6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17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h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70">
                <a:solidFill>
                  <a:srgbClr val="073D86"/>
                </a:solidFill>
                <a:latin typeface="Arial"/>
                <a:cs typeface="Arial"/>
              </a:rPr>
              <a:t>y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（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由</a:t>
            </a:r>
            <a:r>
              <a:rPr dirty="0" smtClean="0" sz="1600" spc="-10" u="sng">
                <a:solidFill>
                  <a:srgbClr val="0080FF"/>
                </a:solidFill>
                <a:latin typeface="Microsoft JhengHei"/>
                <a:cs typeface="Microsoft JhengHei"/>
                <a:hlinkClick r:id="rId5"/>
              </a:rPr>
              <a:t>计</a:t>
            </a:r>
            <a:r>
              <a:rPr dirty="0" smtClean="0" sz="1600" spc="-10" u="sng">
                <a:solidFill>
                  <a:srgbClr val="0080FF"/>
                </a:solidFill>
                <a:latin typeface="Microsoft JhengHei"/>
                <a:cs typeface="Microsoft JhengHei"/>
                <a:hlinkClick r:id="rId5"/>
              </a:rPr>
              <a:t>算</a:t>
            </a:r>
            <a:r>
              <a:rPr dirty="0" smtClean="0" sz="1600" spc="5" u="sng">
                <a:solidFill>
                  <a:srgbClr val="0080FF"/>
                </a:solidFill>
                <a:latin typeface="Microsoft JhengHei"/>
                <a:cs typeface="Microsoft JhengHei"/>
                <a:hlinkClick r:id="rId5"/>
              </a:rPr>
              <a:t>机</a:t>
            </a:r>
            <a:r>
              <a:rPr dirty="0" smtClean="0" sz="1600" spc="-10" u="sng">
                <a:solidFill>
                  <a:srgbClr val="0080FF"/>
                </a:solidFill>
                <a:latin typeface="Microsoft JhengHei"/>
                <a:cs typeface="Microsoft JhengHei"/>
                <a:hlinkClick r:id="rId5"/>
              </a:rPr>
              <a:t>科</a:t>
            </a:r>
            <a:r>
              <a:rPr dirty="0" smtClean="0" sz="1600" spc="0" u="sng">
                <a:solidFill>
                  <a:srgbClr val="0080FF"/>
                </a:solidFill>
                <a:latin typeface="Microsoft JhengHei"/>
                <a:cs typeface="Microsoft JhengHei"/>
                <a:hlinkClick r:id="rId5"/>
              </a:rPr>
              <a:t>学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endParaRPr sz="1600">
              <a:latin typeface="Microsoft JhengHei"/>
              <a:cs typeface="Microsoft JhengHei"/>
            </a:endParaRPr>
          </a:p>
          <a:p>
            <a:pPr marL="299085" marR="140335">
              <a:lnSpc>
                <a:spcPct val="150000"/>
              </a:lnSpc>
            </a:pP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院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艺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院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乐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中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心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）</a:t>
            </a:r>
            <a:r>
              <a:rPr dirty="0" smtClean="0" sz="1600" spc="3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1600" spc="-55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5">
                <a:solidFill>
                  <a:srgbClr val="073D86"/>
                </a:solidFill>
                <a:latin typeface="Arial"/>
                <a:cs typeface="Arial"/>
              </a:rPr>
              <a:t>s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2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f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6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275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ng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80">
                <a:solidFill>
                  <a:srgbClr val="073D86"/>
                </a:solidFill>
                <a:latin typeface="Arial"/>
                <a:cs typeface="Arial"/>
              </a:rPr>
              <a:t>&amp;</a:t>
            </a:r>
            <a:r>
              <a:rPr dirty="0" smtClean="0" sz="1600" spc="-28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190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5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h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y</a:t>
            </a:r>
            <a:r>
              <a:rPr dirty="0" smtClean="0" sz="1600" spc="-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10">
                <a:solidFill>
                  <a:srgbClr val="073D86"/>
                </a:solidFill>
                <a:latin typeface="Arial"/>
                <a:cs typeface="Arial"/>
              </a:rPr>
              <a:t>v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36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75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405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1600" spc="-265">
                <a:solidFill>
                  <a:srgbClr val="073D86"/>
                </a:solidFill>
                <a:latin typeface="Arial"/>
                <a:cs typeface="Arial"/>
              </a:rPr>
              <a:t>P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h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.</a:t>
            </a:r>
            <a:r>
              <a:rPr dirty="0" smtClean="0" sz="1600" spc="-345">
                <a:solidFill>
                  <a:srgbClr val="073D86"/>
                </a:solidFill>
                <a:latin typeface="Arial"/>
                <a:cs typeface="Arial"/>
              </a:rPr>
              <a:t>D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.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80">
                <a:solidFill>
                  <a:srgbClr val="073D86"/>
                </a:solidFill>
                <a:latin typeface="Arial"/>
                <a:cs typeface="Arial"/>
              </a:rPr>
              <a:t>P</a:t>
            </a:r>
            <a:r>
              <a:rPr dirty="0" smtClean="0" sz="1600" spc="275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275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-55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5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55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5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h</a:t>
            </a:r>
            <a:r>
              <a:rPr dirty="0" smtClean="0" sz="1600" spc="440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L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a</a:t>
            </a:r>
            <a:r>
              <a:rPr dirty="0" smtClean="0" sz="1600" spc="275">
                <a:solidFill>
                  <a:srgbClr val="073D86"/>
                </a:solidFill>
                <a:latin typeface="Arial"/>
                <a:cs typeface="Arial"/>
              </a:rPr>
              <a:t>r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455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1600" spc="-85">
                <a:solidFill>
                  <a:srgbClr val="073D86"/>
                </a:solidFill>
                <a:latin typeface="Arial"/>
                <a:cs typeface="Arial"/>
              </a:rPr>
              <a:t>n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g</a:t>
            </a:r>
            <a:r>
              <a:rPr dirty="0" smtClean="0" sz="1600" spc="-10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  <a:p>
            <a:pPr marL="299085" marR="158750" indent="-287020">
              <a:lnSpc>
                <a:spcPct val="150000"/>
              </a:lnSpc>
              <a:tabLst>
                <a:tab pos="299085" algn="l"/>
              </a:tabLst>
            </a:pPr>
            <a:r>
              <a:rPr dirty="0" smtClean="0" sz="1600" spc="-10">
                <a:solidFill>
                  <a:srgbClr val="FF3300"/>
                </a:solidFill>
                <a:latin typeface="Arial"/>
                <a:cs typeface="Arial"/>
              </a:rPr>
              <a:t>•</a:t>
            </a:r>
            <a:r>
              <a:rPr dirty="0" smtClean="0" sz="1600" spc="-10">
                <a:solidFill>
                  <a:srgbClr val="FF3300"/>
                </a:solidFill>
                <a:latin typeface="Arial"/>
                <a:cs typeface="Arial"/>
              </a:rPr>
              <a:t>	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同</a:t>
            </a:r>
            <a:r>
              <a:rPr dirty="0" smtClean="0" sz="1600" spc="-10">
                <a:solidFill>
                  <a:srgbClr val="FF3300"/>
                </a:solidFill>
                <a:latin typeface="Microsoft JhengHei"/>
                <a:cs typeface="Microsoft JhengHei"/>
              </a:rPr>
              <a:t>指</a:t>
            </a:r>
            <a:r>
              <a:rPr dirty="0" smtClean="0" sz="1600" spc="0">
                <a:solidFill>
                  <a:srgbClr val="FF3300"/>
                </a:solidFill>
                <a:latin typeface="Microsoft JhengHei"/>
                <a:cs typeface="Microsoft JhengHei"/>
              </a:rPr>
              <a:t>导</a:t>
            </a:r>
            <a:r>
              <a:rPr dirty="0" smtClean="0" sz="1600" spc="10">
                <a:solidFill>
                  <a:srgbClr val="FF3300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1600" spc="-36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1600" spc="-535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1600" spc="-355">
                <a:solidFill>
                  <a:srgbClr val="073D86"/>
                </a:solidFill>
                <a:latin typeface="Arial"/>
                <a:cs typeface="Arial"/>
              </a:rPr>
              <a:t>U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博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士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由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来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自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不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导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师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共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同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指</a:t>
            </a:r>
            <a:r>
              <a:rPr dirty="0" smtClean="0" sz="1600" spc="25">
                <a:solidFill>
                  <a:srgbClr val="073D86"/>
                </a:solidFill>
                <a:latin typeface="Microsoft JhengHei"/>
                <a:cs typeface="Microsoft JhengHei"/>
              </a:rPr>
              <a:t>导</a:t>
            </a:r>
            <a:r>
              <a:rPr dirty="0" smtClean="0" sz="1600" spc="355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本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创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新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团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队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汇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1600" spc="-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专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1600" spc="10">
                <a:solidFill>
                  <a:srgbClr val="073D86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1600" spc="355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如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些</a:t>
            </a:r>
            <a:r>
              <a:rPr dirty="0" smtClean="0" sz="1600" spc="-10" u="sng">
                <a:solidFill>
                  <a:srgbClr val="006600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1600" spc="-10" u="sng">
                <a:solidFill>
                  <a:srgbClr val="0066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1600" spc="0" u="sng">
                <a:solidFill>
                  <a:srgbClr val="006600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1600" spc="-10" u="sng">
                <a:solidFill>
                  <a:srgbClr val="006600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1600" spc="0" u="sng">
                <a:solidFill>
                  <a:srgbClr val="006600"/>
                </a:solidFill>
                <a:latin typeface="Microsoft JhengHei"/>
                <a:cs typeface="Microsoft JhengHei"/>
              </a:rPr>
              <a:t>研</a:t>
            </a:r>
            <a:r>
              <a:rPr dirty="0" smtClean="0" sz="1600" spc="0" u="sng">
                <a:solidFill>
                  <a:srgbClr val="006600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项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目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,</a:t>
            </a:r>
            <a:r>
              <a:rPr dirty="0" smtClean="0" sz="1600" spc="35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6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是由</a:t>
            </a:r>
            <a:r>
              <a:rPr dirty="0" smtClean="0" sz="1600" spc="0" u="sng">
                <a:solidFill>
                  <a:srgbClr val="006600"/>
                </a:solidFill>
                <a:latin typeface="Microsoft JhengHei"/>
                <a:cs typeface="Microsoft JhengHei"/>
              </a:rPr>
              <a:t>艺</a:t>
            </a:r>
            <a:r>
              <a:rPr dirty="0" smtClean="0" sz="1600" spc="-10" u="sng">
                <a:solidFill>
                  <a:srgbClr val="006600"/>
                </a:solidFill>
                <a:latin typeface="Microsoft JhengHei"/>
                <a:cs typeface="Microsoft JhengHei"/>
              </a:rPr>
              <a:t>术</a:t>
            </a:r>
            <a:r>
              <a:rPr dirty="0" smtClean="0" sz="1600" spc="5" u="sng">
                <a:solidFill>
                  <a:srgbClr val="006600"/>
                </a:solidFill>
                <a:latin typeface="Microsoft JhengHei"/>
                <a:cs typeface="Microsoft JhengHei"/>
              </a:rPr>
              <a:t>家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牵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头</a:t>
            </a:r>
            <a:r>
              <a:rPr dirty="0" smtClean="0" sz="1600" spc="0">
                <a:solidFill>
                  <a:srgbClr val="073D86"/>
                </a:solidFill>
                <a:latin typeface="Microsoft JhengHei"/>
                <a:cs typeface="Microsoft JhengHei"/>
              </a:rPr>
              <a:t>组</a:t>
            </a:r>
            <a:r>
              <a:rPr dirty="0" smtClean="0" sz="1600" spc="-10">
                <a:solidFill>
                  <a:srgbClr val="073D86"/>
                </a:solidFill>
                <a:latin typeface="Microsoft JhengHei"/>
                <a:cs typeface="Microsoft JhengHei"/>
              </a:rPr>
              <a:t>织</a:t>
            </a:r>
            <a:r>
              <a:rPr dirty="0" smtClean="0" sz="1600" spc="-2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1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123" y="2240279"/>
            <a:ext cx="7921752" cy="2377440"/>
          </a:xfrm>
          <a:custGeom>
            <a:avLst/>
            <a:gdLst/>
            <a:ahLst/>
            <a:cxnLst/>
            <a:rect l="l" t="t" r="r" b="b"/>
            <a:pathLst>
              <a:path w="7921752" h="2377440">
                <a:moveTo>
                  <a:pt x="7525511" y="0"/>
                </a:moveTo>
                <a:lnTo>
                  <a:pt x="396239" y="0"/>
                </a:lnTo>
                <a:lnTo>
                  <a:pt x="363742" y="1313"/>
                </a:lnTo>
                <a:lnTo>
                  <a:pt x="301020" y="11516"/>
                </a:lnTo>
                <a:lnTo>
                  <a:pt x="242007" y="31140"/>
                </a:lnTo>
                <a:lnTo>
                  <a:pt x="187519" y="59369"/>
                </a:lnTo>
                <a:lnTo>
                  <a:pt x="138372" y="95387"/>
                </a:lnTo>
                <a:lnTo>
                  <a:pt x="95383" y="138377"/>
                </a:lnTo>
                <a:lnTo>
                  <a:pt x="59366" y="187524"/>
                </a:lnTo>
                <a:lnTo>
                  <a:pt x="31139" y="242012"/>
                </a:lnTo>
                <a:lnTo>
                  <a:pt x="11515" y="301024"/>
                </a:lnTo>
                <a:lnTo>
                  <a:pt x="1313" y="363744"/>
                </a:lnTo>
                <a:lnTo>
                  <a:pt x="0" y="396240"/>
                </a:lnTo>
                <a:lnTo>
                  <a:pt x="0" y="1981200"/>
                </a:lnTo>
                <a:lnTo>
                  <a:pt x="5186" y="2045468"/>
                </a:lnTo>
                <a:lnTo>
                  <a:pt x="20200" y="2106436"/>
                </a:lnTo>
                <a:lnTo>
                  <a:pt x="44228" y="2163287"/>
                </a:lnTo>
                <a:lnTo>
                  <a:pt x="76452" y="2215207"/>
                </a:lnTo>
                <a:lnTo>
                  <a:pt x="116057" y="2261377"/>
                </a:lnTo>
                <a:lnTo>
                  <a:pt x="162227" y="2300983"/>
                </a:lnTo>
                <a:lnTo>
                  <a:pt x="214146" y="2333209"/>
                </a:lnTo>
                <a:lnTo>
                  <a:pt x="270998" y="2357237"/>
                </a:lnTo>
                <a:lnTo>
                  <a:pt x="331968" y="2372253"/>
                </a:lnTo>
                <a:lnTo>
                  <a:pt x="396239" y="2377440"/>
                </a:lnTo>
                <a:lnTo>
                  <a:pt x="7525511" y="2377440"/>
                </a:lnTo>
                <a:lnTo>
                  <a:pt x="7589780" y="2372253"/>
                </a:lnTo>
                <a:lnTo>
                  <a:pt x="7650748" y="2357237"/>
                </a:lnTo>
                <a:lnTo>
                  <a:pt x="7707599" y="2333209"/>
                </a:lnTo>
                <a:lnTo>
                  <a:pt x="7759519" y="2300983"/>
                </a:lnTo>
                <a:lnTo>
                  <a:pt x="7805689" y="2261377"/>
                </a:lnTo>
                <a:lnTo>
                  <a:pt x="7845295" y="2215207"/>
                </a:lnTo>
                <a:lnTo>
                  <a:pt x="7877521" y="2163287"/>
                </a:lnTo>
                <a:lnTo>
                  <a:pt x="7901549" y="2106436"/>
                </a:lnTo>
                <a:lnTo>
                  <a:pt x="7916565" y="2045468"/>
                </a:lnTo>
                <a:lnTo>
                  <a:pt x="7921752" y="1981200"/>
                </a:lnTo>
                <a:lnTo>
                  <a:pt x="7921752" y="396240"/>
                </a:lnTo>
                <a:lnTo>
                  <a:pt x="7916565" y="331971"/>
                </a:lnTo>
                <a:lnTo>
                  <a:pt x="7901549" y="271003"/>
                </a:lnTo>
                <a:lnTo>
                  <a:pt x="7877521" y="214152"/>
                </a:lnTo>
                <a:lnTo>
                  <a:pt x="7845295" y="162232"/>
                </a:lnTo>
                <a:lnTo>
                  <a:pt x="7805689" y="116062"/>
                </a:lnTo>
                <a:lnTo>
                  <a:pt x="7759519" y="76456"/>
                </a:lnTo>
                <a:lnTo>
                  <a:pt x="7707599" y="44230"/>
                </a:lnTo>
                <a:lnTo>
                  <a:pt x="7650748" y="20202"/>
                </a:lnTo>
                <a:lnTo>
                  <a:pt x="7589780" y="5186"/>
                </a:lnTo>
                <a:lnTo>
                  <a:pt x="7525511" y="0"/>
                </a:lnTo>
                <a:close/>
              </a:path>
            </a:pathLst>
          </a:custGeom>
          <a:solidFill>
            <a:srgbClr val="5BB9F6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03704" y="3093720"/>
            <a:ext cx="4642104" cy="565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4401" y="320294"/>
            <a:ext cx="66782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+”</a:t>
            </a:r>
            <a:r>
              <a:rPr dirty="0" smtClean="0" sz="3600" spc="-430">
                <a:solidFill>
                  <a:srgbClr val="FFFFFF"/>
                </a:solidFill>
                <a:latin typeface="Microsoft JhengHei"/>
                <a:cs typeface="Microsoft JhengHei"/>
              </a:rPr>
              <a:t>助力高水平大学建设</a:t>
            </a:r>
            <a:endParaRPr sz="36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320040"/>
            <a:ext cx="5763895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学科交叉使</a:t>
            </a:r>
            <a:r>
              <a:rPr dirty="0" smtClean="0" sz="3600" spc="-950">
                <a:solidFill>
                  <a:srgbClr val="FFFFFF"/>
                </a:solidFill>
                <a:latin typeface="Arial"/>
                <a:cs typeface="Arial"/>
              </a:rPr>
              <a:t>CMU</a:t>
            </a:r>
            <a:r>
              <a:rPr dirty="0" smtClean="0" sz="3600" spc="-950">
                <a:solidFill>
                  <a:srgbClr val="FFFFFF"/>
                </a:solidFill>
                <a:latin typeface="Microsoft JhengHei"/>
                <a:cs typeface="Microsoft JhengHei"/>
              </a:rPr>
              <a:t>成为一流名校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5216" y="1242060"/>
            <a:ext cx="8191500" cy="4663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28294" y="1485138"/>
            <a:ext cx="7705344" cy="4177284"/>
          </a:xfrm>
          <a:custGeom>
            <a:avLst/>
            <a:gdLst/>
            <a:ahLst/>
            <a:cxnLst/>
            <a:rect l="l" t="t" r="r" b="b"/>
            <a:pathLst>
              <a:path w="7705344" h="4177284">
                <a:moveTo>
                  <a:pt x="0" y="4177284"/>
                </a:moveTo>
                <a:lnTo>
                  <a:pt x="7705344" y="4177284"/>
                </a:lnTo>
                <a:lnTo>
                  <a:pt x="7705344" y="0"/>
                </a:lnTo>
                <a:lnTo>
                  <a:pt x="0" y="0"/>
                </a:lnTo>
                <a:lnTo>
                  <a:pt x="0" y="4177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28294" y="1485138"/>
            <a:ext cx="7705344" cy="4177284"/>
          </a:xfrm>
          <a:custGeom>
            <a:avLst/>
            <a:gdLst/>
            <a:ahLst/>
            <a:cxnLst/>
            <a:rect l="l" t="t" r="r" b="b"/>
            <a:pathLst>
              <a:path w="7705344" h="4177284">
                <a:moveTo>
                  <a:pt x="0" y="4177284"/>
                </a:moveTo>
                <a:lnTo>
                  <a:pt x="7705344" y="4177284"/>
                </a:lnTo>
                <a:lnTo>
                  <a:pt x="7705344" y="0"/>
                </a:lnTo>
                <a:lnTo>
                  <a:pt x="0" y="0"/>
                </a:lnTo>
                <a:lnTo>
                  <a:pt x="0" y="4177284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363725" y="1467484"/>
            <a:ext cx="6918959" cy="377825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algn="just" marL="299085" marR="12700" indent="-287020">
              <a:lnSpc>
                <a:spcPct val="150000"/>
              </a:lnSpc>
            </a:pPr>
            <a:r>
              <a:rPr dirty="0" smtClean="0" sz="2000">
                <a:solidFill>
                  <a:srgbClr val="006600"/>
                </a:solidFill>
                <a:latin typeface="Wingdings"/>
                <a:cs typeface="Wingdings"/>
              </a:rPr>
              <a:t></a:t>
            </a:r>
            <a:r>
              <a:rPr dirty="0" smtClean="0" sz="2000" spc="16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大学全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美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综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排名</a:t>
            </a:r>
            <a:r>
              <a:rPr dirty="0" smtClean="0" sz="2000" spc="-125">
                <a:solidFill>
                  <a:srgbClr val="073D86"/>
                </a:solidFill>
                <a:latin typeface="Arial"/>
                <a:cs typeface="Arial"/>
              </a:rPr>
              <a:t>23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位。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该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校拥有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美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第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所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3"/>
              </a:rPr>
              <a:t>计</a:t>
            </a:r>
            <a:r>
              <a:rPr dirty="0" smtClean="0" sz="2000" spc="-15" u="heavy">
                <a:solidFill>
                  <a:srgbClr val="0080FF"/>
                </a:solidFill>
                <a:latin typeface="Microsoft JhengHei"/>
                <a:cs typeface="Microsoft JhengHei"/>
                <a:hlinkClick r:id="rId3"/>
              </a:rPr>
              <a:t>算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3"/>
              </a:rPr>
              <a:t>机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院和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戏剧学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院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艺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术学院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商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院，工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院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及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公共管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院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在全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美名列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前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茅。</a:t>
            </a:r>
            <a:endParaRPr sz="2000">
              <a:latin typeface="Microsoft JhengHei"/>
              <a:cs typeface="Microsoft JhengHei"/>
            </a:endParaRPr>
          </a:p>
          <a:p>
            <a:pPr algn="just" marL="299085" marR="12700" indent="-287020">
              <a:lnSpc>
                <a:spcPct val="150000"/>
              </a:lnSpc>
              <a:spcBef>
                <a:spcPts val="480"/>
              </a:spcBef>
            </a:pPr>
            <a:r>
              <a:rPr dirty="0" smtClean="0" sz="2000">
                <a:solidFill>
                  <a:srgbClr val="006600"/>
                </a:solidFill>
                <a:latin typeface="Wingdings"/>
                <a:cs typeface="Wingdings"/>
              </a:rPr>
              <a:t></a:t>
            </a:r>
            <a:r>
              <a:rPr dirty="0" smtClean="0" sz="2000" spc="16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卡耐基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梅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隆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大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学以它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无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与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比的计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算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机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专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业为旗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帜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。</a:t>
            </a:r>
            <a:r>
              <a:rPr dirty="0" smtClean="0" sz="2000" spc="-15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计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算机</a:t>
            </a:r>
            <a:r>
              <a:rPr dirty="0" smtClean="0" sz="2000" spc="0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 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科学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专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业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4"/>
              </a:rPr>
              <a:t>和</a:t>
            </a:r>
            <a:r>
              <a:rPr dirty="0" smtClean="0" sz="2000" spc="-15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麻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省理工</a:t>
            </a:r>
            <a:r>
              <a:rPr dirty="0" smtClean="0" sz="2000" spc="-15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学</a:t>
            </a:r>
            <a:r>
              <a:rPr dirty="0" smtClean="0" sz="2000" spc="0" u="heavy">
                <a:solidFill>
                  <a:srgbClr val="0080FF"/>
                </a:solidFill>
                <a:latin typeface="Microsoft JhengHei"/>
                <a:cs typeface="Microsoft JhengHei"/>
                <a:hlinkClick r:id="rId4"/>
              </a:rPr>
              <a:t>院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并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列全美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第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一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计算机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工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程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排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  <a:hlinkClick r:id="rId5"/>
              </a:rPr>
              <a:t>名全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美前五。</a:t>
            </a:r>
            <a:endParaRPr sz="2000">
              <a:latin typeface="Microsoft JhengHei"/>
              <a:cs typeface="Microsoft JhengHei"/>
            </a:endParaRPr>
          </a:p>
          <a:p>
            <a:pPr algn="just" marL="299085" marR="12700" indent="-287020">
              <a:lnSpc>
                <a:spcPct val="150000"/>
              </a:lnSpc>
              <a:spcBef>
                <a:spcPts val="480"/>
              </a:spcBef>
            </a:pPr>
            <a:r>
              <a:rPr dirty="0" smtClean="0" sz="2000">
                <a:solidFill>
                  <a:srgbClr val="006600"/>
                </a:solidFill>
                <a:latin typeface="Wingdings"/>
                <a:cs typeface="Wingdings"/>
              </a:rPr>
              <a:t></a:t>
            </a:r>
            <a:r>
              <a:rPr dirty="0" smtClean="0" sz="2000" spc="160">
                <a:solidFill>
                  <a:srgbClr val="006600"/>
                </a:solidFill>
                <a:latin typeface="Times New Roman"/>
                <a:cs typeface="Times New Roman"/>
              </a:rPr>
              <a:t> 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卡内基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梅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隆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学的</a:t>
            </a:r>
            <a:r>
              <a:rPr dirty="0" smtClean="0" sz="2000" spc="-459">
                <a:solidFill>
                  <a:srgbClr val="073D86"/>
                </a:solidFill>
                <a:latin typeface="Arial"/>
                <a:cs typeface="Arial"/>
              </a:rPr>
              <a:t>MBA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排名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世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界名列前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茅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被</a:t>
            </a:r>
            <a:r>
              <a:rPr dirty="0" smtClean="0" sz="2000" spc="-20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2000" spc="-165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2000" spc="-80">
                <a:solidFill>
                  <a:srgbClr val="073D86"/>
                </a:solidFill>
                <a:latin typeface="Arial"/>
                <a:cs typeface="Arial"/>
              </a:rPr>
              <a:t>onomi</a:t>
            </a:r>
            <a:r>
              <a:rPr dirty="0" smtClean="0" sz="2000" spc="-85">
                <a:solidFill>
                  <a:srgbClr val="073D86"/>
                </a:solidFill>
                <a:latin typeface="Arial"/>
                <a:cs typeface="Arial"/>
              </a:rPr>
              <a:t>s</a:t>
            </a:r>
            <a:r>
              <a:rPr dirty="0" smtClean="0" sz="2000" spc="430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排在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世界</a:t>
            </a:r>
            <a:r>
              <a:rPr dirty="0" smtClean="0" sz="2000" spc="-12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2000" spc="-120">
                <a:solidFill>
                  <a:srgbClr val="073D86"/>
                </a:solidFill>
                <a:latin typeface="Arial"/>
                <a:cs typeface="Arial"/>
              </a:rPr>
              <a:t>6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名，</a:t>
            </a:r>
            <a:r>
              <a:rPr dirty="0" smtClean="0" sz="2000" spc="-15">
                <a:solidFill>
                  <a:srgbClr val="073D86"/>
                </a:solidFill>
                <a:latin typeface="Microsoft JhengHei"/>
                <a:cs typeface="Microsoft JhengHei"/>
              </a:rPr>
              <a:t>被</a:t>
            </a:r>
            <a:r>
              <a:rPr dirty="0" smtClean="0" sz="2000" spc="-20">
                <a:solidFill>
                  <a:srgbClr val="073D86"/>
                </a:solidFill>
                <a:latin typeface="Arial"/>
                <a:cs typeface="Arial"/>
              </a:rPr>
              <a:t>Busin</a:t>
            </a:r>
            <a:r>
              <a:rPr dirty="0" smtClean="0" sz="2000" spc="-4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2000" spc="0">
                <a:solidFill>
                  <a:srgbClr val="073D86"/>
                </a:solidFill>
                <a:latin typeface="Arial"/>
                <a:cs typeface="Arial"/>
              </a:rPr>
              <a:t>ss </a:t>
            </a:r>
            <a:r>
              <a:rPr dirty="0" smtClean="0" sz="2000" spc="-11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dirty="0" smtClean="0" sz="2000" spc="-405">
                <a:solidFill>
                  <a:srgbClr val="073D86"/>
                </a:solidFill>
                <a:latin typeface="Arial"/>
                <a:cs typeface="Arial"/>
              </a:rPr>
              <a:t>We</a:t>
            </a:r>
            <a:r>
              <a:rPr dirty="0" smtClean="0" sz="2000" spc="-320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2000" spc="-5">
                <a:solidFill>
                  <a:srgbClr val="073D86"/>
                </a:solidFill>
                <a:latin typeface="Arial"/>
                <a:cs typeface="Arial"/>
              </a:rPr>
              <a:t>k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排在第</a:t>
            </a:r>
            <a:r>
              <a:rPr dirty="0" smtClean="0" sz="2000" spc="-125">
                <a:solidFill>
                  <a:srgbClr val="073D86"/>
                </a:solidFill>
                <a:latin typeface="Arial"/>
                <a:cs typeface="Arial"/>
              </a:rPr>
              <a:t>15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名。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81940"/>
            <a:ext cx="598932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建设世界一流大学和一流学科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53083"/>
            <a:ext cx="9144000" cy="5256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447410" y="2636520"/>
            <a:ext cx="2398141" cy="574547"/>
          </a:xfrm>
          <a:custGeom>
            <a:avLst/>
            <a:gdLst/>
            <a:ahLst/>
            <a:cxnLst/>
            <a:rect l="l" t="t" r="r" b="b"/>
            <a:pathLst>
              <a:path w="2398140" h="574547">
                <a:moveTo>
                  <a:pt x="1687575" y="0"/>
                </a:moveTo>
                <a:lnTo>
                  <a:pt x="1687575" y="143637"/>
                </a:lnTo>
                <a:lnTo>
                  <a:pt x="0" y="143637"/>
                </a:lnTo>
                <a:lnTo>
                  <a:pt x="0" y="430910"/>
                </a:lnTo>
                <a:lnTo>
                  <a:pt x="1687575" y="430910"/>
                </a:lnTo>
                <a:lnTo>
                  <a:pt x="1687575" y="574547"/>
                </a:lnTo>
                <a:lnTo>
                  <a:pt x="2398141" y="287274"/>
                </a:lnTo>
                <a:lnTo>
                  <a:pt x="1687575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180965" y="2780157"/>
            <a:ext cx="177647" cy="287274"/>
          </a:xfrm>
          <a:custGeom>
            <a:avLst/>
            <a:gdLst/>
            <a:ahLst/>
            <a:cxnLst/>
            <a:rect l="l" t="t" r="r" b="b"/>
            <a:pathLst>
              <a:path w="177647" h="287274">
                <a:moveTo>
                  <a:pt x="0" y="287274"/>
                </a:moveTo>
                <a:lnTo>
                  <a:pt x="177647" y="287274"/>
                </a:lnTo>
                <a:lnTo>
                  <a:pt x="177647" y="0"/>
                </a:lnTo>
                <a:lnTo>
                  <a:pt x="0" y="0"/>
                </a:lnTo>
                <a:lnTo>
                  <a:pt x="0" y="28727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003291" y="2780157"/>
            <a:ext cx="88819" cy="287274"/>
          </a:xfrm>
          <a:custGeom>
            <a:avLst/>
            <a:gdLst/>
            <a:ahLst/>
            <a:cxnLst/>
            <a:rect l="l" t="t" r="r" b="b"/>
            <a:pathLst>
              <a:path w="88819" h="287274">
                <a:moveTo>
                  <a:pt x="0" y="287274"/>
                </a:moveTo>
                <a:lnTo>
                  <a:pt x="88819" y="287274"/>
                </a:lnTo>
                <a:lnTo>
                  <a:pt x="88819" y="0"/>
                </a:lnTo>
                <a:lnTo>
                  <a:pt x="0" y="0"/>
                </a:lnTo>
                <a:lnTo>
                  <a:pt x="0" y="28727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39665" y="1691132"/>
            <a:ext cx="3078480" cy="59245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660"/>
              </a:lnSpc>
            </a:pPr>
            <a:r>
              <a:rPr dirty="0" smtClean="0" sz="4000" spc="-25">
                <a:solidFill>
                  <a:srgbClr val="FF3300"/>
                </a:solidFill>
                <a:latin typeface="Microsoft JhengHei"/>
                <a:cs typeface="Microsoft JhengHei"/>
              </a:rPr>
              <a:t>问</a:t>
            </a:r>
            <a:r>
              <a:rPr dirty="0" smtClean="0" sz="4000" spc="-40">
                <a:solidFill>
                  <a:srgbClr val="FF3300"/>
                </a:solidFill>
                <a:latin typeface="Microsoft JhengHei"/>
                <a:cs typeface="Microsoft JhengHei"/>
              </a:rPr>
              <a:t>路</a:t>
            </a:r>
            <a:r>
              <a:rPr dirty="0" smtClean="0" sz="4000" spc="-25">
                <a:solidFill>
                  <a:srgbClr val="FF3300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4000" spc="-25">
                <a:solidFill>
                  <a:srgbClr val="FF3300"/>
                </a:solidFill>
                <a:latin typeface="Microsoft JhengHei"/>
                <a:cs typeface="Microsoft JhengHei"/>
              </a:rPr>
              <a:t>何</a:t>
            </a:r>
            <a:r>
              <a:rPr dirty="0" smtClean="0" sz="4000" spc="-40">
                <a:solidFill>
                  <a:srgbClr val="FF3300"/>
                </a:solidFill>
                <a:latin typeface="Microsoft JhengHei"/>
                <a:cs typeface="Microsoft JhengHei"/>
              </a:rPr>
              <a:t>方？</a:t>
            </a:r>
            <a:endParaRPr sz="4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-215">
                <a:solidFill>
                  <a:srgbClr val="FFFFFF"/>
                </a:solidFill>
                <a:latin typeface="Arial"/>
                <a:cs typeface="Arial"/>
              </a:rPr>
              <a:t>2015</a:t>
            </a:r>
            <a:r>
              <a:rPr dirty="0" smtClean="0" sz="3600" spc="-215">
                <a:solidFill>
                  <a:srgbClr val="FFFFFF"/>
                </a:solidFill>
                <a:latin typeface="Microsoft JhengHei"/>
                <a:cs typeface="Microsoft JhengHei"/>
              </a:rPr>
              <a:t>年政府工作报告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9831" y="1196339"/>
            <a:ext cx="3528060" cy="2592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677411" y="1815083"/>
            <a:ext cx="5466588" cy="4148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677411" y="1967483"/>
            <a:ext cx="5466588" cy="3640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388604" y="1967483"/>
            <a:ext cx="755396" cy="3640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701796" y="1839467"/>
            <a:ext cx="5413248" cy="40446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780282" y="1917954"/>
            <a:ext cx="5256275" cy="3887724"/>
          </a:xfrm>
          <a:custGeom>
            <a:avLst/>
            <a:gdLst/>
            <a:ahLst/>
            <a:cxnLst/>
            <a:rect l="l" t="t" r="r" b="b"/>
            <a:pathLst>
              <a:path w="5256275" h="3887724">
                <a:moveTo>
                  <a:pt x="5256275" y="0"/>
                </a:moveTo>
                <a:lnTo>
                  <a:pt x="0" y="0"/>
                </a:lnTo>
                <a:lnTo>
                  <a:pt x="0" y="3887724"/>
                </a:lnTo>
                <a:lnTo>
                  <a:pt x="4608321" y="3887724"/>
                </a:lnTo>
                <a:lnTo>
                  <a:pt x="5256275" y="3239770"/>
                </a:lnTo>
                <a:lnTo>
                  <a:pt x="5256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388604" y="5157723"/>
            <a:ext cx="647953" cy="647954"/>
          </a:xfrm>
          <a:custGeom>
            <a:avLst/>
            <a:gdLst/>
            <a:ahLst/>
            <a:cxnLst/>
            <a:rect l="l" t="t" r="r" b="b"/>
            <a:pathLst>
              <a:path w="647953" h="647953">
                <a:moveTo>
                  <a:pt x="647953" y="0"/>
                </a:moveTo>
                <a:lnTo>
                  <a:pt x="129540" y="129539"/>
                </a:lnTo>
                <a:lnTo>
                  <a:pt x="0" y="647954"/>
                </a:lnTo>
                <a:lnTo>
                  <a:pt x="647953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780282" y="1917954"/>
            <a:ext cx="5256275" cy="3887724"/>
          </a:xfrm>
          <a:custGeom>
            <a:avLst/>
            <a:gdLst/>
            <a:ahLst/>
            <a:cxnLst/>
            <a:rect l="l" t="t" r="r" b="b"/>
            <a:pathLst>
              <a:path w="5256275" h="3887724">
                <a:moveTo>
                  <a:pt x="4608321" y="3887724"/>
                </a:moveTo>
                <a:lnTo>
                  <a:pt x="4737862" y="3369310"/>
                </a:lnTo>
                <a:lnTo>
                  <a:pt x="5256275" y="3239770"/>
                </a:lnTo>
                <a:lnTo>
                  <a:pt x="4608321" y="3887724"/>
                </a:lnTo>
                <a:lnTo>
                  <a:pt x="0" y="3887724"/>
                </a:lnTo>
                <a:lnTo>
                  <a:pt x="0" y="0"/>
                </a:lnTo>
                <a:lnTo>
                  <a:pt x="5256275" y="0"/>
                </a:lnTo>
                <a:lnTo>
                  <a:pt x="5256275" y="3239770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5486400" y="1991867"/>
            <a:ext cx="848868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5993891" y="1991867"/>
            <a:ext cx="595884" cy="5699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248400" y="1991867"/>
            <a:ext cx="467868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6374891" y="1991867"/>
            <a:ext cx="595884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6629400" y="1991867"/>
            <a:ext cx="467868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755892" y="1991867"/>
            <a:ext cx="595883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343400" y="2418588"/>
            <a:ext cx="1865376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5867400" y="2418588"/>
            <a:ext cx="848868" cy="569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6374891" y="2418588"/>
            <a:ext cx="595884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6629400" y="2418588"/>
            <a:ext cx="1865376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4301490" marR="627380" indent="1143000">
              <a:lnSpc>
                <a:spcPct val="140000"/>
              </a:lnSpc>
            </a:pPr>
            <a:r>
              <a:rPr dirty="0" smtClean="0" sz="2000" spc="-114">
                <a:solidFill>
                  <a:srgbClr val="FF0000"/>
                </a:solidFill>
                <a:latin typeface="Arial"/>
                <a:cs typeface="Arial"/>
              </a:rPr>
              <a:t>201</a:t>
            </a:r>
            <a:r>
              <a:rPr dirty="0" smtClean="0" sz="2000" spc="-125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000" spc="-125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月</a:t>
            </a:r>
            <a:r>
              <a:rPr dirty="0" smtClean="0" sz="2000" spc="-125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日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 李克强</a:t>
            </a:r>
            <a:r>
              <a:rPr dirty="0" smtClean="0" sz="2000" spc="-15">
                <a:solidFill>
                  <a:srgbClr val="FF0000"/>
                </a:solidFill>
                <a:latin typeface="Microsoft JhengHei"/>
                <a:cs typeface="Microsoft JhengHei"/>
              </a:rPr>
              <a:t>总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理</a:t>
            </a:r>
            <a:r>
              <a:rPr dirty="0" smtClean="0" sz="2000" spc="-10">
                <a:solidFill>
                  <a:srgbClr val="FF0000"/>
                </a:solidFill>
                <a:latin typeface="Microsoft JhengHei"/>
                <a:cs typeface="Microsoft JhengHei"/>
              </a:rPr>
              <a:t>作</a:t>
            </a:r>
            <a:r>
              <a:rPr dirty="0" smtClean="0" sz="2000" spc="-114">
                <a:solidFill>
                  <a:srgbClr val="FF0000"/>
                </a:solidFill>
                <a:latin typeface="Arial"/>
                <a:cs typeface="Arial"/>
              </a:rPr>
              <a:t>201</a:t>
            </a:r>
            <a:r>
              <a:rPr dirty="0" smtClean="0" sz="2000" spc="-13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年政府</a:t>
            </a:r>
            <a:r>
              <a:rPr dirty="0" smtClean="0" sz="2000" spc="-15">
                <a:solidFill>
                  <a:srgbClr val="FF0000"/>
                </a:solidFill>
                <a:latin typeface="Microsoft JhengHei"/>
                <a:cs typeface="Microsoft JhengHei"/>
              </a:rPr>
              <a:t>工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作报告</a:t>
            </a:r>
            <a:endParaRPr sz="2000">
              <a:latin typeface="Microsoft JhengHei"/>
              <a:cs typeface="Microsoft JhengHei"/>
            </a:endParaRPr>
          </a:p>
          <a:p>
            <a:pPr marL="3670300" marR="12700">
              <a:lnSpc>
                <a:spcPct val="150000"/>
              </a:lnSpc>
              <a:spcBef>
                <a:spcPts val="305"/>
              </a:spcBef>
            </a:pPr>
            <a:r>
              <a:rPr dirty="0" smtClean="0" sz="2200" spc="0">
                <a:solidFill>
                  <a:srgbClr val="094680"/>
                </a:solidFill>
                <a:latin typeface="Microsoft JhengHei"/>
                <a:cs typeface="Microsoft JhengHei"/>
              </a:rPr>
              <a:t>明确提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出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制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定</a:t>
            </a:r>
            <a:r>
              <a:rPr dirty="0" smtClean="0" sz="2200" spc="-10" b="1">
                <a:solidFill>
                  <a:srgbClr val="094680"/>
                </a:solidFill>
                <a:latin typeface="Arial"/>
                <a:cs typeface="Arial"/>
              </a:rPr>
              <a:t>“</a:t>
            </a:r>
            <a:r>
              <a:rPr dirty="0" smtClean="0" sz="2200" spc="-15">
                <a:solidFill>
                  <a:srgbClr val="FF000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200" spc="-5">
                <a:solidFill>
                  <a:srgbClr val="FF000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5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15" b="1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dirty="0" smtClean="0" sz="2200" spc="-10" b="1">
                <a:solidFill>
                  <a:srgbClr val="094680"/>
                </a:solidFill>
                <a:latin typeface="Arial"/>
                <a:cs typeface="Arial"/>
              </a:rPr>
              <a:t>”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划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200" spc="-20">
                <a:solidFill>
                  <a:srgbClr val="094680"/>
                </a:solidFill>
                <a:latin typeface="Microsoft JhengHei"/>
                <a:cs typeface="Microsoft JhengHei"/>
              </a:rPr>
              <a:t>推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移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计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算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数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据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物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等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现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代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制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造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结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促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进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电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子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商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务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工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金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融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健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康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引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导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200" spc="-10">
                <a:solidFill>
                  <a:srgbClr val="09468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企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拓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国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际</a:t>
            </a:r>
            <a:r>
              <a:rPr dirty="0" smtClean="0" sz="2200" spc="-15">
                <a:solidFill>
                  <a:srgbClr val="094680"/>
                </a:solidFill>
                <a:latin typeface="Microsoft JhengHei"/>
                <a:cs typeface="Microsoft JhengHei"/>
              </a:rPr>
              <a:t>市</a:t>
            </a:r>
            <a:r>
              <a:rPr dirty="0" smtClean="0" sz="2200" spc="-5">
                <a:solidFill>
                  <a:srgbClr val="094680"/>
                </a:solidFill>
                <a:latin typeface="Microsoft JhengHei"/>
                <a:cs typeface="Microsoft JhengHei"/>
              </a:rPr>
              <a:t>场</a:t>
            </a:r>
            <a:r>
              <a:rPr dirty="0" smtClean="0" sz="2200" spc="-25">
                <a:solidFill>
                  <a:srgbClr val="094680"/>
                </a:solidFill>
                <a:latin typeface="Microsoft JhengHei"/>
                <a:cs typeface="Microsoft JhengHei"/>
              </a:rPr>
              <a:t>。</a:t>
            </a:r>
            <a:endParaRPr sz="22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什么是“互联</a:t>
            </a:r>
            <a:r>
              <a:rPr dirty="0" smtClean="0" sz="3600" spc="15">
                <a:solidFill>
                  <a:srgbClr val="FFFFFF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3600" spc="-31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mtClean="0" sz="3600" spc="-310">
                <a:solidFill>
                  <a:srgbClr val="FFFFFF"/>
                </a:solidFill>
                <a:latin typeface="Microsoft JhengHei"/>
                <a:cs typeface="Microsoft JhengHei"/>
              </a:rPr>
              <a:t>”？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2795" y="1217675"/>
            <a:ext cx="8583168" cy="4046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52627" y="1485900"/>
            <a:ext cx="8206740" cy="3383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97179" y="1242060"/>
            <a:ext cx="8479536" cy="3942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40258" y="1485138"/>
            <a:ext cx="7993380" cy="3456431"/>
          </a:xfrm>
          <a:custGeom>
            <a:avLst/>
            <a:gdLst/>
            <a:ahLst/>
            <a:cxnLst/>
            <a:rect l="l" t="t" r="r" b="b"/>
            <a:pathLst>
              <a:path w="7993380" h="3456431">
                <a:moveTo>
                  <a:pt x="7993380" y="0"/>
                </a:moveTo>
                <a:lnTo>
                  <a:pt x="0" y="0"/>
                </a:lnTo>
                <a:lnTo>
                  <a:pt x="0" y="3456431"/>
                </a:lnTo>
                <a:lnTo>
                  <a:pt x="7417308" y="3456431"/>
                </a:lnTo>
                <a:lnTo>
                  <a:pt x="7993380" y="2880360"/>
                </a:lnTo>
                <a:lnTo>
                  <a:pt x="7993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957566" y="4365497"/>
            <a:ext cx="576072" cy="576071"/>
          </a:xfrm>
          <a:custGeom>
            <a:avLst/>
            <a:gdLst/>
            <a:ahLst/>
            <a:cxnLst/>
            <a:rect l="l" t="t" r="r" b="b"/>
            <a:pathLst>
              <a:path w="576072" h="576072">
                <a:moveTo>
                  <a:pt x="576072" y="0"/>
                </a:moveTo>
                <a:lnTo>
                  <a:pt x="115188" y="115188"/>
                </a:lnTo>
                <a:lnTo>
                  <a:pt x="0" y="576071"/>
                </a:lnTo>
                <a:lnTo>
                  <a:pt x="576072" y="0"/>
                </a:lnTo>
                <a:close/>
              </a:path>
            </a:pathLst>
          </a:custGeom>
          <a:solidFill>
            <a:srgbClr val="CDCDCD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540258" y="1485138"/>
            <a:ext cx="7993380" cy="3456431"/>
          </a:xfrm>
          <a:custGeom>
            <a:avLst/>
            <a:gdLst/>
            <a:ahLst/>
            <a:cxnLst/>
            <a:rect l="l" t="t" r="r" b="b"/>
            <a:pathLst>
              <a:path w="7993380" h="3456431">
                <a:moveTo>
                  <a:pt x="7417308" y="3456431"/>
                </a:moveTo>
                <a:lnTo>
                  <a:pt x="7532497" y="2995549"/>
                </a:lnTo>
                <a:lnTo>
                  <a:pt x="7993380" y="2880360"/>
                </a:lnTo>
                <a:lnTo>
                  <a:pt x="7417308" y="3456431"/>
                </a:lnTo>
                <a:lnTo>
                  <a:pt x="0" y="3456431"/>
                </a:lnTo>
                <a:lnTo>
                  <a:pt x="0" y="0"/>
                </a:lnTo>
                <a:lnTo>
                  <a:pt x="7993380" y="0"/>
                </a:lnTo>
                <a:lnTo>
                  <a:pt x="7993380" y="2880360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18540" y="1444625"/>
            <a:ext cx="7819390" cy="32111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5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2000" spc="-175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略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全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国人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代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表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腾讯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董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事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会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主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席</a:t>
            </a:r>
            <a:r>
              <a:rPr dirty="0" smtClean="0" sz="2000" spc="30">
                <a:solidFill>
                  <a:srgbClr val="073D86"/>
                </a:solidFill>
                <a:latin typeface="Microsoft JhengHei"/>
                <a:cs typeface="Microsoft JhengHei"/>
              </a:rPr>
              <a:t>兼</a:t>
            </a:r>
            <a:r>
              <a:rPr dirty="0" smtClean="0" sz="2000" spc="-434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2000" spc="-415">
                <a:solidFill>
                  <a:srgbClr val="073D86"/>
                </a:solidFill>
                <a:latin typeface="Arial"/>
                <a:cs typeface="Arial"/>
              </a:rPr>
              <a:t>E</a:t>
            </a:r>
            <a:r>
              <a:rPr dirty="0" smtClean="0" sz="2000" spc="-475">
                <a:solidFill>
                  <a:srgbClr val="073D86"/>
                </a:solidFill>
                <a:latin typeface="Arial"/>
                <a:cs typeface="Arial"/>
              </a:rPr>
              <a:t>O</a:t>
            </a:r>
            <a:r>
              <a:rPr dirty="0" smtClean="0" sz="2000" spc="-475">
                <a:solidFill>
                  <a:srgbClr val="073D86"/>
                </a:solidFill>
                <a:latin typeface="Microsoft JhengHei"/>
                <a:cs typeface="Microsoft JhengHei"/>
              </a:rPr>
              <a:t>马化腾今</a:t>
            </a:r>
            <a:r>
              <a:rPr dirty="0" smtClean="0" sz="2000" spc="-47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年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向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人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大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提出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四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个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建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议之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马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化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腾解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释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说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45">
                <a:solidFill>
                  <a:srgbClr val="073D86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互联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-175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战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略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就是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利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网的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平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台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利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用信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通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技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术，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把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和包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括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传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业在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内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各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各业结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合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起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来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，在新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领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域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创造一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种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新</a:t>
            </a:r>
            <a:r>
              <a:rPr dirty="0" smtClean="0" sz="2000" spc="5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生</a:t>
            </a:r>
            <a:r>
              <a:rPr dirty="0" smtClean="0" sz="2000" spc="25">
                <a:solidFill>
                  <a:srgbClr val="FF0000"/>
                </a:solidFill>
                <a:latin typeface="Microsoft JhengHei"/>
                <a:cs typeface="Microsoft JhengHei"/>
              </a:rPr>
              <a:t>态</a:t>
            </a:r>
            <a:r>
              <a:rPr dirty="0" smtClean="0" sz="2000" spc="0">
                <a:latin typeface="Microsoft JhengHei"/>
                <a:cs typeface="Microsoft JhengHei"/>
              </a:rPr>
              <a:t>。</a:t>
            </a:r>
            <a:endParaRPr sz="2000">
              <a:latin typeface="Microsoft JhengHei"/>
              <a:cs typeface="Microsoft JhengHei"/>
            </a:endParaRPr>
          </a:p>
          <a:p>
            <a:pPr marL="12700" marR="190500">
              <a:lnSpc>
                <a:spcPct val="15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简单地说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：“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000" spc="15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-280">
                <a:solidFill>
                  <a:srgbClr val="073D86"/>
                </a:solidFill>
                <a:latin typeface="Arial"/>
                <a:cs typeface="Arial"/>
              </a:rPr>
              <a:t>+XX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传统行业</a:t>
            </a:r>
            <a:r>
              <a:rPr dirty="0" smtClean="0" sz="2000" spc="-175">
                <a:solidFill>
                  <a:srgbClr val="073D86"/>
                </a:solidFill>
                <a:latin typeface="Arial"/>
                <a:cs typeface="Arial"/>
              </a:rPr>
              <a:t>=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-330">
                <a:solidFill>
                  <a:srgbClr val="073D86"/>
                </a:solidFill>
                <a:latin typeface="Arial"/>
                <a:cs typeface="Arial"/>
              </a:rPr>
              <a:t>XX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相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当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于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给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传统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加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双“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互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联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”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的翅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然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后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助飞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传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统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行</a:t>
            </a:r>
            <a:r>
              <a:rPr dirty="0" smtClean="0" sz="2000" spc="45">
                <a:solidFill>
                  <a:srgbClr val="073D86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1200"/>
              </a:lnSpc>
            </a:pPr>
            <a:endParaRPr sz="1200"/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其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效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果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并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不是简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单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一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加一大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于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二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而</a:t>
            </a:r>
            <a:r>
              <a:rPr dirty="0" smtClean="0" sz="2000" spc="15">
                <a:solidFill>
                  <a:srgbClr val="073D86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2000" spc="-105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2000" spc="-145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000" spc="-130">
                <a:solidFill>
                  <a:srgbClr val="073D86"/>
                </a:solidFill>
                <a:latin typeface="Arial"/>
                <a:cs typeface="Arial"/>
              </a:rPr>
              <a:t>1</a:t>
            </a:r>
            <a:r>
              <a:rPr dirty="0" smtClean="0" sz="2000" spc="-170">
                <a:solidFill>
                  <a:srgbClr val="073D86"/>
                </a:solidFill>
                <a:latin typeface="Arial"/>
                <a:cs typeface="Arial"/>
              </a:rPr>
              <a:t>&gt;</a:t>
            </a:r>
            <a:r>
              <a:rPr dirty="0" smtClean="0" sz="2000" spc="-105">
                <a:solidFill>
                  <a:srgbClr val="073D86"/>
                </a:solidFill>
                <a:latin typeface="Arial"/>
                <a:cs typeface="Arial"/>
              </a:rPr>
              <a:t>2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。</a:t>
            </a:r>
            <a:endParaRPr sz="20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“互联网</a:t>
            </a:r>
            <a:r>
              <a:rPr dirty="0" smtClean="0" sz="3600" spc="-31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mtClean="0" sz="3600" spc="-310">
                <a:solidFill>
                  <a:srgbClr val="FFFFFF"/>
                </a:solidFill>
                <a:latin typeface="Microsoft JhengHei"/>
                <a:cs typeface="Microsoft JhengHei"/>
              </a:rPr>
              <a:t>”案例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3963" y="1168908"/>
            <a:ext cx="8066532" cy="4198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87095" y="1312163"/>
            <a:ext cx="7586472" cy="401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21208" y="1196339"/>
            <a:ext cx="7972044" cy="4104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21208" y="1196339"/>
            <a:ext cx="7972044" cy="4104132"/>
          </a:xfrm>
          <a:custGeom>
            <a:avLst/>
            <a:gdLst/>
            <a:ahLst/>
            <a:cxnLst/>
            <a:rect l="l" t="t" r="r" b="b"/>
            <a:pathLst>
              <a:path w="7972044" h="4104132">
                <a:moveTo>
                  <a:pt x="0" y="4104132"/>
                </a:moveTo>
                <a:lnTo>
                  <a:pt x="7972044" y="4104132"/>
                </a:lnTo>
                <a:lnTo>
                  <a:pt x="7972044" y="0"/>
                </a:lnTo>
                <a:lnTo>
                  <a:pt x="0" y="0"/>
                </a:lnTo>
                <a:lnTo>
                  <a:pt x="0" y="4104132"/>
                </a:lnTo>
                <a:close/>
              </a:path>
            </a:pathLst>
          </a:custGeom>
          <a:ln w="9144">
            <a:solidFill>
              <a:srgbClr val="00DFDB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0557" y="1435861"/>
            <a:ext cx="7160895" cy="36683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现实生活中的“互联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-204">
                <a:solidFill>
                  <a:srgbClr val="073D86"/>
                </a:solidFill>
                <a:latin typeface="Microsoft JhengHei"/>
                <a:cs typeface="Microsoft JhengHei"/>
              </a:rPr>
              <a:t>”的案例：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0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传统集市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-204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淘宝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传统百货卖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场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京东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3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传统银行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-204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支付宝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传统红娘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-204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世纪佳缘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39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传统交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通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5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快的</a:t>
            </a:r>
            <a:r>
              <a:rPr dirty="0" smtClean="0" sz="2400" spc="5">
                <a:solidFill>
                  <a:srgbClr val="FF0000"/>
                </a:solidFill>
                <a:latin typeface="Microsoft JhengHei"/>
                <a:cs typeface="Microsoft JhengHei"/>
              </a:rPr>
              <a:t>、滴</a:t>
            </a:r>
            <a:r>
              <a:rPr dirty="0" smtClean="0" sz="2400" spc="10">
                <a:solidFill>
                  <a:srgbClr val="FF0000"/>
                </a:solidFill>
                <a:latin typeface="Microsoft JhengHei"/>
                <a:cs typeface="Microsoft JhengHei"/>
              </a:rPr>
              <a:t>滴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  <a:p>
            <a:pPr>
              <a:lnSpc>
                <a:spcPts val="1400"/>
              </a:lnSpc>
              <a:spcBef>
                <a:spcPts val="42"/>
              </a:spcBef>
            </a:pPr>
            <a:endParaRPr sz="1400"/>
          </a:p>
          <a:p>
            <a:pPr marL="12700">
              <a:lnSpc>
                <a:spcPct val="100000"/>
              </a:lnSpc>
            </a:pPr>
            <a:r>
              <a:rPr dirty="0" smtClean="0" sz="2400">
                <a:solidFill>
                  <a:srgbClr val="073D86"/>
                </a:solidFill>
                <a:latin typeface="Wingdings"/>
                <a:cs typeface="Wingdings"/>
              </a:rPr>
              <a:t>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传统医疗</a:t>
            </a:r>
            <a:r>
              <a:rPr dirty="0" smtClean="0" sz="2400" spc="-204">
                <a:solidFill>
                  <a:srgbClr val="073D86"/>
                </a:solidFill>
                <a:latin typeface="Arial"/>
                <a:cs typeface="Arial"/>
              </a:rPr>
              <a:t>+</a:t>
            </a:r>
            <a:r>
              <a:rPr dirty="0" smtClean="0" sz="2400" spc="-204">
                <a:solidFill>
                  <a:srgbClr val="073D86"/>
                </a:solidFill>
                <a:latin typeface="Microsoft JhengHei"/>
                <a:cs typeface="Microsoft JhengHei"/>
              </a:rPr>
              <a:t>互联网有</a:t>
            </a:r>
            <a:r>
              <a:rPr dirty="0" smtClean="0" sz="2400" spc="15">
                <a:solidFill>
                  <a:srgbClr val="073D86"/>
                </a:solidFill>
                <a:latin typeface="Microsoft JhengHei"/>
                <a:cs typeface="Microsoft JhengHei"/>
              </a:rPr>
              <a:t>了</a:t>
            </a:r>
            <a:r>
              <a:rPr dirty="0" smtClean="0" sz="2400" spc="10">
                <a:solidFill>
                  <a:srgbClr val="073D86"/>
                </a:solidFill>
                <a:latin typeface="Microsoft JhengHei"/>
                <a:cs typeface="Microsoft JhengHei"/>
              </a:rPr>
              <a:t>在线求医问药平台</a:t>
            </a:r>
            <a:r>
              <a:rPr dirty="0" smtClean="0" sz="2400" spc="-200">
                <a:solidFill>
                  <a:srgbClr val="073D86"/>
                </a:solidFill>
                <a:latin typeface="Microsoft JhengHei"/>
                <a:cs typeface="Microsoft JhengHei"/>
              </a:rPr>
              <a:t>—</a:t>
            </a:r>
            <a:r>
              <a:rPr dirty="0" smtClean="0" sz="2400" spc="-200">
                <a:solidFill>
                  <a:srgbClr val="FF0000"/>
                </a:solidFill>
                <a:latin typeface="Microsoft JhengHei"/>
                <a:cs typeface="Microsoft JhengHei"/>
              </a:rPr>
              <a:t>名医网</a:t>
            </a:r>
            <a:r>
              <a:rPr dirty="0" smtClean="0" sz="24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5373623"/>
            <a:ext cx="1418844" cy="76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403603" y="5373623"/>
            <a:ext cx="2375916" cy="790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3779520" y="5373623"/>
            <a:ext cx="1080515" cy="1011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860035" y="5300471"/>
            <a:ext cx="1178052" cy="10805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6012179" y="5300471"/>
            <a:ext cx="1656587" cy="1056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7668768" y="5445252"/>
            <a:ext cx="1475231" cy="719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281940"/>
            <a:ext cx="5989320" cy="534670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建设世界一流大学和一流学科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24711"/>
            <a:ext cx="9144000" cy="5256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5030723" y="2493264"/>
            <a:ext cx="3645407" cy="574548"/>
          </a:xfrm>
          <a:custGeom>
            <a:avLst/>
            <a:gdLst/>
            <a:ahLst/>
            <a:cxnLst/>
            <a:rect l="l" t="t" r="r" b="b"/>
            <a:pathLst>
              <a:path w="3645407" h="574548">
                <a:moveTo>
                  <a:pt x="2565273" y="0"/>
                </a:moveTo>
                <a:lnTo>
                  <a:pt x="2565273" y="143637"/>
                </a:lnTo>
                <a:lnTo>
                  <a:pt x="0" y="143637"/>
                </a:lnTo>
                <a:lnTo>
                  <a:pt x="0" y="430911"/>
                </a:lnTo>
                <a:lnTo>
                  <a:pt x="2565273" y="430911"/>
                </a:lnTo>
                <a:lnTo>
                  <a:pt x="2565273" y="574548"/>
                </a:lnTo>
                <a:lnTo>
                  <a:pt x="3645407" y="287274"/>
                </a:lnTo>
                <a:lnTo>
                  <a:pt x="2565273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625594" y="2636901"/>
            <a:ext cx="270027" cy="287274"/>
          </a:xfrm>
          <a:custGeom>
            <a:avLst/>
            <a:gdLst/>
            <a:ahLst/>
            <a:cxnLst/>
            <a:rect l="l" t="t" r="r" b="b"/>
            <a:pathLst>
              <a:path w="270027" h="287274">
                <a:moveTo>
                  <a:pt x="0" y="287274"/>
                </a:moveTo>
                <a:lnTo>
                  <a:pt x="270027" y="287274"/>
                </a:lnTo>
                <a:lnTo>
                  <a:pt x="270027" y="0"/>
                </a:lnTo>
                <a:lnTo>
                  <a:pt x="0" y="0"/>
                </a:lnTo>
                <a:lnTo>
                  <a:pt x="0" y="28727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355591" y="2636901"/>
            <a:ext cx="135013" cy="287274"/>
          </a:xfrm>
          <a:custGeom>
            <a:avLst/>
            <a:gdLst/>
            <a:ahLst/>
            <a:cxnLst/>
            <a:rect l="l" t="t" r="r" b="b"/>
            <a:pathLst>
              <a:path w="135013" h="287274">
                <a:moveTo>
                  <a:pt x="0" y="287274"/>
                </a:moveTo>
                <a:lnTo>
                  <a:pt x="135013" y="287274"/>
                </a:lnTo>
                <a:lnTo>
                  <a:pt x="135013" y="0"/>
                </a:lnTo>
                <a:lnTo>
                  <a:pt x="0" y="0"/>
                </a:lnTo>
                <a:lnTo>
                  <a:pt x="0" y="287274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864864" y="1450847"/>
            <a:ext cx="5091684" cy="1307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210558" y="1693164"/>
            <a:ext cx="4324985" cy="6648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5235"/>
              </a:lnSpc>
            </a:pPr>
            <a:r>
              <a:rPr dirty="0" smtClean="0" sz="4500" spc="5">
                <a:solidFill>
                  <a:srgbClr val="0A86D5"/>
                </a:solidFill>
                <a:latin typeface="Microsoft JhengHei"/>
                <a:cs typeface="Microsoft JhengHei"/>
              </a:rPr>
              <a:t>互联</a:t>
            </a:r>
            <a:r>
              <a:rPr dirty="0" smtClean="0" sz="4500" spc="20">
                <a:solidFill>
                  <a:srgbClr val="0A86D5"/>
                </a:solidFill>
                <a:latin typeface="Microsoft JhengHei"/>
                <a:cs typeface="Microsoft JhengHei"/>
              </a:rPr>
              <a:t>网</a:t>
            </a:r>
            <a:r>
              <a:rPr dirty="0" smtClean="0" sz="4500" spc="-395">
                <a:solidFill>
                  <a:srgbClr val="FF3300"/>
                </a:solidFill>
                <a:latin typeface="Arial"/>
                <a:cs typeface="Arial"/>
              </a:rPr>
              <a:t>+</a:t>
            </a:r>
            <a:r>
              <a:rPr dirty="0" smtClean="0" sz="4500" spc="5">
                <a:solidFill>
                  <a:srgbClr val="0A86D5"/>
                </a:solidFill>
                <a:latin typeface="Microsoft JhengHei"/>
                <a:cs typeface="Microsoft JhengHei"/>
              </a:rPr>
              <a:t>传统学科</a:t>
            </a:r>
            <a:endParaRPr sz="4500">
              <a:latin typeface="Microsoft JhengHei"/>
              <a:cs typeface="Microsoft JhengHe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交叉协同创新服务体系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32650" y="4871973"/>
            <a:ext cx="1917700" cy="153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066362" y="1189989"/>
            <a:ext cx="1083987" cy="1513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29005" y="1413510"/>
            <a:ext cx="7501128" cy="862584"/>
          </a:xfrm>
          <a:custGeom>
            <a:avLst/>
            <a:gdLst/>
            <a:ahLst/>
            <a:cxnLst/>
            <a:rect l="l" t="t" r="r" b="b"/>
            <a:pathLst>
              <a:path w="7501128" h="862584">
                <a:moveTo>
                  <a:pt x="0" y="862584"/>
                </a:moveTo>
                <a:lnTo>
                  <a:pt x="7501128" y="862584"/>
                </a:lnTo>
                <a:lnTo>
                  <a:pt x="7501128" y="0"/>
                </a:lnTo>
                <a:lnTo>
                  <a:pt x="0" y="0"/>
                </a:lnTo>
                <a:lnTo>
                  <a:pt x="0" y="8625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29005" y="1413510"/>
            <a:ext cx="7501128" cy="862584"/>
          </a:xfrm>
          <a:custGeom>
            <a:avLst/>
            <a:gdLst/>
            <a:ahLst/>
            <a:cxnLst/>
            <a:rect l="l" t="t" r="r" b="b"/>
            <a:pathLst>
              <a:path w="7501128" h="862584">
                <a:moveTo>
                  <a:pt x="0" y="862584"/>
                </a:moveTo>
                <a:lnTo>
                  <a:pt x="7501128" y="862584"/>
                </a:lnTo>
                <a:lnTo>
                  <a:pt x="7501128" y="0"/>
                </a:lnTo>
                <a:lnTo>
                  <a:pt x="0" y="0"/>
                </a:lnTo>
                <a:lnTo>
                  <a:pt x="0" y="862584"/>
                </a:lnTo>
                <a:close/>
              </a:path>
            </a:pathLst>
          </a:custGeom>
          <a:ln w="25908">
            <a:solidFill>
              <a:srgbClr val="A4D02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7593" y="1491234"/>
            <a:ext cx="6736080" cy="6965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>
                <a:solidFill>
                  <a:srgbClr val="FF0000"/>
                </a:solidFill>
                <a:latin typeface="Wingdings"/>
                <a:cs typeface="Wingdings"/>
              </a:rPr>
              <a:t></a:t>
            </a:r>
            <a:r>
              <a:rPr dirty="0" smtClean="0" sz="2000" spc="5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mtClean="0" sz="2000" spc="20">
                <a:solidFill>
                  <a:srgbClr val="FF0000"/>
                </a:solidFill>
                <a:latin typeface="Microsoft JhengHei"/>
                <a:cs typeface="Microsoft JhengHei"/>
              </a:rPr>
              <a:t>信</a:t>
            </a:r>
            <a:r>
              <a:rPr dirty="0" smtClean="0" sz="2000" spc="20">
                <a:solidFill>
                  <a:srgbClr val="FF0000"/>
                </a:solidFill>
                <a:latin typeface="Microsoft JhengHei"/>
                <a:cs typeface="Microsoft JhengHei"/>
              </a:rPr>
              <a:t>息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未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来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驱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动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力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和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空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间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在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于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应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用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与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多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10">
                <a:solidFill>
                  <a:srgbClr val="FF0000"/>
                </a:solidFill>
                <a:latin typeface="Microsoft JhengHei"/>
                <a:cs typeface="Microsoft JhengHei"/>
              </a:rPr>
              <a:t>交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叉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2"/>
              </a:spcBef>
            </a:pPr>
            <a:endParaRPr sz="600"/>
          </a:p>
          <a:p>
            <a:pPr marL="521334" indent="-509270">
              <a:lnSpc>
                <a:spcPct val="100000"/>
              </a:lnSpc>
              <a:buClr>
                <a:srgbClr val="073D86"/>
              </a:buClr>
              <a:buFont typeface="Wingdings"/>
              <a:buChar char=""/>
              <a:tabLst>
                <a:tab pos="521334" algn="l"/>
                <a:tab pos="4236720" algn="l"/>
                <a:tab pos="4494530" algn="l"/>
                <a:tab pos="4750435" algn="l"/>
                <a:tab pos="5136515" algn="l"/>
              </a:tabLst>
            </a:pPr>
            <a:r>
              <a:rPr dirty="0" smtClean="0" sz="2000" spc="-520">
                <a:solidFill>
                  <a:srgbClr val="073D86"/>
                </a:solidFill>
                <a:latin typeface="Arial"/>
                <a:cs typeface="Arial"/>
              </a:rPr>
              <a:t>C</a:t>
            </a:r>
            <a:r>
              <a:rPr dirty="0" smtClean="0" sz="2000" spc="-58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2000" spc="-445">
                <a:solidFill>
                  <a:srgbClr val="073D86"/>
                </a:solidFill>
                <a:latin typeface="Arial"/>
                <a:cs typeface="Arial"/>
              </a:rPr>
              <a:t>U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-170">
                <a:solidFill>
                  <a:srgbClr val="073D86"/>
                </a:solidFill>
                <a:latin typeface="Arial"/>
                <a:cs typeface="Arial"/>
              </a:rPr>
              <a:t>M</a:t>
            </a:r>
            <a:r>
              <a:rPr dirty="0" smtClean="0" sz="2000" spc="-40">
                <a:solidFill>
                  <a:srgbClr val="073D86"/>
                </a:solidFill>
                <a:latin typeface="Arial"/>
                <a:cs typeface="Arial"/>
              </a:rPr>
              <a:t>I</a:t>
            </a:r>
            <a:r>
              <a:rPr dirty="0" smtClean="0" sz="2000" spc="-229">
                <a:solidFill>
                  <a:srgbClr val="073D86"/>
                </a:solidFill>
                <a:latin typeface="Arial"/>
                <a:cs typeface="Arial"/>
              </a:rPr>
              <a:t>T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模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式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：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“</a:t>
            </a:r>
            <a:r>
              <a:rPr dirty="0" smtClean="0" sz="2000" spc="-430">
                <a:solidFill>
                  <a:srgbClr val="073D86"/>
                </a:solidFill>
                <a:latin typeface="Microsoft JhengHei"/>
                <a:cs typeface="Microsoft JhengHei"/>
              </a:rPr>
              <a:t>Co</a:t>
            </a:r>
            <a:r>
              <a:rPr dirty="0" smtClean="0" sz="2000" spc="-600">
                <a:solidFill>
                  <a:srgbClr val="073D86"/>
                </a:solidFill>
                <a:latin typeface="Microsoft JhengHei"/>
                <a:cs typeface="Microsoft JhengHei"/>
              </a:rPr>
              <a:t>m</a:t>
            </a:r>
            <a:r>
              <a:rPr dirty="0" smtClean="0" sz="2000" spc="-254">
                <a:solidFill>
                  <a:srgbClr val="073D86"/>
                </a:solidFill>
                <a:latin typeface="Microsoft JhengHei"/>
                <a:cs typeface="Microsoft JhengHei"/>
              </a:rPr>
              <a:t>p</a:t>
            </a:r>
            <a:r>
              <a:rPr dirty="0" smtClean="0" sz="2000" spc="-235">
                <a:solidFill>
                  <a:srgbClr val="073D86"/>
                </a:solidFill>
                <a:latin typeface="Microsoft JhengHei"/>
                <a:cs typeface="Microsoft JhengHei"/>
              </a:rPr>
              <a:t>u</a:t>
            </a:r>
            <a:r>
              <a:rPr dirty="0" smtClean="0" sz="2000" spc="290">
                <a:solidFill>
                  <a:srgbClr val="073D86"/>
                </a:solidFill>
                <a:latin typeface="Microsoft JhengHei"/>
                <a:cs typeface="Microsoft JhengHei"/>
              </a:rPr>
              <a:t>t</a:t>
            </a:r>
            <a:r>
              <a:rPr dirty="0" smtClean="0" sz="2000" spc="65">
                <a:solidFill>
                  <a:srgbClr val="073D86"/>
                </a:solidFill>
                <a:latin typeface="Microsoft JhengHei"/>
                <a:cs typeface="Microsoft JhengHei"/>
              </a:rPr>
              <a:t>er</a:t>
            </a:r>
            <a:r>
              <a:rPr dirty="0" smtClean="0" sz="2000" spc="65">
                <a:solidFill>
                  <a:srgbClr val="073D86"/>
                </a:solidFill>
                <a:latin typeface="Microsoft JhengHei"/>
                <a:cs typeface="Microsoft JhengHei"/>
              </a:rPr>
              <a:t>	</a:t>
            </a:r>
            <a:r>
              <a:rPr dirty="0" smtClean="0" sz="2000" spc="-490">
                <a:solidFill>
                  <a:srgbClr val="073D86"/>
                </a:solidFill>
                <a:latin typeface="Microsoft JhengHei"/>
                <a:cs typeface="Microsoft JhengHei"/>
              </a:rPr>
              <a:t>+</a:t>
            </a:r>
            <a:r>
              <a:rPr dirty="0" smtClean="0" sz="2000" spc="-490">
                <a:solidFill>
                  <a:srgbClr val="073D86"/>
                </a:solidFill>
                <a:latin typeface="Microsoft JhengHei"/>
                <a:cs typeface="Microsoft JhengHei"/>
              </a:rPr>
              <a:t>	</a:t>
            </a:r>
            <a:r>
              <a:rPr dirty="0" smtClean="0" sz="2000" spc="-270">
                <a:solidFill>
                  <a:srgbClr val="073D86"/>
                </a:solidFill>
                <a:latin typeface="Microsoft JhengHei"/>
                <a:cs typeface="Microsoft JhengHei"/>
              </a:rPr>
              <a:t>X</a:t>
            </a:r>
            <a:r>
              <a:rPr dirty="0" smtClean="0" sz="2000" spc="-270">
                <a:solidFill>
                  <a:srgbClr val="073D86"/>
                </a:solidFill>
                <a:latin typeface="Microsoft JhengHei"/>
                <a:cs typeface="Microsoft JhengHei"/>
              </a:rPr>
              <a:t>	</a:t>
            </a:r>
            <a:r>
              <a:rPr dirty="0" smtClean="0" sz="2000" spc="-270">
                <a:solidFill>
                  <a:srgbClr val="073D86"/>
                </a:solidFill>
                <a:latin typeface="Microsoft JhengHei"/>
                <a:cs typeface="Microsoft JhengHei"/>
              </a:rPr>
              <a:t>”	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模式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104" y="2619755"/>
            <a:ext cx="7522464" cy="2433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03808" y="3401821"/>
            <a:ext cx="6882130" cy="15220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 marR="12700">
              <a:lnSpc>
                <a:spcPct val="125000"/>
              </a:lnSpc>
            </a:pPr>
            <a:r>
              <a:rPr dirty="0" smtClean="0" sz="2000" spc="-1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000" spc="-330">
                <a:solidFill>
                  <a:srgbClr val="073D86"/>
                </a:solidFill>
                <a:latin typeface="Arial"/>
                <a:cs typeface="Arial"/>
              </a:rPr>
              <a:t>X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地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方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经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济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或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国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家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重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大需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求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捕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捉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有政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治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度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科学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高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、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产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业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爆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发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点的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关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键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问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题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；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</a:pPr>
            <a:endParaRPr sz="600"/>
          </a:p>
          <a:p>
            <a:pPr marL="12700">
              <a:lnSpc>
                <a:spcPct val="100000"/>
              </a:lnSpc>
            </a:pPr>
            <a:r>
              <a:rPr dirty="0" smtClean="0" sz="2000" spc="-10">
                <a:solidFill>
                  <a:srgbClr val="073D86"/>
                </a:solidFill>
                <a:latin typeface="Arial"/>
                <a:cs typeface="Arial"/>
              </a:rPr>
              <a:t>•</a:t>
            </a:r>
            <a:r>
              <a:rPr dirty="0" smtClean="0" sz="2000" spc="-335">
                <a:solidFill>
                  <a:srgbClr val="073D86"/>
                </a:solidFill>
                <a:latin typeface="Arial"/>
                <a:cs typeface="Arial"/>
              </a:rPr>
              <a:t>Y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是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相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关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交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叉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学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，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有实质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的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深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度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融合，</a:t>
            </a: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助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推</a:t>
            </a:r>
            <a:r>
              <a:rPr dirty="0" smtClean="0" sz="2000" spc="5">
                <a:solidFill>
                  <a:srgbClr val="073D86"/>
                </a:solidFill>
                <a:latin typeface="Microsoft JhengHei"/>
                <a:cs typeface="Microsoft JhengHei"/>
              </a:rPr>
              <a:t>其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它学</a:t>
            </a:r>
            <a:r>
              <a:rPr dirty="0" smtClean="0" sz="2000" spc="35">
                <a:solidFill>
                  <a:srgbClr val="073D86"/>
                </a:solidFill>
                <a:latin typeface="Microsoft JhengHei"/>
                <a:cs typeface="Microsoft JhengHei"/>
              </a:rPr>
              <a:t>科</a:t>
            </a:r>
            <a:r>
              <a:rPr dirty="0" smtClean="0" sz="2000" spc="0">
                <a:solidFill>
                  <a:srgbClr val="073D86"/>
                </a:solidFill>
                <a:latin typeface="Microsoft JhengHei"/>
                <a:cs typeface="Microsoft JhengHei"/>
              </a:rPr>
              <a:t>发</a:t>
            </a:r>
            <a:endParaRPr sz="2000">
              <a:latin typeface="Microsoft JhengHei"/>
              <a:cs typeface="Microsoft JhengHei"/>
            </a:endParaRPr>
          </a:p>
          <a:p>
            <a:pPr>
              <a:lnSpc>
                <a:spcPts val="600"/>
              </a:lnSpc>
              <a:spcBef>
                <a:spcPts val="2"/>
              </a:spcBef>
            </a:pPr>
            <a:endParaRPr sz="600"/>
          </a:p>
          <a:p>
            <a:pPr marL="12700">
              <a:lnSpc>
                <a:spcPts val="2380"/>
              </a:lnSpc>
            </a:pPr>
            <a:r>
              <a:rPr dirty="0" smtClean="0" sz="2000" spc="10">
                <a:solidFill>
                  <a:srgbClr val="073D86"/>
                </a:solidFill>
                <a:latin typeface="Microsoft JhengHei"/>
                <a:cs typeface="Microsoft JhengHei"/>
              </a:rPr>
              <a:t>展</a:t>
            </a:r>
            <a:r>
              <a:rPr dirty="0" smtClean="0" sz="2000" spc="440">
                <a:solidFill>
                  <a:srgbClr val="073D86"/>
                </a:solidFill>
                <a:latin typeface="Arial"/>
                <a:cs typeface="Arial"/>
              </a:rPr>
              <a:t>;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7002" y="5374385"/>
            <a:ext cx="6428232" cy="861059"/>
          </a:xfrm>
          <a:custGeom>
            <a:avLst/>
            <a:gdLst/>
            <a:ahLst/>
            <a:cxnLst/>
            <a:rect l="l" t="t" r="r" b="b"/>
            <a:pathLst>
              <a:path w="6428232" h="861059">
                <a:moveTo>
                  <a:pt x="0" y="861059"/>
                </a:moveTo>
                <a:lnTo>
                  <a:pt x="6428232" y="861059"/>
                </a:lnTo>
                <a:lnTo>
                  <a:pt x="6428232" y="0"/>
                </a:lnTo>
                <a:lnTo>
                  <a:pt x="0" y="0"/>
                </a:lnTo>
                <a:lnTo>
                  <a:pt x="0" y="861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97002" y="5374385"/>
            <a:ext cx="6428232" cy="861059"/>
          </a:xfrm>
          <a:custGeom>
            <a:avLst/>
            <a:gdLst/>
            <a:ahLst/>
            <a:cxnLst/>
            <a:rect l="l" t="t" r="r" b="b"/>
            <a:pathLst>
              <a:path w="6428232" h="861059">
                <a:moveTo>
                  <a:pt x="0" y="861059"/>
                </a:moveTo>
                <a:lnTo>
                  <a:pt x="6428232" y="861059"/>
                </a:lnTo>
                <a:lnTo>
                  <a:pt x="6428232" y="0"/>
                </a:lnTo>
                <a:lnTo>
                  <a:pt x="0" y="0"/>
                </a:lnTo>
                <a:lnTo>
                  <a:pt x="0" y="861059"/>
                </a:lnTo>
                <a:close/>
              </a:path>
            </a:pathLst>
          </a:custGeom>
          <a:ln w="25908">
            <a:solidFill>
              <a:srgbClr val="A4D028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4370" y="5376570"/>
            <a:ext cx="3843654" cy="7816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754380" marR="12700" indent="-742315">
              <a:lnSpc>
                <a:spcPct val="125000"/>
              </a:lnSpc>
            </a:pPr>
            <a:r>
              <a:rPr dirty="0" smtClean="0" sz="2000">
                <a:solidFill>
                  <a:srgbClr val="0033CC"/>
                </a:solidFill>
                <a:latin typeface="Microsoft JhengHei"/>
                <a:cs typeface="Microsoft JhengHei"/>
              </a:rPr>
              <a:t>对联：</a:t>
            </a:r>
            <a:r>
              <a:rPr dirty="0" smtClean="0" sz="2000">
                <a:solidFill>
                  <a:srgbClr val="FF0000"/>
                </a:solidFill>
                <a:latin typeface="Microsoft JhengHei"/>
                <a:cs typeface="Microsoft JhengHei"/>
              </a:rPr>
              <a:t>信息科学交叉研</a:t>
            </a:r>
            <a:r>
              <a:rPr dirty="0" smtClean="0" sz="2000" spc="-10">
                <a:solidFill>
                  <a:srgbClr val="FF0000"/>
                </a:solidFill>
                <a:latin typeface="Microsoft JhengHei"/>
                <a:cs typeface="Microsoft JhengHei"/>
              </a:rPr>
              <a:t>究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顶天</a:t>
            </a:r>
            <a:r>
              <a:rPr dirty="0" smtClean="0" sz="2000" spc="-10">
                <a:solidFill>
                  <a:srgbClr val="FF0000"/>
                </a:solidFill>
                <a:latin typeface="Microsoft JhengHei"/>
                <a:cs typeface="Microsoft JhengHei"/>
              </a:rPr>
              <a:t>立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地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 国家需求产业服务大展宏图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80279" y="5452770"/>
            <a:ext cx="1807210" cy="32448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2000">
                <a:solidFill>
                  <a:srgbClr val="3333FF"/>
                </a:solidFill>
                <a:latin typeface="Microsoft JhengHei"/>
                <a:cs typeface="Microsoft JhengHei"/>
              </a:rPr>
              <a:t>横批：</a:t>
            </a:r>
            <a:r>
              <a:rPr dirty="0" smtClean="0" sz="2000">
                <a:solidFill>
                  <a:srgbClr val="FF0000"/>
                </a:solidFill>
                <a:latin typeface="Microsoft JhengHei"/>
                <a:cs typeface="Microsoft JhengHei"/>
              </a:rPr>
              <a:t>春天来了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83791" y="2767583"/>
            <a:ext cx="5018532" cy="428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30284" cy="2350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167127" y="3081527"/>
            <a:ext cx="2135124" cy="69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398264" y="3081527"/>
            <a:ext cx="466343" cy="672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120640" y="3241548"/>
            <a:ext cx="1572767" cy="708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812280" y="3072383"/>
            <a:ext cx="160020" cy="512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02336" y="6510528"/>
            <a:ext cx="950976" cy="2788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572767" y="6364223"/>
            <a:ext cx="7557516" cy="493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801908" y="3574779"/>
            <a:ext cx="255270" cy="17970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150" spc="655">
                <a:solidFill>
                  <a:srgbClr val="38B6F7"/>
                </a:solidFill>
                <a:latin typeface="宋体"/>
                <a:cs typeface="宋体"/>
              </a:rPr>
              <a:t>自</a:t>
            </a:r>
            <a:endParaRPr sz="1150">
              <a:latin typeface="宋体"/>
              <a:cs typeface="宋体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noAutofit/>
          </a:bodyPr>
          <a:lstStyle/>
          <a:p>
            <a:pPr marL="51435">
              <a:lnSpc>
                <a:spcPts val="4205"/>
              </a:lnSpc>
            </a:pPr>
            <a:r>
              <a:rPr dirty="0" smtClean="0" sz="3600" spc="10">
                <a:solidFill>
                  <a:srgbClr val="FFFFFF"/>
                </a:solidFill>
                <a:latin typeface="Microsoft JhengHei"/>
                <a:cs typeface="Microsoft JhengHei"/>
              </a:rPr>
              <a:t>高等教育信息化的重点工作</a:t>
            </a:r>
            <a:endParaRPr sz="36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3791" y="3429000"/>
            <a:ext cx="1040891" cy="72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824853" y="4164876"/>
            <a:ext cx="2022337" cy="1281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161350" y="4782831"/>
            <a:ext cx="539104" cy="331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232443" y="3765539"/>
            <a:ext cx="442634" cy="480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340968" y="4722312"/>
            <a:ext cx="491808" cy="4049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203448" y="3764279"/>
            <a:ext cx="629412" cy="539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252960" y="5025678"/>
            <a:ext cx="419038" cy="414702"/>
          </a:xfrm>
          <a:custGeom>
            <a:avLst/>
            <a:gdLst/>
            <a:ahLst/>
            <a:cxnLst/>
            <a:rect l="l" t="t" r="r" b="b"/>
            <a:pathLst>
              <a:path w="419038" h="414702">
                <a:moveTo>
                  <a:pt x="366597" y="358605"/>
                </a:moveTo>
                <a:lnTo>
                  <a:pt x="128675" y="358605"/>
                </a:lnTo>
                <a:lnTo>
                  <a:pt x="99052" y="383952"/>
                </a:lnTo>
                <a:lnTo>
                  <a:pt x="86916" y="398911"/>
                </a:lnTo>
                <a:lnTo>
                  <a:pt x="81087" y="406391"/>
                </a:lnTo>
                <a:lnTo>
                  <a:pt x="76234" y="414702"/>
                </a:lnTo>
                <a:lnTo>
                  <a:pt x="419038" y="414702"/>
                </a:lnTo>
                <a:lnTo>
                  <a:pt x="414185" y="406391"/>
                </a:lnTo>
                <a:lnTo>
                  <a:pt x="408356" y="398911"/>
                </a:lnTo>
                <a:lnTo>
                  <a:pt x="402534" y="391016"/>
                </a:lnTo>
                <a:lnTo>
                  <a:pt x="396220" y="383952"/>
                </a:lnTo>
                <a:lnTo>
                  <a:pt x="389422" y="377304"/>
                </a:lnTo>
                <a:lnTo>
                  <a:pt x="382139" y="370655"/>
                </a:lnTo>
                <a:lnTo>
                  <a:pt x="374371" y="364422"/>
                </a:lnTo>
                <a:lnTo>
                  <a:pt x="366597" y="358605"/>
                </a:lnTo>
                <a:close/>
              </a:path>
              <a:path w="419038" h="414702">
                <a:moveTo>
                  <a:pt x="488475" y="0"/>
                </a:moveTo>
                <a:lnTo>
                  <a:pt x="90800" y="0"/>
                </a:lnTo>
                <a:lnTo>
                  <a:pt x="47584" y="9561"/>
                </a:lnTo>
                <a:lnTo>
                  <a:pt x="15537" y="34489"/>
                </a:lnTo>
                <a:lnTo>
                  <a:pt x="485" y="69813"/>
                </a:lnTo>
                <a:lnTo>
                  <a:pt x="0" y="77704"/>
                </a:lnTo>
                <a:lnTo>
                  <a:pt x="485" y="358605"/>
                </a:lnTo>
                <a:lnTo>
                  <a:pt x="398159" y="358605"/>
                </a:lnTo>
                <a:lnTo>
                  <a:pt x="407387" y="358189"/>
                </a:lnTo>
                <a:lnTo>
                  <a:pt x="448662" y="345307"/>
                </a:lnTo>
                <a:lnTo>
                  <a:pt x="477793" y="317885"/>
                </a:lnTo>
                <a:lnTo>
                  <a:pt x="488960" y="280901"/>
                </a:lnTo>
                <a:lnTo>
                  <a:pt x="4884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375806" y="5384284"/>
            <a:ext cx="249579" cy="36151"/>
          </a:xfrm>
          <a:custGeom>
            <a:avLst/>
            <a:gdLst/>
            <a:ahLst/>
            <a:cxnLst/>
            <a:rect l="l" t="t" r="r" b="b"/>
            <a:pathLst>
              <a:path w="249579" h="36151">
                <a:moveTo>
                  <a:pt x="197138" y="0"/>
                </a:moveTo>
                <a:lnTo>
                  <a:pt x="52441" y="0"/>
                </a:lnTo>
                <a:lnTo>
                  <a:pt x="17965" y="20361"/>
                </a:lnTo>
                <a:lnTo>
                  <a:pt x="0" y="36151"/>
                </a:lnTo>
                <a:lnTo>
                  <a:pt x="249579" y="36151"/>
                </a:lnTo>
                <a:lnTo>
                  <a:pt x="218502" y="11219"/>
                </a:lnTo>
                <a:lnTo>
                  <a:pt x="197138" y="0"/>
                </a:lnTo>
                <a:close/>
              </a:path>
            </a:pathLst>
          </a:custGeom>
          <a:solidFill>
            <a:srgbClr val="C8DBA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4373376" y="5065156"/>
            <a:ext cx="329214" cy="241424"/>
          </a:xfrm>
          <a:custGeom>
            <a:avLst/>
            <a:gdLst/>
            <a:ahLst/>
            <a:cxnLst/>
            <a:rect l="l" t="t" r="r" b="b"/>
            <a:pathLst>
              <a:path w="329214" h="241424">
                <a:moveTo>
                  <a:pt x="291338" y="0"/>
                </a:moveTo>
                <a:lnTo>
                  <a:pt x="37875" y="0"/>
                </a:lnTo>
                <a:lnTo>
                  <a:pt x="2914" y="19945"/>
                </a:lnTo>
                <a:lnTo>
                  <a:pt x="0" y="32409"/>
                </a:lnTo>
                <a:lnTo>
                  <a:pt x="0" y="209014"/>
                </a:lnTo>
                <a:lnTo>
                  <a:pt x="30108" y="240595"/>
                </a:lnTo>
                <a:lnTo>
                  <a:pt x="291339" y="241424"/>
                </a:lnTo>
                <a:lnTo>
                  <a:pt x="299106" y="240595"/>
                </a:lnTo>
                <a:lnTo>
                  <a:pt x="328245" y="215661"/>
                </a:lnTo>
                <a:lnTo>
                  <a:pt x="329214" y="209014"/>
                </a:lnTo>
                <a:lnTo>
                  <a:pt x="329214" y="32410"/>
                </a:lnTo>
                <a:lnTo>
                  <a:pt x="299106" y="829"/>
                </a:lnTo>
                <a:lnTo>
                  <a:pt x="291338" y="0"/>
                </a:lnTo>
                <a:close/>
              </a:path>
            </a:pathLst>
          </a:custGeom>
          <a:solidFill>
            <a:srgbClr val="BBFFD1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280151" y="5059753"/>
            <a:ext cx="50012" cy="302506"/>
          </a:xfrm>
          <a:custGeom>
            <a:avLst/>
            <a:gdLst/>
            <a:ahLst/>
            <a:cxnLst/>
            <a:rect l="l" t="t" r="r" b="b"/>
            <a:pathLst>
              <a:path w="50012" h="302506">
                <a:moveTo>
                  <a:pt x="50012" y="0"/>
                </a:moveTo>
                <a:lnTo>
                  <a:pt x="14081" y="27842"/>
                </a:lnTo>
                <a:lnTo>
                  <a:pt x="0" y="68978"/>
                </a:lnTo>
                <a:lnTo>
                  <a:pt x="486" y="302506"/>
                </a:lnTo>
                <a:lnTo>
                  <a:pt x="50012" y="302506"/>
                </a:lnTo>
                <a:lnTo>
                  <a:pt x="50012" y="0"/>
                </a:lnTo>
                <a:close/>
              </a:path>
            </a:pathLst>
          </a:custGeom>
          <a:solidFill>
            <a:srgbClr val="C8DBA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648204" y="5329435"/>
            <a:ext cx="29623" cy="25763"/>
          </a:xfrm>
          <a:custGeom>
            <a:avLst/>
            <a:gdLst/>
            <a:ahLst/>
            <a:cxnLst/>
            <a:rect l="l" t="t" r="r" b="b"/>
            <a:pathLst>
              <a:path w="29623" h="25763">
                <a:moveTo>
                  <a:pt x="29623" y="0"/>
                </a:moveTo>
                <a:lnTo>
                  <a:pt x="0" y="0"/>
                </a:lnTo>
                <a:lnTo>
                  <a:pt x="0" y="25763"/>
                </a:lnTo>
                <a:lnTo>
                  <a:pt x="18941" y="25763"/>
                </a:lnTo>
                <a:lnTo>
                  <a:pt x="23309" y="24928"/>
                </a:lnTo>
                <a:lnTo>
                  <a:pt x="26708" y="23269"/>
                </a:lnTo>
                <a:lnTo>
                  <a:pt x="28653" y="20360"/>
                </a:lnTo>
                <a:lnTo>
                  <a:pt x="29623" y="17037"/>
                </a:lnTo>
                <a:lnTo>
                  <a:pt x="29623" y="0"/>
                </a:lnTo>
                <a:close/>
              </a:path>
            </a:pathLst>
          </a:custGeom>
          <a:solidFill>
            <a:srgbClr val="C8DBA2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4598677" y="5329435"/>
            <a:ext cx="31077" cy="25763"/>
          </a:xfrm>
          <a:custGeom>
            <a:avLst/>
            <a:gdLst/>
            <a:ahLst/>
            <a:cxnLst/>
            <a:rect l="l" t="t" r="r" b="b"/>
            <a:pathLst>
              <a:path w="31077" h="25763">
                <a:moveTo>
                  <a:pt x="31077" y="0"/>
                </a:moveTo>
                <a:lnTo>
                  <a:pt x="0" y="9140"/>
                </a:lnTo>
                <a:lnTo>
                  <a:pt x="0" y="25763"/>
                </a:lnTo>
                <a:lnTo>
                  <a:pt x="31077" y="25763"/>
                </a:lnTo>
                <a:lnTo>
                  <a:pt x="31077" y="0"/>
                </a:lnTo>
                <a:close/>
              </a:path>
            </a:pathLst>
          </a:custGeom>
          <a:solidFill>
            <a:srgbClr val="66FF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439415" y="5098401"/>
            <a:ext cx="194708" cy="177843"/>
          </a:xfrm>
          <a:custGeom>
            <a:avLst/>
            <a:gdLst/>
            <a:ahLst/>
            <a:cxnLst/>
            <a:rect l="l" t="t" r="r" b="b"/>
            <a:pathLst>
              <a:path w="194708" h="177843">
                <a:moveTo>
                  <a:pt x="97115" y="0"/>
                </a:moveTo>
                <a:lnTo>
                  <a:pt x="59239" y="7061"/>
                </a:lnTo>
                <a:lnTo>
                  <a:pt x="21848" y="32409"/>
                </a:lnTo>
                <a:lnTo>
                  <a:pt x="1945" y="71466"/>
                </a:lnTo>
                <a:lnTo>
                  <a:pt x="0" y="89753"/>
                </a:lnTo>
                <a:lnTo>
                  <a:pt x="484" y="99309"/>
                </a:lnTo>
                <a:lnTo>
                  <a:pt x="16511" y="140445"/>
                </a:lnTo>
                <a:lnTo>
                  <a:pt x="51472" y="167872"/>
                </a:lnTo>
                <a:lnTo>
                  <a:pt x="90316" y="177428"/>
                </a:lnTo>
                <a:lnTo>
                  <a:pt x="101483" y="177843"/>
                </a:lnTo>
                <a:lnTo>
                  <a:pt x="116534" y="177013"/>
                </a:lnTo>
                <a:lnTo>
                  <a:pt x="153925" y="168287"/>
                </a:lnTo>
                <a:lnTo>
                  <a:pt x="188401" y="144189"/>
                </a:lnTo>
                <a:lnTo>
                  <a:pt x="190339" y="135877"/>
                </a:lnTo>
                <a:lnTo>
                  <a:pt x="189855" y="131304"/>
                </a:lnTo>
                <a:lnTo>
                  <a:pt x="188796" y="128810"/>
                </a:lnTo>
                <a:lnTo>
                  <a:pt x="102452" y="128810"/>
                </a:lnTo>
                <a:lnTo>
                  <a:pt x="97599" y="128395"/>
                </a:lnTo>
                <a:lnTo>
                  <a:pt x="92255" y="127151"/>
                </a:lnTo>
                <a:lnTo>
                  <a:pt x="86433" y="125901"/>
                </a:lnTo>
                <a:lnTo>
                  <a:pt x="80604" y="123407"/>
                </a:lnTo>
                <a:lnTo>
                  <a:pt x="75266" y="119669"/>
                </a:lnTo>
                <a:lnTo>
                  <a:pt x="70406" y="115102"/>
                </a:lnTo>
                <a:lnTo>
                  <a:pt x="67007" y="109279"/>
                </a:lnTo>
                <a:lnTo>
                  <a:pt x="110220" y="109279"/>
                </a:lnTo>
                <a:lnTo>
                  <a:pt x="110220" y="69393"/>
                </a:lnTo>
                <a:lnTo>
                  <a:pt x="65553" y="69393"/>
                </a:lnTo>
                <a:lnTo>
                  <a:pt x="67491" y="65234"/>
                </a:lnTo>
                <a:lnTo>
                  <a:pt x="69921" y="61081"/>
                </a:lnTo>
                <a:lnTo>
                  <a:pt x="97115" y="47782"/>
                </a:lnTo>
                <a:lnTo>
                  <a:pt x="183972" y="47782"/>
                </a:lnTo>
                <a:lnTo>
                  <a:pt x="183541" y="46953"/>
                </a:lnTo>
                <a:lnTo>
                  <a:pt x="152955" y="16202"/>
                </a:lnTo>
                <a:lnTo>
                  <a:pt x="107797" y="414"/>
                </a:lnTo>
                <a:lnTo>
                  <a:pt x="97115" y="0"/>
                </a:lnTo>
                <a:close/>
              </a:path>
              <a:path w="194708" h="177843">
                <a:moveTo>
                  <a:pt x="163146" y="111773"/>
                </a:moveTo>
                <a:lnTo>
                  <a:pt x="160238" y="111773"/>
                </a:lnTo>
                <a:lnTo>
                  <a:pt x="157808" y="112193"/>
                </a:lnTo>
                <a:lnTo>
                  <a:pt x="151979" y="113852"/>
                </a:lnTo>
                <a:lnTo>
                  <a:pt x="124793" y="125487"/>
                </a:lnTo>
                <a:lnTo>
                  <a:pt x="119933" y="126737"/>
                </a:lnTo>
                <a:lnTo>
                  <a:pt x="115565" y="127981"/>
                </a:lnTo>
                <a:lnTo>
                  <a:pt x="105852" y="128810"/>
                </a:lnTo>
                <a:lnTo>
                  <a:pt x="188796" y="128810"/>
                </a:lnTo>
                <a:lnTo>
                  <a:pt x="168491" y="112193"/>
                </a:lnTo>
                <a:lnTo>
                  <a:pt x="163146" y="111773"/>
                </a:lnTo>
                <a:close/>
              </a:path>
              <a:path w="194708" h="177843">
                <a:moveTo>
                  <a:pt x="183972" y="47782"/>
                </a:moveTo>
                <a:lnTo>
                  <a:pt x="97115" y="47782"/>
                </a:lnTo>
                <a:lnTo>
                  <a:pt x="102937" y="48197"/>
                </a:lnTo>
                <a:lnTo>
                  <a:pt x="108281" y="49032"/>
                </a:lnTo>
                <a:lnTo>
                  <a:pt x="129161" y="69393"/>
                </a:lnTo>
                <a:lnTo>
                  <a:pt x="123332" y="69393"/>
                </a:lnTo>
                <a:lnTo>
                  <a:pt x="123332" y="109279"/>
                </a:lnTo>
                <a:lnTo>
                  <a:pt x="166061" y="109279"/>
                </a:lnTo>
                <a:lnTo>
                  <a:pt x="194708" y="84351"/>
                </a:lnTo>
                <a:lnTo>
                  <a:pt x="194223" y="76869"/>
                </a:lnTo>
                <a:lnTo>
                  <a:pt x="192769" y="69393"/>
                </a:lnTo>
                <a:lnTo>
                  <a:pt x="190824" y="61911"/>
                </a:lnTo>
                <a:lnTo>
                  <a:pt x="187425" y="54429"/>
                </a:lnTo>
                <a:lnTo>
                  <a:pt x="183972" y="477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4549635" y="5167789"/>
            <a:ext cx="13110" cy="39891"/>
          </a:xfrm>
          <a:custGeom>
            <a:avLst/>
            <a:gdLst/>
            <a:ahLst/>
            <a:cxnLst/>
            <a:rect l="l" t="t" r="r" b="b"/>
            <a:pathLst>
              <a:path w="13110" h="39891">
                <a:moveTo>
                  <a:pt x="0" y="19945"/>
                </a:moveTo>
                <a:lnTo>
                  <a:pt x="13110" y="19945"/>
                </a:lnTo>
              </a:path>
            </a:pathLst>
          </a:custGeom>
          <a:ln w="4116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4456410" y="5112944"/>
            <a:ext cx="160723" cy="149171"/>
          </a:xfrm>
          <a:custGeom>
            <a:avLst/>
            <a:gdLst/>
            <a:ahLst/>
            <a:cxnLst/>
            <a:rect l="l" t="t" r="r" b="b"/>
            <a:pathLst>
              <a:path w="160723" h="149171">
                <a:moveTo>
                  <a:pt x="80119" y="0"/>
                </a:moveTo>
                <a:lnTo>
                  <a:pt x="39329" y="9970"/>
                </a:lnTo>
                <a:lnTo>
                  <a:pt x="5344" y="47782"/>
                </a:lnTo>
                <a:lnTo>
                  <a:pt x="0" y="75210"/>
                </a:lnTo>
                <a:lnTo>
                  <a:pt x="484" y="83101"/>
                </a:lnTo>
                <a:lnTo>
                  <a:pt x="18449" y="123407"/>
                </a:lnTo>
                <a:lnTo>
                  <a:pt x="58270" y="146262"/>
                </a:lnTo>
                <a:lnTo>
                  <a:pt x="84487" y="149171"/>
                </a:lnTo>
                <a:lnTo>
                  <a:pt x="98084" y="148341"/>
                </a:lnTo>
                <a:lnTo>
                  <a:pt x="143243" y="134627"/>
                </a:lnTo>
                <a:lnTo>
                  <a:pt x="151367" y="128810"/>
                </a:lnTo>
                <a:lnTo>
                  <a:pt x="88856" y="128810"/>
                </a:lnTo>
                <a:lnTo>
                  <a:pt x="77689" y="127981"/>
                </a:lnTo>
                <a:lnTo>
                  <a:pt x="37390" y="106376"/>
                </a:lnTo>
                <a:lnTo>
                  <a:pt x="29616" y="80613"/>
                </a:lnTo>
                <a:lnTo>
                  <a:pt x="70891" y="80613"/>
                </a:lnTo>
                <a:lnTo>
                  <a:pt x="70891" y="68978"/>
                </a:lnTo>
                <a:lnTo>
                  <a:pt x="29131" y="68978"/>
                </a:lnTo>
                <a:lnTo>
                  <a:pt x="30107" y="59417"/>
                </a:lnTo>
                <a:lnTo>
                  <a:pt x="32046" y="50691"/>
                </a:lnTo>
                <a:lnTo>
                  <a:pt x="61669" y="21604"/>
                </a:lnTo>
                <a:lnTo>
                  <a:pt x="80119" y="18696"/>
                </a:lnTo>
                <a:lnTo>
                  <a:pt x="133618" y="18696"/>
                </a:lnTo>
                <a:lnTo>
                  <a:pt x="126731" y="13293"/>
                </a:lnTo>
                <a:lnTo>
                  <a:pt x="88856" y="414"/>
                </a:lnTo>
                <a:lnTo>
                  <a:pt x="80119" y="0"/>
                </a:lnTo>
                <a:close/>
              </a:path>
              <a:path w="160723" h="149171">
                <a:moveTo>
                  <a:pt x="146150" y="111358"/>
                </a:moveTo>
                <a:lnTo>
                  <a:pt x="144696" y="111358"/>
                </a:lnTo>
                <a:lnTo>
                  <a:pt x="143242" y="111773"/>
                </a:lnTo>
                <a:lnTo>
                  <a:pt x="141782" y="112608"/>
                </a:lnTo>
                <a:lnTo>
                  <a:pt x="139843" y="113023"/>
                </a:lnTo>
                <a:lnTo>
                  <a:pt x="135960" y="114681"/>
                </a:lnTo>
                <a:lnTo>
                  <a:pt x="133530" y="115931"/>
                </a:lnTo>
                <a:lnTo>
                  <a:pt x="131584" y="116761"/>
                </a:lnTo>
                <a:lnTo>
                  <a:pt x="95170" y="128395"/>
                </a:lnTo>
                <a:lnTo>
                  <a:pt x="88856" y="128810"/>
                </a:lnTo>
                <a:lnTo>
                  <a:pt x="151367" y="128810"/>
                </a:lnTo>
                <a:lnTo>
                  <a:pt x="154894" y="125487"/>
                </a:lnTo>
                <a:lnTo>
                  <a:pt x="156348" y="121334"/>
                </a:lnTo>
                <a:lnTo>
                  <a:pt x="155379" y="118011"/>
                </a:lnTo>
                <a:lnTo>
                  <a:pt x="152949" y="114681"/>
                </a:lnTo>
                <a:lnTo>
                  <a:pt x="150041" y="112193"/>
                </a:lnTo>
                <a:lnTo>
                  <a:pt x="146150" y="111358"/>
                </a:lnTo>
                <a:close/>
              </a:path>
              <a:path w="160723" h="149171">
                <a:moveTo>
                  <a:pt x="133618" y="18696"/>
                </a:moveTo>
                <a:lnTo>
                  <a:pt x="80119" y="18696"/>
                </a:lnTo>
                <a:lnTo>
                  <a:pt x="89825" y="19525"/>
                </a:lnTo>
                <a:lnTo>
                  <a:pt x="99053" y="21604"/>
                </a:lnTo>
                <a:lnTo>
                  <a:pt x="128676" y="50691"/>
                </a:lnTo>
                <a:lnTo>
                  <a:pt x="132069" y="68978"/>
                </a:lnTo>
                <a:lnTo>
                  <a:pt x="86433" y="68978"/>
                </a:lnTo>
                <a:lnTo>
                  <a:pt x="86433" y="80613"/>
                </a:lnTo>
                <a:lnTo>
                  <a:pt x="149065" y="80613"/>
                </a:lnTo>
                <a:lnTo>
                  <a:pt x="160723" y="69807"/>
                </a:lnTo>
                <a:lnTo>
                  <a:pt x="160232" y="63575"/>
                </a:lnTo>
                <a:lnTo>
                  <a:pt x="143242" y="27836"/>
                </a:lnTo>
                <a:lnTo>
                  <a:pt x="138383" y="22434"/>
                </a:lnTo>
                <a:lnTo>
                  <a:pt x="133618" y="18696"/>
                </a:lnTo>
                <a:close/>
              </a:path>
            </a:pathLst>
          </a:custGeom>
          <a:solidFill>
            <a:srgbClr val="66FF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4527301" y="5181923"/>
            <a:ext cx="15537" cy="11634"/>
          </a:xfrm>
          <a:custGeom>
            <a:avLst/>
            <a:gdLst/>
            <a:ahLst/>
            <a:cxnLst/>
            <a:rect l="l" t="t" r="r" b="b"/>
            <a:pathLst>
              <a:path w="15537" h="11634">
                <a:moveTo>
                  <a:pt x="0" y="5817"/>
                </a:moveTo>
                <a:lnTo>
                  <a:pt x="15537" y="5817"/>
                </a:lnTo>
              </a:path>
            </a:pathLst>
          </a:custGeom>
          <a:ln w="12904">
            <a:solidFill>
              <a:srgbClr val="66FF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3554729" y="3646170"/>
            <a:ext cx="1959864" cy="1498092"/>
          </a:xfrm>
          <a:custGeom>
            <a:avLst/>
            <a:gdLst/>
            <a:ahLst/>
            <a:cxnLst/>
            <a:rect l="l" t="t" r="r" b="b"/>
            <a:pathLst>
              <a:path w="1959864" h="1498092">
                <a:moveTo>
                  <a:pt x="0" y="749045"/>
                </a:moveTo>
                <a:lnTo>
                  <a:pt x="3248" y="687619"/>
                </a:lnTo>
                <a:lnTo>
                  <a:pt x="12827" y="627558"/>
                </a:lnTo>
                <a:lnTo>
                  <a:pt x="28482" y="569057"/>
                </a:lnTo>
                <a:lnTo>
                  <a:pt x="49962" y="512307"/>
                </a:lnTo>
                <a:lnTo>
                  <a:pt x="77015" y="457503"/>
                </a:lnTo>
                <a:lnTo>
                  <a:pt x="109388" y="404837"/>
                </a:lnTo>
                <a:lnTo>
                  <a:pt x="146829" y="354501"/>
                </a:lnTo>
                <a:lnTo>
                  <a:pt x="189085" y="306689"/>
                </a:lnTo>
                <a:lnTo>
                  <a:pt x="235905" y="261594"/>
                </a:lnTo>
                <a:lnTo>
                  <a:pt x="287035" y="219408"/>
                </a:lnTo>
                <a:lnTo>
                  <a:pt x="342225" y="180324"/>
                </a:lnTo>
                <a:lnTo>
                  <a:pt x="401220" y="144536"/>
                </a:lnTo>
                <a:lnTo>
                  <a:pt x="463769" y="112235"/>
                </a:lnTo>
                <a:lnTo>
                  <a:pt x="529620" y="83616"/>
                </a:lnTo>
                <a:lnTo>
                  <a:pt x="598521" y="58870"/>
                </a:lnTo>
                <a:lnTo>
                  <a:pt x="670218" y="38191"/>
                </a:lnTo>
                <a:lnTo>
                  <a:pt x="744460" y="21772"/>
                </a:lnTo>
                <a:lnTo>
                  <a:pt x="820995" y="9805"/>
                </a:lnTo>
                <a:lnTo>
                  <a:pt x="899569" y="2483"/>
                </a:lnTo>
                <a:lnTo>
                  <a:pt x="979932" y="0"/>
                </a:lnTo>
                <a:lnTo>
                  <a:pt x="1060294" y="2483"/>
                </a:lnTo>
                <a:lnTo>
                  <a:pt x="1138868" y="9805"/>
                </a:lnTo>
                <a:lnTo>
                  <a:pt x="1215403" y="21772"/>
                </a:lnTo>
                <a:lnTo>
                  <a:pt x="1289645" y="38191"/>
                </a:lnTo>
                <a:lnTo>
                  <a:pt x="1361342" y="58870"/>
                </a:lnTo>
                <a:lnTo>
                  <a:pt x="1430243" y="83616"/>
                </a:lnTo>
                <a:lnTo>
                  <a:pt x="1496094" y="112235"/>
                </a:lnTo>
                <a:lnTo>
                  <a:pt x="1558643" y="144536"/>
                </a:lnTo>
                <a:lnTo>
                  <a:pt x="1617638" y="180324"/>
                </a:lnTo>
                <a:lnTo>
                  <a:pt x="1672828" y="219408"/>
                </a:lnTo>
                <a:lnTo>
                  <a:pt x="1723958" y="261594"/>
                </a:lnTo>
                <a:lnTo>
                  <a:pt x="1770778" y="306689"/>
                </a:lnTo>
                <a:lnTo>
                  <a:pt x="1813034" y="354501"/>
                </a:lnTo>
                <a:lnTo>
                  <a:pt x="1850475" y="404837"/>
                </a:lnTo>
                <a:lnTo>
                  <a:pt x="1882848" y="457503"/>
                </a:lnTo>
                <a:lnTo>
                  <a:pt x="1909901" y="512307"/>
                </a:lnTo>
                <a:lnTo>
                  <a:pt x="1931381" y="569057"/>
                </a:lnTo>
                <a:lnTo>
                  <a:pt x="1947036" y="627558"/>
                </a:lnTo>
                <a:lnTo>
                  <a:pt x="1956615" y="687619"/>
                </a:lnTo>
                <a:lnTo>
                  <a:pt x="1959864" y="749045"/>
                </a:lnTo>
                <a:lnTo>
                  <a:pt x="1956615" y="810472"/>
                </a:lnTo>
                <a:lnTo>
                  <a:pt x="1947036" y="870533"/>
                </a:lnTo>
                <a:lnTo>
                  <a:pt x="1931381" y="929034"/>
                </a:lnTo>
                <a:lnTo>
                  <a:pt x="1909901" y="985784"/>
                </a:lnTo>
                <a:lnTo>
                  <a:pt x="1882848" y="1040588"/>
                </a:lnTo>
                <a:lnTo>
                  <a:pt x="1850475" y="1093254"/>
                </a:lnTo>
                <a:lnTo>
                  <a:pt x="1813034" y="1143590"/>
                </a:lnTo>
                <a:lnTo>
                  <a:pt x="1770778" y="1191402"/>
                </a:lnTo>
                <a:lnTo>
                  <a:pt x="1723958" y="1236497"/>
                </a:lnTo>
                <a:lnTo>
                  <a:pt x="1672828" y="1278683"/>
                </a:lnTo>
                <a:lnTo>
                  <a:pt x="1617638" y="1317767"/>
                </a:lnTo>
                <a:lnTo>
                  <a:pt x="1558643" y="1353555"/>
                </a:lnTo>
                <a:lnTo>
                  <a:pt x="1496094" y="1385856"/>
                </a:lnTo>
                <a:lnTo>
                  <a:pt x="1430243" y="1414475"/>
                </a:lnTo>
                <a:lnTo>
                  <a:pt x="1361342" y="1439221"/>
                </a:lnTo>
                <a:lnTo>
                  <a:pt x="1289645" y="1459900"/>
                </a:lnTo>
                <a:lnTo>
                  <a:pt x="1215403" y="1476319"/>
                </a:lnTo>
                <a:lnTo>
                  <a:pt x="1138868" y="1488286"/>
                </a:lnTo>
                <a:lnTo>
                  <a:pt x="1060294" y="1495608"/>
                </a:lnTo>
                <a:lnTo>
                  <a:pt x="979932" y="1498091"/>
                </a:lnTo>
                <a:lnTo>
                  <a:pt x="899569" y="1495608"/>
                </a:lnTo>
                <a:lnTo>
                  <a:pt x="820995" y="1488286"/>
                </a:lnTo>
                <a:lnTo>
                  <a:pt x="744460" y="1476319"/>
                </a:lnTo>
                <a:lnTo>
                  <a:pt x="670218" y="1459900"/>
                </a:lnTo>
                <a:lnTo>
                  <a:pt x="598521" y="1439221"/>
                </a:lnTo>
                <a:lnTo>
                  <a:pt x="529620" y="1414475"/>
                </a:lnTo>
                <a:lnTo>
                  <a:pt x="463769" y="1385856"/>
                </a:lnTo>
                <a:lnTo>
                  <a:pt x="401220" y="1353555"/>
                </a:lnTo>
                <a:lnTo>
                  <a:pt x="342225" y="1317767"/>
                </a:lnTo>
                <a:lnTo>
                  <a:pt x="287035" y="1278683"/>
                </a:lnTo>
                <a:lnTo>
                  <a:pt x="235905" y="1236497"/>
                </a:lnTo>
                <a:lnTo>
                  <a:pt x="189085" y="1191402"/>
                </a:lnTo>
                <a:lnTo>
                  <a:pt x="146829" y="1143590"/>
                </a:lnTo>
                <a:lnTo>
                  <a:pt x="109388" y="1093254"/>
                </a:lnTo>
                <a:lnTo>
                  <a:pt x="77015" y="1040588"/>
                </a:lnTo>
                <a:lnTo>
                  <a:pt x="49962" y="985784"/>
                </a:lnTo>
                <a:lnTo>
                  <a:pt x="28482" y="929034"/>
                </a:lnTo>
                <a:lnTo>
                  <a:pt x="12827" y="870533"/>
                </a:lnTo>
                <a:lnTo>
                  <a:pt x="3248" y="810472"/>
                </a:lnTo>
                <a:lnTo>
                  <a:pt x="0" y="749045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3834384" y="3906011"/>
            <a:ext cx="1400556" cy="9982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6155435" y="3645408"/>
            <a:ext cx="1944623" cy="17175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7177944" y="4603934"/>
            <a:ext cx="425518" cy="434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312963" y="5133965"/>
            <a:ext cx="183688" cy="2381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712964" y="5036820"/>
            <a:ext cx="336803" cy="3352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539495" y="6173723"/>
            <a:ext cx="7705344" cy="128016"/>
          </a:xfrm>
          <a:custGeom>
            <a:avLst/>
            <a:gdLst/>
            <a:ahLst/>
            <a:cxnLst/>
            <a:rect l="l" t="t" r="r" b="b"/>
            <a:pathLst>
              <a:path w="7705344" h="128015">
                <a:moveTo>
                  <a:pt x="7513320" y="0"/>
                </a:moveTo>
                <a:lnTo>
                  <a:pt x="7513320" y="128015"/>
                </a:lnTo>
                <a:lnTo>
                  <a:pt x="7609332" y="96011"/>
                </a:lnTo>
                <a:lnTo>
                  <a:pt x="7545324" y="96011"/>
                </a:lnTo>
                <a:lnTo>
                  <a:pt x="7545324" y="32003"/>
                </a:lnTo>
                <a:lnTo>
                  <a:pt x="7609332" y="32003"/>
                </a:lnTo>
                <a:lnTo>
                  <a:pt x="7513320" y="0"/>
                </a:lnTo>
                <a:close/>
              </a:path>
              <a:path w="7705344" h="128015">
                <a:moveTo>
                  <a:pt x="7513320" y="32003"/>
                </a:moveTo>
                <a:lnTo>
                  <a:pt x="0" y="32003"/>
                </a:lnTo>
                <a:lnTo>
                  <a:pt x="0" y="96011"/>
                </a:lnTo>
                <a:lnTo>
                  <a:pt x="7513320" y="96011"/>
                </a:lnTo>
                <a:lnTo>
                  <a:pt x="7513320" y="32003"/>
                </a:lnTo>
                <a:close/>
              </a:path>
              <a:path w="7705344" h="128015">
                <a:moveTo>
                  <a:pt x="7609332" y="32003"/>
                </a:moveTo>
                <a:lnTo>
                  <a:pt x="7545324" y="32003"/>
                </a:lnTo>
                <a:lnTo>
                  <a:pt x="7545324" y="96011"/>
                </a:lnTo>
                <a:lnTo>
                  <a:pt x="7609332" y="96011"/>
                </a:lnTo>
                <a:lnTo>
                  <a:pt x="7705344" y="64007"/>
                </a:lnTo>
                <a:lnTo>
                  <a:pt x="7609332" y="32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772668" y="5646420"/>
            <a:ext cx="1357883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18463" y="5739282"/>
            <a:ext cx="1045210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>
                <a:solidFill>
                  <a:srgbClr val="073D86"/>
                </a:solidFill>
                <a:latin typeface="Microsoft JhengHei"/>
                <a:cs typeface="Microsoft JhengHei"/>
              </a:rPr>
              <a:t>计算时代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66388" y="5640323"/>
            <a:ext cx="1357884" cy="569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4013072" y="5731967"/>
            <a:ext cx="1043940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>
                <a:solidFill>
                  <a:srgbClr val="073D86"/>
                </a:solidFill>
                <a:latin typeface="Microsoft JhengHei"/>
                <a:cs typeface="Microsoft JhengHei"/>
              </a:rPr>
              <a:t>网络时代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62343" y="5660135"/>
            <a:ext cx="1865376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710553" y="5753303"/>
            <a:ext cx="1551305" cy="30289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ts val="2380"/>
              </a:lnSpc>
            </a:pPr>
            <a:r>
              <a:rPr dirty="0" smtClean="0" sz="2000">
                <a:solidFill>
                  <a:srgbClr val="FF0000"/>
                </a:solidFill>
                <a:latin typeface="Microsoft JhengHei"/>
                <a:cs typeface="Microsoft JhengHei"/>
              </a:rPr>
              <a:t>大智移</a:t>
            </a:r>
            <a:r>
              <a:rPr dirty="0" smtClean="0" sz="2000" spc="-15">
                <a:solidFill>
                  <a:srgbClr val="FF0000"/>
                </a:solidFill>
                <a:latin typeface="Microsoft JhengHei"/>
                <a:cs typeface="Microsoft JhengHei"/>
              </a:rPr>
              <a:t>云</a:t>
            </a:r>
            <a:r>
              <a:rPr dirty="0" smtClean="0" sz="2000" spc="0">
                <a:solidFill>
                  <a:srgbClr val="FF0000"/>
                </a:solidFill>
                <a:latin typeface="Microsoft JhengHei"/>
                <a:cs typeface="Microsoft JhengHei"/>
              </a:rPr>
              <a:t>时代</a:t>
            </a:r>
            <a:endParaRPr sz="200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83964" y="3140964"/>
            <a:ext cx="504443" cy="5044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0" y="1295400"/>
            <a:ext cx="5771388" cy="15758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5653278" y="1413510"/>
            <a:ext cx="118110" cy="133959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108965" y="1413510"/>
            <a:ext cx="5544312" cy="1339596"/>
          </a:xfrm>
          <a:custGeom>
            <a:avLst/>
            <a:gdLst/>
            <a:ahLst/>
            <a:cxnLst/>
            <a:rect l="l" t="t" r="r" b="b"/>
            <a:pathLst>
              <a:path w="5544312" h="1339596">
                <a:moveTo>
                  <a:pt x="0" y="1339596"/>
                </a:moveTo>
                <a:lnTo>
                  <a:pt x="5544312" y="1339596"/>
                </a:lnTo>
                <a:lnTo>
                  <a:pt x="5544312" y="0"/>
                </a:lnTo>
                <a:lnTo>
                  <a:pt x="0" y="0"/>
                </a:lnTo>
                <a:lnTo>
                  <a:pt x="0" y="13395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108965" y="1413510"/>
            <a:ext cx="5544312" cy="1339596"/>
          </a:xfrm>
          <a:custGeom>
            <a:avLst/>
            <a:gdLst/>
            <a:ahLst/>
            <a:cxnLst/>
            <a:rect l="l" t="t" r="r" b="b"/>
            <a:pathLst>
              <a:path w="5544312" h="1339596">
                <a:moveTo>
                  <a:pt x="0" y="1339596"/>
                </a:moveTo>
                <a:lnTo>
                  <a:pt x="5544312" y="1339596"/>
                </a:lnTo>
                <a:lnTo>
                  <a:pt x="5544312" y="0"/>
                </a:lnTo>
                <a:lnTo>
                  <a:pt x="0" y="0"/>
                </a:lnTo>
                <a:lnTo>
                  <a:pt x="0" y="1339596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86334" y="1539494"/>
            <a:ext cx="5274945" cy="1160145"/>
          </a:xfrm>
          <a:prstGeom prst="rect">
            <a:avLst/>
          </a:prstGeom>
        </p:spPr>
        <p:txBody>
          <a:bodyPr wrap="square" lIns="0" tIns="0" rIns="0" bIns="0" rtlCol="0" vert="horz">
            <a:noAutofit/>
          </a:bodyPr>
          <a:lstStyle/>
          <a:p>
            <a:pPr marL="12700">
              <a:lnSpc>
                <a:spcPct val="100000"/>
              </a:lnSpc>
            </a:pPr>
            <a:r>
              <a:rPr dirty="0" smtClean="0" sz="1800" spc="10">
                <a:solidFill>
                  <a:srgbClr val="FF0000"/>
                </a:solidFill>
                <a:latin typeface="Microsoft JhengHei"/>
                <a:cs typeface="Microsoft JhengHei"/>
              </a:rPr>
              <a:t>云计算是计算资源的演进：从集中到分散再到集中</a:t>
            </a:r>
            <a:endParaRPr sz="1800">
              <a:latin typeface="Microsoft JhengHei"/>
              <a:cs typeface="Microsoft JhengHei"/>
            </a:endParaRPr>
          </a:p>
          <a:p>
            <a:pPr>
              <a:lnSpc>
                <a:spcPts val="500"/>
              </a:lnSpc>
              <a:spcBef>
                <a:spcPts val="7"/>
              </a:spcBef>
            </a:pPr>
            <a:endParaRPr sz="500"/>
          </a:p>
          <a:p>
            <a:pPr marL="12700">
              <a:lnSpc>
                <a:spcPct val="100000"/>
              </a:lnSpc>
            </a:pPr>
            <a:r>
              <a:rPr dirty="0" smtClean="0" sz="1800">
                <a:solidFill>
                  <a:srgbClr val="073D86"/>
                </a:solidFill>
                <a:latin typeface="Wingdings"/>
                <a:cs typeface="Wingdings"/>
              </a:rPr>
              <a:t>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全世界只需要</a:t>
            </a:r>
            <a:r>
              <a:rPr dirty="0" smtClean="0" sz="1800" spc="-100">
                <a:solidFill>
                  <a:srgbClr val="073D86"/>
                </a:solidFill>
                <a:latin typeface="Arial"/>
                <a:cs typeface="Arial"/>
              </a:rPr>
              <a:t>5</a:t>
            </a:r>
            <a:r>
              <a:rPr dirty="0" smtClean="0" sz="1800" spc="-100">
                <a:solidFill>
                  <a:srgbClr val="073D86"/>
                </a:solidFill>
                <a:latin typeface="Microsoft JhengHei"/>
                <a:cs typeface="Microsoft JhengHei"/>
              </a:rPr>
              <a:t>台电脑就足够了</a:t>
            </a:r>
            <a:r>
              <a:rPr dirty="0" smtClean="0" sz="1800" spc="-160">
                <a:latin typeface="Microsoft JhengHei"/>
                <a:cs typeface="Microsoft JhengHei"/>
              </a:rPr>
              <a:t>——</a:t>
            </a:r>
            <a:r>
              <a:rPr dirty="0" smtClean="0" sz="1800" spc="10">
                <a:latin typeface="Microsoft JhengHei"/>
                <a:cs typeface="Microsoft JhengHei"/>
              </a:rPr>
              <a:t>托马斯</a:t>
            </a:r>
            <a:r>
              <a:rPr dirty="0" smtClean="0" sz="1800" spc="1390">
                <a:latin typeface="Microsoft JhengHei"/>
                <a:cs typeface="Microsoft JhengHei"/>
              </a:rPr>
              <a:t>·</a:t>
            </a:r>
            <a:r>
              <a:rPr dirty="0" smtClean="0" sz="1800" spc="1390">
                <a:latin typeface="Microsoft JhengHei"/>
                <a:cs typeface="Microsoft JhengHei"/>
              </a:rPr>
              <a:t>沃森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ct val="100000"/>
              </a:lnSpc>
            </a:pPr>
            <a:r>
              <a:rPr dirty="0" smtClean="0" sz="1800">
                <a:solidFill>
                  <a:srgbClr val="073D86"/>
                </a:solidFill>
                <a:latin typeface="Wingdings"/>
                <a:cs typeface="Wingdings"/>
              </a:rPr>
              <a:t>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个人用户的内存只需</a:t>
            </a:r>
            <a:r>
              <a:rPr dirty="0" smtClean="0" sz="1800" spc="-150">
                <a:solidFill>
                  <a:srgbClr val="073D86"/>
                </a:solidFill>
                <a:latin typeface="Arial"/>
                <a:cs typeface="Arial"/>
              </a:rPr>
              <a:t>640K</a:t>
            </a:r>
            <a:r>
              <a:rPr dirty="0" smtClean="0" sz="1800" spc="-150">
                <a:solidFill>
                  <a:srgbClr val="073D86"/>
                </a:solidFill>
                <a:latin typeface="Microsoft JhengHei"/>
                <a:cs typeface="Microsoft JhengHei"/>
              </a:rPr>
              <a:t>足</a:t>
            </a:r>
            <a:r>
              <a:rPr dirty="0" smtClean="0" sz="1800" spc="0">
                <a:solidFill>
                  <a:srgbClr val="073D86"/>
                </a:solidFill>
                <a:latin typeface="Microsoft JhengHei"/>
                <a:cs typeface="Microsoft JhengHei"/>
              </a:rPr>
              <a:t>矣 </a:t>
            </a:r>
            <a:r>
              <a:rPr dirty="0" smtClean="0" sz="1800" spc="35">
                <a:solidFill>
                  <a:srgbClr val="073D86"/>
                </a:solidFill>
                <a:latin typeface="Microsoft JhengHei"/>
                <a:cs typeface="Microsoft JhengHei"/>
              </a:rPr>
              <a:t> </a:t>
            </a:r>
            <a:r>
              <a:rPr dirty="0" smtClean="0" sz="1800" spc="-160">
                <a:latin typeface="Microsoft JhengHei"/>
                <a:cs typeface="Microsoft JhengHei"/>
              </a:rPr>
              <a:t>——</a:t>
            </a:r>
            <a:r>
              <a:rPr dirty="0" smtClean="0" sz="1800" spc="10">
                <a:latin typeface="Microsoft JhengHei"/>
                <a:cs typeface="Microsoft JhengHei"/>
              </a:rPr>
              <a:t>比尔</a:t>
            </a:r>
            <a:r>
              <a:rPr dirty="0" smtClean="0" sz="1800" spc="1390">
                <a:latin typeface="Microsoft JhengHei"/>
                <a:cs typeface="Microsoft JhengHei"/>
              </a:rPr>
              <a:t>·</a:t>
            </a:r>
            <a:r>
              <a:rPr dirty="0" smtClean="0" sz="1800" spc="1390">
                <a:latin typeface="Microsoft JhengHei"/>
                <a:cs typeface="Microsoft JhengHei"/>
              </a:rPr>
              <a:t>盖茨</a:t>
            </a:r>
            <a:endParaRPr sz="1800">
              <a:latin typeface="Microsoft JhengHei"/>
              <a:cs typeface="Microsoft JhengHei"/>
            </a:endParaRPr>
          </a:p>
          <a:p>
            <a:pPr marL="12700">
              <a:lnSpc>
                <a:spcPts val="2065"/>
              </a:lnSpc>
            </a:pPr>
            <a:r>
              <a:rPr dirty="0" smtClean="0" sz="1800">
                <a:solidFill>
                  <a:srgbClr val="073D86"/>
                </a:solidFill>
                <a:latin typeface="Wingdings"/>
                <a:cs typeface="Wingdings"/>
              </a:rPr>
              <a:t>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校园网的</a:t>
            </a:r>
            <a:r>
              <a:rPr dirty="0" smtClean="0" sz="1800" spc="-360">
                <a:solidFill>
                  <a:srgbClr val="073D86"/>
                </a:solidFill>
                <a:latin typeface="Arial"/>
                <a:cs typeface="Arial"/>
              </a:rPr>
              <a:t>DNA</a:t>
            </a:r>
            <a:r>
              <a:rPr dirty="0" smtClean="0" sz="1800" spc="-360">
                <a:solidFill>
                  <a:srgbClr val="073D86"/>
                </a:solidFill>
                <a:latin typeface="Microsoft JhengHei"/>
                <a:cs typeface="Microsoft JhengHei"/>
              </a:rPr>
              <a:t>仍然是冯</a:t>
            </a:r>
            <a:r>
              <a:rPr dirty="0" smtClean="0" sz="1800" spc="0" b="1">
                <a:latin typeface="Arial"/>
                <a:cs typeface="Arial"/>
              </a:rPr>
              <a:t>·</a:t>
            </a:r>
            <a:r>
              <a:rPr dirty="0" smtClean="0" sz="1800" spc="10">
                <a:solidFill>
                  <a:srgbClr val="073D86"/>
                </a:solidFill>
                <a:latin typeface="Microsoft JhengHei"/>
                <a:cs typeface="Microsoft JhengHei"/>
              </a:rPr>
              <a:t>诺依曼体系结构</a:t>
            </a:r>
            <a:r>
              <a:rPr dirty="0" smtClean="0" sz="1800" spc="-160">
                <a:latin typeface="Microsoft JhengHei"/>
                <a:cs typeface="Microsoft JhengHei"/>
              </a:rPr>
              <a:t>——</a:t>
            </a:r>
            <a:r>
              <a:rPr dirty="0" smtClean="0" sz="1800" spc="10">
                <a:latin typeface="Microsoft JhengHei"/>
                <a:cs typeface="Microsoft JhengHei"/>
              </a:rPr>
              <a:t>王宗敏</a:t>
            </a:r>
            <a:endParaRPr sz="180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95771" y="1269491"/>
            <a:ext cx="3247644" cy="21717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Yusong Lin</dc:creator>
  <dc:title>服务器高级管理技术</dc:title>
  <dcterms:created xsi:type="dcterms:W3CDTF">2015-12-29T17:30:19Z</dcterms:created>
  <dcterms:modified xsi:type="dcterms:W3CDTF">2015-12-29T17:30:19Z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2015-04-27T00:00:00Z</vt:filetime>
  </property>
  <property fmtid="{D5CDD505-2E9C-101B-9397-08002B2CF9AE}" pid="3" name="LastSaved">
    <vt:filetime>2015-12-29T00:00:00Z</vt:filetime>
  </property>
</Properties>
</file>