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303" r:id="rId4"/>
    <p:sldId id="30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6D574-3E6D-475E-A5F4-510AB68E2E2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51547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6970A-4DE3-4DC1-818A-BB44BB49102E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414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2D097-B140-4BA7-A42B-709D1FF4834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4898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0808"/>
            <a:ext cx="4648812" cy="3072341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88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3" y="1700808"/>
            <a:ext cx="5120569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700808"/>
            <a:ext cx="4467696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7" y="1700808"/>
            <a:ext cx="4352483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13" y="1980112"/>
            <a:ext cx="5120569" cy="27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4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" y="1929441"/>
            <a:ext cx="4538103" cy="28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4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4000400" y="1747451"/>
            <a:ext cx="5108104" cy="817463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3998168" y="2564904"/>
            <a:ext cx="5110336" cy="6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9"/>
            <a:ext cx="9144000" cy="1536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3" y="2276882"/>
            <a:ext cx="5120569" cy="24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46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A0EAC-CE1F-4249-A8B9-4BE1BDB036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53617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1043608" y="228782"/>
            <a:ext cx="7290778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zh-CN" altLang="en-US" sz="42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学习完本课程，您应该能够：</a:t>
            </a:r>
            <a:endParaRPr lang="en-US" altLang="zh-CN" sz="42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57200" y="1888234"/>
            <a:ext cx="8229600" cy="4133055"/>
          </a:xfrm>
          <a:prstGeom prst="rect">
            <a:avLst/>
          </a:prstGeom>
        </p:spPr>
        <p:txBody>
          <a:bodyPr/>
          <a:lstStyle>
            <a:lvl1pPr marL="457166" indent="-457166">
              <a:buFont typeface="Wingdings" panose="05000000000000000000" pitchFamily="2" charset="2"/>
              <a:buChar char="n"/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90525" indent="-380972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523886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2133440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742994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051" name="Picture 3" descr="C:\Users\c00947.H3C\Pictures\认证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 bwMode="auto">
          <a:xfrm>
            <a:off x="269646" y="356659"/>
            <a:ext cx="83395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25B4A-4DE3-4E5D-B339-95AE3780329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63155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53617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3864120" y="68630"/>
            <a:ext cx="1415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57200" y="1975379"/>
            <a:ext cx="8229600" cy="4525963"/>
          </a:xfrm>
          <a:prstGeom prst="rect">
            <a:avLst/>
          </a:prstGeom>
        </p:spPr>
        <p:txBody>
          <a:bodyPr/>
          <a:lstStyle>
            <a:lvl1pPr marL="685748" indent="-685748">
              <a:buFont typeface="+mj-lt"/>
              <a:buAutoNum type="arabicPeriod"/>
              <a:defRPr sz="3733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010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8638"/>
            <a:ext cx="8229600" cy="75409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0EAC-CE1F-4249-A8B9-4BE1BDB0363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67544" y="1028733"/>
            <a:ext cx="820891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76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53617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3386423" y="228782"/>
            <a:ext cx="2371162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zh-CN" altLang="en-US" sz="42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课程总结</a:t>
            </a:r>
            <a:endParaRPr lang="en-US" altLang="zh-CN" sz="42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57200" y="1888234"/>
            <a:ext cx="8229600" cy="4133055"/>
          </a:xfrm>
          <a:prstGeom prst="rect">
            <a:avLst/>
          </a:prstGeom>
        </p:spPr>
        <p:txBody>
          <a:bodyPr/>
          <a:lstStyle>
            <a:lvl1pPr marL="457166" indent="-457166">
              <a:buFont typeface="Wingdings" panose="05000000000000000000" pitchFamily="2" charset="2"/>
              <a:buChar char="n"/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90525" indent="-380972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523886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2133440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742994" indent="-304778"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93EA0EAC-CE1F-4249-A8B9-4BE1BDB036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8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134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 descr="汇报提纲封面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0166"/>
            <a:ext cx="4859339" cy="316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3" descr="汇报提纲封面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2180166"/>
            <a:ext cx="1104900" cy="316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802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98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512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 lIns="86411" tIns="43205" rIns="86411" bIns="43205"/>
          <a:lstStyle/>
          <a:p>
            <a:fld id="{59EA6070-B703-4830-81CA-1FF1632B01BF}" type="datetimeFigureOut">
              <a:rPr lang="zh-CN" altLang="en-US" smtClean="0"/>
              <a:pPr/>
              <a:t>2017/6/10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 lIns="86411" tIns="43205" rIns="86411" bIns="4320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6"/>
          </a:xfrm>
          <a:prstGeom prst="rect">
            <a:avLst/>
          </a:prstGeom>
        </p:spPr>
        <p:txBody>
          <a:bodyPr lIns="86411" tIns="43205" rIns="86411" bIns="43205"/>
          <a:lstStyle/>
          <a:p>
            <a:fld id="{9C6D4731-E83D-4600-AB43-3A0CD52029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36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05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1388C-D723-4193-895F-8A0F2D8226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826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6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439BF-D3A4-4AAE-AD70-274565C76358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1918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BC4CB-983C-42FE-97E9-EFD43FB1164E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0648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FCFE4-896A-4A40-A4EE-D91C93B15A6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15530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E2521-009B-41C7-8699-AD926610EA0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6620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A8BCF-456D-4856-A779-89FFDBF931B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913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CD5D-7DF5-4AF4-918A-CD3E861A3B0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1895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E99DF4-81DB-4BE3-895B-365A2379F641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A0EAC-CE1F-4249-A8B9-4BE1BDB036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911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6" indent="-457166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25" indent="-380972" algn="l" defTabSz="121911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6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1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6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1"/>
            <a:ext cx="8229600" cy="452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5180" tIns="57590" rIns="115180" bIns="57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304800"/>
            <a:ext cx="723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5180" tIns="57590" rIns="115180" bIns="57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448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78" b="1">
          <a:solidFill>
            <a:srgbClr val="CC0000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78" b="1">
          <a:solidFill>
            <a:srgbClr val="CC0000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78" b="1">
          <a:solidFill>
            <a:srgbClr val="CC0000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78" b="1">
          <a:solidFill>
            <a:srgbClr val="CC0000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78" b="1">
          <a:solidFill>
            <a:srgbClr val="CC0000"/>
          </a:solidFill>
          <a:latin typeface="微软雅黑" pitchFamily="34" charset="-122"/>
          <a:ea typeface="微软雅黑" pitchFamily="34" charset="-122"/>
        </a:defRPr>
      </a:lvl5pPr>
      <a:lvl6pPr marL="457125" algn="l" rtl="0" eaLnBrk="1" fontAlgn="base" hangingPunct="1">
        <a:spcBef>
          <a:spcPct val="0"/>
        </a:spcBef>
        <a:spcAft>
          <a:spcPct val="0"/>
        </a:spcAft>
        <a:defRPr sz="3254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914250" algn="l" rtl="0" eaLnBrk="1" fontAlgn="base" hangingPunct="1">
        <a:spcBef>
          <a:spcPct val="0"/>
        </a:spcBef>
        <a:spcAft>
          <a:spcPct val="0"/>
        </a:spcAft>
        <a:defRPr sz="3254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371375" algn="l" rtl="0" eaLnBrk="1" fontAlgn="base" hangingPunct="1">
        <a:spcBef>
          <a:spcPct val="0"/>
        </a:spcBef>
        <a:spcAft>
          <a:spcPct val="0"/>
        </a:spcAft>
        <a:defRPr sz="3254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1828500" algn="l" rtl="0" eaLnBrk="1" fontAlgn="base" hangingPunct="1">
        <a:spcBef>
          <a:spcPct val="0"/>
        </a:spcBef>
        <a:spcAft>
          <a:spcPct val="0"/>
        </a:spcAft>
        <a:defRPr sz="3254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342844" indent="-342844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829" indent="-285703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587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2813" indent="-228562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428">
          <a:solidFill>
            <a:schemeClr val="tx1"/>
          </a:solidFill>
          <a:latin typeface="微软雅黑" pitchFamily="34" charset="-122"/>
          <a:ea typeface="微软雅黑" pitchFamily="34" charset="-122"/>
        </a:defRPr>
      </a:lvl3pPr>
      <a:lvl4pPr marL="1599937" indent="-228562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190">
          <a:solidFill>
            <a:schemeClr val="tx1"/>
          </a:solidFill>
          <a:latin typeface="微软雅黑" pitchFamily="34" charset="-122"/>
          <a:ea typeface="微软雅黑" pitchFamily="34" charset="-122"/>
        </a:defRPr>
      </a:lvl4pPr>
      <a:lvl5pPr marL="2057063" indent="-228562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111">
          <a:solidFill>
            <a:schemeClr val="tx1"/>
          </a:solidFill>
          <a:latin typeface="微软雅黑" pitchFamily="34" charset="-122"/>
          <a:ea typeface="微软雅黑" pitchFamily="34" charset="-122"/>
        </a:defRPr>
      </a:lvl5pPr>
      <a:lvl6pPr marL="2514187" indent="-22856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90">
          <a:solidFill>
            <a:schemeClr val="tx1"/>
          </a:solidFill>
          <a:latin typeface="+mj-lt"/>
          <a:ea typeface="+mn-ea"/>
        </a:defRPr>
      </a:lvl6pPr>
      <a:lvl7pPr marL="2971313" indent="-22856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90">
          <a:solidFill>
            <a:schemeClr val="tx1"/>
          </a:solidFill>
          <a:latin typeface="+mj-lt"/>
          <a:ea typeface="+mn-ea"/>
        </a:defRPr>
      </a:lvl7pPr>
      <a:lvl8pPr marL="3428438" indent="-22856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90">
          <a:solidFill>
            <a:schemeClr val="tx1"/>
          </a:solidFill>
          <a:latin typeface="+mj-lt"/>
          <a:ea typeface="+mn-ea"/>
        </a:defRPr>
      </a:lvl8pPr>
      <a:lvl9pPr marL="3885562" indent="-22856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9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914250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5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0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5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0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5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0" algn="l" defTabSz="91425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548887" y="3717032"/>
            <a:ext cx="4560508" cy="817463"/>
          </a:xfrm>
        </p:spPr>
        <p:txBody>
          <a:bodyPr/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数字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化校园解决方案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6105" y="496517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48681"/>
            <a:ext cx="2922595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5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智慧教育</a:t>
            </a:r>
            <a:endParaRPr kumimoji="0" lang="zh-CN" alt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9072562" cy="67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9225"/>
            <a:ext cx="907256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9850"/>
            <a:ext cx="9180512" cy="67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09075" cy="67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31763"/>
            <a:ext cx="9107487" cy="670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17475"/>
            <a:ext cx="9107487" cy="67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2443" y="1557338"/>
            <a:ext cx="8047037" cy="465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导读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教育即教育信息化，是指在教育领域（教育管理、教育教学和教育科研）全面深入地运用现代信息技术来促进教育改革与发展的过程。其技术特点是数字化、网络化、智能化和多媒体化，基本特征是开放、共享、交互、协作。以教育信息化促进教育现代化，用信息技术改变传统模式。</a:t>
            </a:r>
          </a:p>
          <a:p>
            <a:pPr lvl="0">
              <a:lnSpc>
                <a:spcPct val="150000"/>
              </a:lnSpc>
            </a:pP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教育信息化的发展，带来了教育形式和学习方式的重大变革，促进教育改革。对传统的教育思想、观念、模式、内容和方法产生了巨大冲击。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2800" dirty="0"/>
              <a:t>智慧教育: 校园整体解决方案</a:t>
            </a:r>
            <a:endParaRPr lang="zh-CN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18739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9144000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7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7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9850"/>
            <a:ext cx="9180512" cy="67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9072562" cy="67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6675"/>
            <a:ext cx="9072562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6675"/>
            <a:ext cx="9072562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975"/>
            <a:ext cx="9072562" cy="67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09075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975"/>
            <a:ext cx="9072562" cy="67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6675"/>
            <a:ext cx="9072562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9072562" cy="67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7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9072562" cy="67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6675"/>
            <a:ext cx="9072562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9072562" cy="67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6675"/>
            <a:ext cx="9072562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3500"/>
            <a:ext cx="9072562" cy="67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9225"/>
            <a:ext cx="907256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09075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30175"/>
            <a:ext cx="9072562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9109075" cy="673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58750"/>
            <a:ext cx="9072562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3C_PPT_标准模板(V3.1)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vert="horz" rtlCol="0" anchor="ctr"/>
      <a:lstStyle>
        <a:defPPr algn="ctr">
          <a:defRPr sz="1100" b="1" dirty="0" smtClean="0">
            <a:solidFill>
              <a:srgbClr val="000000"/>
            </a:solidFill>
            <a:latin typeface="微软雅黑" pitchFamily="34" charset="-122"/>
            <a:ea typeface="微软雅黑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218</Words>
  <Characters>0</Characters>
  <Application>Microsoft Office PowerPoint</Application>
  <DocSecurity>0</DocSecurity>
  <PresentationFormat>On-screen Show (4:3)</PresentationFormat>
  <Lines>0</Lines>
  <Paragraphs>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宋体</vt:lpstr>
      <vt:lpstr>Wingdings</vt:lpstr>
      <vt:lpstr>默认设计模板</vt:lpstr>
      <vt:lpstr>Office 主题​​</vt:lpstr>
      <vt:lpstr>H3C_PPT_标准模板(V3.1)</vt:lpstr>
      <vt:lpstr>数字化校园解决方案</vt:lpstr>
      <vt:lpstr>智慧教育: 校园整体解决方案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数字化校园解决方案</dc:title>
  <dc:subject/>
  <dc:creator>Administrator</dc:creator>
  <cp:keywords/>
  <dc:description/>
  <cp:lastModifiedBy>rob</cp:lastModifiedBy>
  <cp:revision>2</cp:revision>
  <dcterms:created xsi:type="dcterms:W3CDTF">2015-05-22T08:18:24Z</dcterms:created>
  <dcterms:modified xsi:type="dcterms:W3CDTF">2017-06-10T03:39:34Z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2052-9.1.0.5041</vt:lpwstr>
  </property>
</Properties>
</file>