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03" r:id="rId1"/>
    <p:sldMasterId id="2147484585" r:id="rId2"/>
    <p:sldMasterId id="2147484588" r:id="rId3"/>
    <p:sldMasterId id="2147485395" r:id="rId4"/>
  </p:sldMasterIdLst>
  <p:notesMasterIdLst>
    <p:notesMasterId r:id="rId30"/>
  </p:notesMasterIdLst>
  <p:handoutMasterIdLst>
    <p:handoutMasterId r:id="rId31"/>
  </p:handoutMasterIdLst>
  <p:sldIdLst>
    <p:sldId id="2557" r:id="rId5"/>
    <p:sldId id="2509" r:id="rId6"/>
    <p:sldId id="2513" r:id="rId7"/>
    <p:sldId id="2515" r:id="rId8"/>
    <p:sldId id="2551" r:id="rId9"/>
    <p:sldId id="2519" r:id="rId10"/>
    <p:sldId id="2520" r:id="rId11"/>
    <p:sldId id="2531" r:id="rId12"/>
    <p:sldId id="2532" r:id="rId13"/>
    <p:sldId id="2550" r:id="rId14"/>
    <p:sldId id="2535" r:id="rId15"/>
    <p:sldId id="2536" r:id="rId16"/>
    <p:sldId id="2538" r:id="rId17"/>
    <p:sldId id="2539" r:id="rId18"/>
    <p:sldId id="2540" r:id="rId19"/>
    <p:sldId id="2525" r:id="rId20"/>
    <p:sldId id="2526" r:id="rId21"/>
    <p:sldId id="2552" r:id="rId22"/>
    <p:sldId id="2553" r:id="rId23"/>
    <p:sldId id="2546" r:id="rId24"/>
    <p:sldId id="2528" r:id="rId25"/>
    <p:sldId id="2529" r:id="rId26"/>
    <p:sldId id="2547" r:id="rId27"/>
    <p:sldId id="2548" r:id="rId28"/>
    <p:sldId id="2549" r:id="rId29"/>
  </p:sldIdLst>
  <p:sldSz cx="9550400" cy="7162800"/>
  <p:notesSz cx="6797675" cy="9874250"/>
  <p:defaultTextStyle>
    <a:defPPr>
      <a:defRPr lang="zh-CN"/>
    </a:defPPr>
    <a:lvl1pPr algn="l" rtl="0" fontAlgn="base">
      <a:spcBef>
        <a:spcPct val="0"/>
      </a:spcBef>
      <a:spcAft>
        <a:spcPct val="0"/>
      </a:spcAft>
      <a:defRPr sz="1900" b="1" kern="1200">
        <a:solidFill>
          <a:schemeClr val="tx1"/>
        </a:solidFill>
        <a:latin typeface="Times New Roman" pitchFamily="18" charset="0"/>
        <a:ea typeface="宋体" pitchFamily="2" charset="-122"/>
        <a:cs typeface="+mn-cs"/>
      </a:defRPr>
    </a:lvl1pPr>
    <a:lvl2pPr marL="455530" indent="1586" algn="l" rtl="0" fontAlgn="base">
      <a:spcBef>
        <a:spcPct val="0"/>
      </a:spcBef>
      <a:spcAft>
        <a:spcPct val="0"/>
      </a:spcAft>
      <a:defRPr sz="1900" b="1" kern="1200">
        <a:solidFill>
          <a:schemeClr val="tx1"/>
        </a:solidFill>
        <a:latin typeface="Times New Roman" pitchFamily="18" charset="0"/>
        <a:ea typeface="宋体" pitchFamily="2" charset="-122"/>
        <a:cs typeface="+mn-cs"/>
      </a:defRPr>
    </a:lvl2pPr>
    <a:lvl3pPr marL="912646" indent="1586" algn="l" rtl="0" fontAlgn="base">
      <a:spcBef>
        <a:spcPct val="0"/>
      </a:spcBef>
      <a:spcAft>
        <a:spcPct val="0"/>
      </a:spcAft>
      <a:defRPr sz="1900" b="1" kern="1200">
        <a:solidFill>
          <a:schemeClr val="tx1"/>
        </a:solidFill>
        <a:latin typeface="Times New Roman" pitchFamily="18" charset="0"/>
        <a:ea typeface="宋体" pitchFamily="2" charset="-122"/>
        <a:cs typeface="+mn-cs"/>
      </a:defRPr>
    </a:lvl3pPr>
    <a:lvl4pPr marL="1369762" indent="1586" algn="l" rtl="0" fontAlgn="base">
      <a:spcBef>
        <a:spcPct val="0"/>
      </a:spcBef>
      <a:spcAft>
        <a:spcPct val="0"/>
      </a:spcAft>
      <a:defRPr sz="1900" b="1" kern="1200">
        <a:solidFill>
          <a:schemeClr val="tx1"/>
        </a:solidFill>
        <a:latin typeface="Times New Roman" pitchFamily="18" charset="0"/>
        <a:ea typeface="宋体" pitchFamily="2" charset="-122"/>
        <a:cs typeface="+mn-cs"/>
      </a:defRPr>
    </a:lvl4pPr>
    <a:lvl5pPr marL="1826879" indent="1586" algn="l" rtl="0" fontAlgn="base">
      <a:spcBef>
        <a:spcPct val="0"/>
      </a:spcBef>
      <a:spcAft>
        <a:spcPct val="0"/>
      </a:spcAft>
      <a:defRPr sz="1900" b="1" kern="1200">
        <a:solidFill>
          <a:schemeClr val="tx1"/>
        </a:solidFill>
        <a:latin typeface="Times New Roman" pitchFamily="18" charset="0"/>
        <a:ea typeface="宋体" pitchFamily="2" charset="-122"/>
        <a:cs typeface="+mn-cs"/>
      </a:defRPr>
    </a:lvl5pPr>
    <a:lvl6pPr marL="2285582" algn="l" defTabSz="914233" rtl="0" eaLnBrk="1" latinLnBrk="0" hangingPunct="1">
      <a:defRPr sz="1900" b="1" kern="1200">
        <a:solidFill>
          <a:schemeClr val="tx1"/>
        </a:solidFill>
        <a:latin typeface="Times New Roman" pitchFamily="18" charset="0"/>
        <a:ea typeface="宋体" pitchFamily="2" charset="-122"/>
        <a:cs typeface="+mn-cs"/>
      </a:defRPr>
    </a:lvl6pPr>
    <a:lvl7pPr marL="2742698" algn="l" defTabSz="914233" rtl="0" eaLnBrk="1" latinLnBrk="0" hangingPunct="1">
      <a:defRPr sz="1900" b="1" kern="1200">
        <a:solidFill>
          <a:schemeClr val="tx1"/>
        </a:solidFill>
        <a:latin typeface="Times New Roman" pitchFamily="18" charset="0"/>
        <a:ea typeface="宋体" pitchFamily="2" charset="-122"/>
        <a:cs typeface="+mn-cs"/>
      </a:defRPr>
    </a:lvl7pPr>
    <a:lvl8pPr marL="3199814" algn="l" defTabSz="914233" rtl="0" eaLnBrk="1" latinLnBrk="0" hangingPunct="1">
      <a:defRPr sz="1900" b="1" kern="1200">
        <a:solidFill>
          <a:schemeClr val="tx1"/>
        </a:solidFill>
        <a:latin typeface="Times New Roman" pitchFamily="18" charset="0"/>
        <a:ea typeface="宋体" pitchFamily="2" charset="-122"/>
        <a:cs typeface="+mn-cs"/>
      </a:defRPr>
    </a:lvl8pPr>
    <a:lvl9pPr marL="3656931" algn="l" defTabSz="914233" rtl="0" eaLnBrk="1" latinLnBrk="0" hangingPunct="1">
      <a:defRPr sz="1900" b="1"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74DB"/>
    <a:srgbClr val="79B002"/>
    <a:srgbClr val="F94D17"/>
    <a:srgbClr val="00823B"/>
    <a:srgbClr val="BACDF4"/>
    <a:srgbClr val="E2E2E2"/>
    <a:srgbClr val="C5EAF7"/>
    <a:srgbClr val="C2DE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950" autoAdjust="0"/>
  </p:normalViewPr>
  <p:slideViewPr>
    <p:cSldViewPr snapToGrid="0">
      <p:cViewPr>
        <p:scale>
          <a:sx n="79" d="100"/>
          <a:sy n="79" d="100"/>
        </p:scale>
        <p:origin x="-1002" y="114"/>
      </p:cViewPr>
      <p:guideLst>
        <p:guide orient="horz" pos="2255"/>
        <p:guide pos="3008"/>
      </p:guideLst>
    </p:cSldViewPr>
  </p:slideViewPr>
  <p:outlineViewPr>
    <p:cViewPr>
      <p:scale>
        <a:sx n="33" d="100"/>
        <a:sy n="33" d="100"/>
      </p:scale>
      <p:origin x="40" y="1380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3030" y="-90"/>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7EB32-AE29-4CEC-BB4D-52798C54B4D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zh-CN" altLang="en-US"/>
        </a:p>
      </dgm:t>
    </dgm:pt>
    <dgm:pt modelId="{01926A40-4EEC-4F91-8FB8-7907C729AA38}">
      <dgm:prSet phldrT="[文本]" custT="1"/>
      <dgm:spPr/>
      <dgm:t>
        <a:bodyPr/>
        <a:lstStyle/>
        <a:p>
          <a:r>
            <a:rPr lang="zh-CN" altLang="en-US" sz="2400" dirty="0" smtClean="0"/>
            <a:t>如何解决长期存在的教育不均衡问题</a:t>
          </a:r>
          <a:endParaRPr lang="zh-CN" altLang="en-US" sz="2400" dirty="0"/>
        </a:p>
      </dgm:t>
    </dgm:pt>
    <dgm:pt modelId="{A4341F01-D34B-46AF-B485-E204EA5764C8}" type="parTrans" cxnId="{D6E7C655-3D29-4390-84DA-DFDF2282FCF4}">
      <dgm:prSet/>
      <dgm:spPr/>
      <dgm:t>
        <a:bodyPr/>
        <a:lstStyle/>
        <a:p>
          <a:endParaRPr lang="zh-CN" altLang="en-US" sz="2000"/>
        </a:p>
      </dgm:t>
    </dgm:pt>
    <dgm:pt modelId="{47A3A203-A388-45E5-96CA-3335BDB2FD22}" type="sibTrans" cxnId="{D6E7C655-3D29-4390-84DA-DFDF2282FCF4}">
      <dgm:prSet/>
      <dgm:spPr/>
      <dgm:t>
        <a:bodyPr/>
        <a:lstStyle/>
        <a:p>
          <a:endParaRPr lang="zh-CN" altLang="en-US" sz="2000"/>
        </a:p>
      </dgm:t>
    </dgm:pt>
    <dgm:pt modelId="{1809B9AD-FEA3-4FE9-9C4F-CA39E3ED04B9}">
      <dgm:prSet phldrT="[文本]" custT="1"/>
      <dgm:spPr/>
      <dgm:t>
        <a:bodyPr/>
        <a:lstStyle/>
        <a:p>
          <a:r>
            <a:rPr lang="zh-CN" altLang="en-US" sz="2400" dirty="0" smtClean="0"/>
            <a:t>如何通过针对性教与学促进减负增效</a:t>
          </a:r>
          <a:endParaRPr lang="zh-CN" altLang="en-US" sz="2400" dirty="0"/>
        </a:p>
      </dgm:t>
    </dgm:pt>
    <dgm:pt modelId="{8E687AFD-7043-455D-9368-E611FB10F8F0}" type="parTrans" cxnId="{6CE224F3-B294-43B7-8B3E-6AF1405ECCC7}">
      <dgm:prSet/>
      <dgm:spPr/>
      <dgm:t>
        <a:bodyPr/>
        <a:lstStyle/>
        <a:p>
          <a:endParaRPr lang="zh-CN" altLang="en-US" sz="2000"/>
        </a:p>
      </dgm:t>
    </dgm:pt>
    <dgm:pt modelId="{A9AEE19C-29A8-4E87-BC12-ECBC001B441F}" type="sibTrans" cxnId="{6CE224F3-B294-43B7-8B3E-6AF1405ECCC7}">
      <dgm:prSet/>
      <dgm:spPr/>
      <dgm:t>
        <a:bodyPr/>
        <a:lstStyle/>
        <a:p>
          <a:endParaRPr lang="zh-CN" altLang="en-US" sz="2000"/>
        </a:p>
      </dgm:t>
    </dgm:pt>
    <dgm:pt modelId="{B45B5496-EB34-4430-8B9D-373C5DC8B1E9}">
      <dgm:prSet phldrT="[文本]" custT="1"/>
      <dgm:spPr/>
      <dgm:t>
        <a:bodyPr/>
        <a:lstStyle/>
        <a:p>
          <a:r>
            <a:rPr lang="zh-CN" altLang="en-US" sz="2400" smtClean="0"/>
            <a:t>如何支撑教学、管理的变革与发展</a:t>
          </a:r>
          <a:endParaRPr lang="zh-CN" altLang="en-US" sz="2400" dirty="0"/>
        </a:p>
      </dgm:t>
    </dgm:pt>
    <dgm:pt modelId="{564E39EB-B92C-4177-9B41-BFE2C46B70C3}" type="parTrans" cxnId="{71782F96-B44F-4B48-B178-74CB56EA34C2}">
      <dgm:prSet/>
      <dgm:spPr/>
      <dgm:t>
        <a:bodyPr/>
        <a:lstStyle/>
        <a:p>
          <a:endParaRPr lang="zh-CN" altLang="en-US" sz="2000"/>
        </a:p>
      </dgm:t>
    </dgm:pt>
    <dgm:pt modelId="{8835F7A3-4EA7-4479-8624-AAD2F039E614}" type="sibTrans" cxnId="{71782F96-B44F-4B48-B178-74CB56EA34C2}">
      <dgm:prSet/>
      <dgm:spPr/>
      <dgm:t>
        <a:bodyPr/>
        <a:lstStyle/>
        <a:p>
          <a:endParaRPr lang="zh-CN" altLang="en-US" sz="2000"/>
        </a:p>
      </dgm:t>
    </dgm:pt>
    <dgm:pt modelId="{1A226812-FB41-4197-896D-F09553EDE29E}">
      <dgm:prSet custT="1"/>
      <dgm:spPr/>
      <dgm:t>
        <a:bodyPr/>
        <a:lstStyle/>
        <a:p>
          <a:r>
            <a:rPr lang="zh-CN" altLang="en-US" sz="2400" smtClean="0"/>
            <a:t>如何实现教学情境从课堂向家庭的延伸</a:t>
          </a:r>
          <a:endParaRPr lang="zh-CN" altLang="en-US" sz="2400" dirty="0"/>
        </a:p>
      </dgm:t>
    </dgm:pt>
    <dgm:pt modelId="{7B218FD2-ECE4-44CF-A43A-6DFC64B6B117}" type="parTrans" cxnId="{11CE9FE6-F10F-4237-8457-4DA47A207D0A}">
      <dgm:prSet/>
      <dgm:spPr/>
      <dgm:t>
        <a:bodyPr/>
        <a:lstStyle/>
        <a:p>
          <a:endParaRPr lang="zh-CN" altLang="en-US" sz="2000"/>
        </a:p>
      </dgm:t>
    </dgm:pt>
    <dgm:pt modelId="{E8B63B83-7D07-4715-96E8-B75E0779684B}" type="sibTrans" cxnId="{11CE9FE6-F10F-4237-8457-4DA47A207D0A}">
      <dgm:prSet/>
      <dgm:spPr/>
      <dgm:t>
        <a:bodyPr/>
        <a:lstStyle/>
        <a:p>
          <a:endParaRPr lang="zh-CN" altLang="en-US" sz="2000"/>
        </a:p>
      </dgm:t>
    </dgm:pt>
    <dgm:pt modelId="{687103FD-5A22-4E76-8EE5-0ED221939380}" type="pres">
      <dgm:prSet presAssocID="{1CB7EB32-AE29-4CEC-BB4D-52798C54B4D1}" presName="linear" presStyleCnt="0">
        <dgm:presLayoutVars>
          <dgm:dir/>
          <dgm:animLvl val="lvl"/>
          <dgm:resizeHandles val="exact"/>
        </dgm:presLayoutVars>
      </dgm:prSet>
      <dgm:spPr/>
      <dgm:t>
        <a:bodyPr/>
        <a:lstStyle/>
        <a:p>
          <a:endParaRPr lang="zh-CN" altLang="en-US"/>
        </a:p>
      </dgm:t>
    </dgm:pt>
    <dgm:pt modelId="{F5DA6B1B-C1AF-4295-BF66-8378CF97AA78}" type="pres">
      <dgm:prSet presAssocID="{01926A40-4EEC-4F91-8FB8-7907C729AA38}" presName="parentLin" presStyleCnt="0"/>
      <dgm:spPr/>
    </dgm:pt>
    <dgm:pt modelId="{32850D5B-6CF5-4F8F-AF57-1B75EAD9EBBF}" type="pres">
      <dgm:prSet presAssocID="{01926A40-4EEC-4F91-8FB8-7907C729AA38}" presName="parentLeftMargin" presStyleLbl="node1" presStyleIdx="0" presStyleCnt="4"/>
      <dgm:spPr/>
      <dgm:t>
        <a:bodyPr/>
        <a:lstStyle/>
        <a:p>
          <a:endParaRPr lang="zh-CN" altLang="en-US"/>
        </a:p>
      </dgm:t>
    </dgm:pt>
    <dgm:pt modelId="{735F9FC5-7A47-4582-9E9D-316A18D04019}" type="pres">
      <dgm:prSet presAssocID="{01926A40-4EEC-4F91-8FB8-7907C729AA38}" presName="parentText" presStyleLbl="node1" presStyleIdx="0" presStyleCnt="4" custScaleX="121611">
        <dgm:presLayoutVars>
          <dgm:chMax val="0"/>
          <dgm:bulletEnabled val="1"/>
        </dgm:presLayoutVars>
      </dgm:prSet>
      <dgm:spPr/>
      <dgm:t>
        <a:bodyPr/>
        <a:lstStyle/>
        <a:p>
          <a:endParaRPr lang="zh-CN" altLang="en-US"/>
        </a:p>
      </dgm:t>
    </dgm:pt>
    <dgm:pt modelId="{C4673B45-64D4-485F-BD50-88FDA03701E8}" type="pres">
      <dgm:prSet presAssocID="{01926A40-4EEC-4F91-8FB8-7907C729AA38}" presName="negativeSpace" presStyleCnt="0"/>
      <dgm:spPr/>
    </dgm:pt>
    <dgm:pt modelId="{0C766BC6-AC42-4632-ACC3-14902FC4DC63}" type="pres">
      <dgm:prSet presAssocID="{01926A40-4EEC-4F91-8FB8-7907C729AA38}" presName="childText" presStyleLbl="conFgAcc1" presStyleIdx="0" presStyleCnt="4">
        <dgm:presLayoutVars>
          <dgm:bulletEnabled val="1"/>
        </dgm:presLayoutVars>
      </dgm:prSet>
      <dgm:spPr/>
    </dgm:pt>
    <dgm:pt modelId="{6D14F3EB-E0EE-48AE-8D4B-0E8B752F4CE7}" type="pres">
      <dgm:prSet presAssocID="{47A3A203-A388-45E5-96CA-3335BDB2FD22}" presName="spaceBetweenRectangles" presStyleCnt="0"/>
      <dgm:spPr/>
    </dgm:pt>
    <dgm:pt modelId="{7F3A8FC5-53C2-4420-B55E-19F36A49335C}" type="pres">
      <dgm:prSet presAssocID="{1809B9AD-FEA3-4FE9-9C4F-CA39E3ED04B9}" presName="parentLin" presStyleCnt="0"/>
      <dgm:spPr/>
    </dgm:pt>
    <dgm:pt modelId="{DB410F8C-6AF5-4EA6-921C-3AE416A87D9F}" type="pres">
      <dgm:prSet presAssocID="{1809B9AD-FEA3-4FE9-9C4F-CA39E3ED04B9}" presName="parentLeftMargin" presStyleLbl="node1" presStyleIdx="0" presStyleCnt="4"/>
      <dgm:spPr/>
      <dgm:t>
        <a:bodyPr/>
        <a:lstStyle/>
        <a:p>
          <a:endParaRPr lang="zh-CN" altLang="en-US"/>
        </a:p>
      </dgm:t>
    </dgm:pt>
    <dgm:pt modelId="{DEDFCED3-1B32-4298-94AE-1E01FA763A64}" type="pres">
      <dgm:prSet presAssocID="{1809B9AD-FEA3-4FE9-9C4F-CA39E3ED04B9}" presName="parentText" presStyleLbl="node1" presStyleIdx="1" presStyleCnt="4" custScaleX="121611">
        <dgm:presLayoutVars>
          <dgm:chMax val="0"/>
          <dgm:bulletEnabled val="1"/>
        </dgm:presLayoutVars>
      </dgm:prSet>
      <dgm:spPr/>
      <dgm:t>
        <a:bodyPr/>
        <a:lstStyle/>
        <a:p>
          <a:endParaRPr lang="zh-CN" altLang="en-US"/>
        </a:p>
      </dgm:t>
    </dgm:pt>
    <dgm:pt modelId="{1113A3A3-4F5A-4442-93EF-E30B66E14182}" type="pres">
      <dgm:prSet presAssocID="{1809B9AD-FEA3-4FE9-9C4F-CA39E3ED04B9}" presName="negativeSpace" presStyleCnt="0"/>
      <dgm:spPr/>
    </dgm:pt>
    <dgm:pt modelId="{3DF80ED4-5BD8-40DA-874B-5DA5632F8CEB}" type="pres">
      <dgm:prSet presAssocID="{1809B9AD-FEA3-4FE9-9C4F-CA39E3ED04B9}" presName="childText" presStyleLbl="conFgAcc1" presStyleIdx="1" presStyleCnt="4">
        <dgm:presLayoutVars>
          <dgm:bulletEnabled val="1"/>
        </dgm:presLayoutVars>
      </dgm:prSet>
      <dgm:spPr/>
    </dgm:pt>
    <dgm:pt modelId="{9B651D3F-9EAA-45DA-AC14-372144640729}" type="pres">
      <dgm:prSet presAssocID="{A9AEE19C-29A8-4E87-BC12-ECBC001B441F}" presName="spaceBetweenRectangles" presStyleCnt="0"/>
      <dgm:spPr/>
    </dgm:pt>
    <dgm:pt modelId="{AFD692CF-FEEA-4D25-8477-F1AB617D2488}" type="pres">
      <dgm:prSet presAssocID="{B45B5496-EB34-4430-8B9D-373C5DC8B1E9}" presName="parentLin" presStyleCnt="0"/>
      <dgm:spPr/>
    </dgm:pt>
    <dgm:pt modelId="{A9D816DE-F27E-4813-8C08-30AA3D65B3F5}" type="pres">
      <dgm:prSet presAssocID="{B45B5496-EB34-4430-8B9D-373C5DC8B1E9}" presName="parentLeftMargin" presStyleLbl="node1" presStyleIdx="1" presStyleCnt="4"/>
      <dgm:spPr/>
      <dgm:t>
        <a:bodyPr/>
        <a:lstStyle/>
        <a:p>
          <a:endParaRPr lang="zh-CN" altLang="en-US"/>
        </a:p>
      </dgm:t>
    </dgm:pt>
    <dgm:pt modelId="{9D4AA64F-FEC3-4774-AEF8-6742C195F713}" type="pres">
      <dgm:prSet presAssocID="{B45B5496-EB34-4430-8B9D-373C5DC8B1E9}" presName="parentText" presStyleLbl="node1" presStyleIdx="2" presStyleCnt="4" custScaleX="121611">
        <dgm:presLayoutVars>
          <dgm:chMax val="0"/>
          <dgm:bulletEnabled val="1"/>
        </dgm:presLayoutVars>
      </dgm:prSet>
      <dgm:spPr/>
      <dgm:t>
        <a:bodyPr/>
        <a:lstStyle/>
        <a:p>
          <a:endParaRPr lang="zh-CN" altLang="en-US"/>
        </a:p>
      </dgm:t>
    </dgm:pt>
    <dgm:pt modelId="{DECD9FBA-3F2D-4E49-A790-AE11076FEE42}" type="pres">
      <dgm:prSet presAssocID="{B45B5496-EB34-4430-8B9D-373C5DC8B1E9}" presName="negativeSpace" presStyleCnt="0"/>
      <dgm:spPr/>
    </dgm:pt>
    <dgm:pt modelId="{1A5F493A-1966-4515-A94C-5870CBDB25C0}" type="pres">
      <dgm:prSet presAssocID="{B45B5496-EB34-4430-8B9D-373C5DC8B1E9}" presName="childText" presStyleLbl="conFgAcc1" presStyleIdx="2" presStyleCnt="4">
        <dgm:presLayoutVars>
          <dgm:bulletEnabled val="1"/>
        </dgm:presLayoutVars>
      </dgm:prSet>
      <dgm:spPr/>
    </dgm:pt>
    <dgm:pt modelId="{FA588117-0C91-4B90-AB95-5FB6EADC6767}" type="pres">
      <dgm:prSet presAssocID="{8835F7A3-4EA7-4479-8624-AAD2F039E614}" presName="spaceBetweenRectangles" presStyleCnt="0"/>
      <dgm:spPr/>
    </dgm:pt>
    <dgm:pt modelId="{BAEDF9E7-D3B5-4B9B-A280-4054D532D055}" type="pres">
      <dgm:prSet presAssocID="{1A226812-FB41-4197-896D-F09553EDE29E}" presName="parentLin" presStyleCnt="0"/>
      <dgm:spPr/>
    </dgm:pt>
    <dgm:pt modelId="{756EBCC9-4A1B-493C-9930-7F457651366C}" type="pres">
      <dgm:prSet presAssocID="{1A226812-FB41-4197-896D-F09553EDE29E}" presName="parentLeftMargin" presStyleLbl="node1" presStyleIdx="2" presStyleCnt="4"/>
      <dgm:spPr/>
      <dgm:t>
        <a:bodyPr/>
        <a:lstStyle/>
        <a:p>
          <a:endParaRPr lang="zh-CN" altLang="en-US"/>
        </a:p>
      </dgm:t>
    </dgm:pt>
    <dgm:pt modelId="{FE1B277C-BC15-43B0-BE5A-2C9F0FBF7ADA}" type="pres">
      <dgm:prSet presAssocID="{1A226812-FB41-4197-896D-F09553EDE29E}" presName="parentText" presStyleLbl="node1" presStyleIdx="3" presStyleCnt="4" custScaleX="121611">
        <dgm:presLayoutVars>
          <dgm:chMax val="0"/>
          <dgm:bulletEnabled val="1"/>
        </dgm:presLayoutVars>
      </dgm:prSet>
      <dgm:spPr/>
      <dgm:t>
        <a:bodyPr/>
        <a:lstStyle/>
        <a:p>
          <a:endParaRPr lang="zh-CN" altLang="en-US"/>
        </a:p>
      </dgm:t>
    </dgm:pt>
    <dgm:pt modelId="{78D881FE-467F-481F-A765-0047FDD15FE0}" type="pres">
      <dgm:prSet presAssocID="{1A226812-FB41-4197-896D-F09553EDE29E}" presName="negativeSpace" presStyleCnt="0"/>
      <dgm:spPr/>
    </dgm:pt>
    <dgm:pt modelId="{6715017D-C5C9-4239-8861-219AEAA12A0C}" type="pres">
      <dgm:prSet presAssocID="{1A226812-FB41-4197-896D-F09553EDE29E}" presName="childText" presStyleLbl="conFgAcc1" presStyleIdx="3" presStyleCnt="4">
        <dgm:presLayoutVars>
          <dgm:bulletEnabled val="1"/>
        </dgm:presLayoutVars>
      </dgm:prSet>
      <dgm:spPr/>
    </dgm:pt>
  </dgm:ptLst>
  <dgm:cxnLst>
    <dgm:cxn modelId="{547D9B5F-36A8-4C86-8ADE-D6903A91344B}" type="presOf" srcId="{1CB7EB32-AE29-4CEC-BB4D-52798C54B4D1}" destId="{687103FD-5A22-4E76-8EE5-0ED221939380}" srcOrd="0" destOrd="0" presId="urn:microsoft.com/office/officeart/2005/8/layout/list1"/>
    <dgm:cxn modelId="{DCE0D147-F2C3-4AE1-9132-1035206574D8}" type="presOf" srcId="{1809B9AD-FEA3-4FE9-9C4F-CA39E3ED04B9}" destId="{DB410F8C-6AF5-4EA6-921C-3AE416A87D9F}" srcOrd="0" destOrd="0" presId="urn:microsoft.com/office/officeart/2005/8/layout/list1"/>
    <dgm:cxn modelId="{5A8EE465-AEB5-44CD-94C1-05AF6E9EE295}" type="presOf" srcId="{1A226812-FB41-4197-896D-F09553EDE29E}" destId="{FE1B277C-BC15-43B0-BE5A-2C9F0FBF7ADA}" srcOrd="1" destOrd="0" presId="urn:microsoft.com/office/officeart/2005/8/layout/list1"/>
    <dgm:cxn modelId="{BEC26F03-9928-4B59-A90B-1CC0D44C5619}" type="presOf" srcId="{1A226812-FB41-4197-896D-F09553EDE29E}" destId="{756EBCC9-4A1B-493C-9930-7F457651366C}" srcOrd="0" destOrd="0" presId="urn:microsoft.com/office/officeart/2005/8/layout/list1"/>
    <dgm:cxn modelId="{11CE9FE6-F10F-4237-8457-4DA47A207D0A}" srcId="{1CB7EB32-AE29-4CEC-BB4D-52798C54B4D1}" destId="{1A226812-FB41-4197-896D-F09553EDE29E}" srcOrd="3" destOrd="0" parTransId="{7B218FD2-ECE4-44CF-A43A-6DFC64B6B117}" sibTransId="{E8B63B83-7D07-4715-96E8-B75E0779684B}"/>
    <dgm:cxn modelId="{6CE224F3-B294-43B7-8B3E-6AF1405ECCC7}" srcId="{1CB7EB32-AE29-4CEC-BB4D-52798C54B4D1}" destId="{1809B9AD-FEA3-4FE9-9C4F-CA39E3ED04B9}" srcOrd="1" destOrd="0" parTransId="{8E687AFD-7043-455D-9368-E611FB10F8F0}" sibTransId="{A9AEE19C-29A8-4E87-BC12-ECBC001B441F}"/>
    <dgm:cxn modelId="{FEFAA925-A64D-4761-8FAA-90694AAE8DBA}" type="presOf" srcId="{1809B9AD-FEA3-4FE9-9C4F-CA39E3ED04B9}" destId="{DEDFCED3-1B32-4298-94AE-1E01FA763A64}" srcOrd="1" destOrd="0" presId="urn:microsoft.com/office/officeart/2005/8/layout/list1"/>
    <dgm:cxn modelId="{D79EA2C4-2FD2-4753-BC41-3ABA766DE8A9}" type="presOf" srcId="{B45B5496-EB34-4430-8B9D-373C5DC8B1E9}" destId="{A9D816DE-F27E-4813-8C08-30AA3D65B3F5}" srcOrd="0" destOrd="0" presId="urn:microsoft.com/office/officeart/2005/8/layout/list1"/>
    <dgm:cxn modelId="{D6E7C655-3D29-4390-84DA-DFDF2282FCF4}" srcId="{1CB7EB32-AE29-4CEC-BB4D-52798C54B4D1}" destId="{01926A40-4EEC-4F91-8FB8-7907C729AA38}" srcOrd="0" destOrd="0" parTransId="{A4341F01-D34B-46AF-B485-E204EA5764C8}" sibTransId="{47A3A203-A388-45E5-96CA-3335BDB2FD22}"/>
    <dgm:cxn modelId="{D9162B01-63F0-4D0E-8E09-D501AC5D0003}" type="presOf" srcId="{01926A40-4EEC-4F91-8FB8-7907C729AA38}" destId="{32850D5B-6CF5-4F8F-AF57-1B75EAD9EBBF}" srcOrd="0" destOrd="0" presId="urn:microsoft.com/office/officeart/2005/8/layout/list1"/>
    <dgm:cxn modelId="{D8383C0B-76C2-48D1-8B12-31C1896D9786}" type="presOf" srcId="{B45B5496-EB34-4430-8B9D-373C5DC8B1E9}" destId="{9D4AA64F-FEC3-4774-AEF8-6742C195F713}" srcOrd="1" destOrd="0" presId="urn:microsoft.com/office/officeart/2005/8/layout/list1"/>
    <dgm:cxn modelId="{E5141949-C10C-4E76-B4D5-991046F9715A}" type="presOf" srcId="{01926A40-4EEC-4F91-8FB8-7907C729AA38}" destId="{735F9FC5-7A47-4582-9E9D-316A18D04019}" srcOrd="1" destOrd="0" presId="urn:microsoft.com/office/officeart/2005/8/layout/list1"/>
    <dgm:cxn modelId="{71782F96-B44F-4B48-B178-74CB56EA34C2}" srcId="{1CB7EB32-AE29-4CEC-BB4D-52798C54B4D1}" destId="{B45B5496-EB34-4430-8B9D-373C5DC8B1E9}" srcOrd="2" destOrd="0" parTransId="{564E39EB-B92C-4177-9B41-BFE2C46B70C3}" sibTransId="{8835F7A3-4EA7-4479-8624-AAD2F039E614}"/>
    <dgm:cxn modelId="{376435B4-5F5E-4476-BBB7-E29C9C571289}" type="presParOf" srcId="{687103FD-5A22-4E76-8EE5-0ED221939380}" destId="{F5DA6B1B-C1AF-4295-BF66-8378CF97AA78}" srcOrd="0" destOrd="0" presId="urn:microsoft.com/office/officeart/2005/8/layout/list1"/>
    <dgm:cxn modelId="{59FF11BD-4226-4B53-9C8D-AFD2B3D75AC8}" type="presParOf" srcId="{F5DA6B1B-C1AF-4295-BF66-8378CF97AA78}" destId="{32850D5B-6CF5-4F8F-AF57-1B75EAD9EBBF}" srcOrd="0" destOrd="0" presId="urn:microsoft.com/office/officeart/2005/8/layout/list1"/>
    <dgm:cxn modelId="{525A344E-8D65-4E69-9E73-A86C38B96972}" type="presParOf" srcId="{F5DA6B1B-C1AF-4295-BF66-8378CF97AA78}" destId="{735F9FC5-7A47-4582-9E9D-316A18D04019}" srcOrd="1" destOrd="0" presId="urn:microsoft.com/office/officeart/2005/8/layout/list1"/>
    <dgm:cxn modelId="{4C3ACF19-A4C2-4078-B7EB-A52DC2491759}" type="presParOf" srcId="{687103FD-5A22-4E76-8EE5-0ED221939380}" destId="{C4673B45-64D4-485F-BD50-88FDA03701E8}" srcOrd="1" destOrd="0" presId="urn:microsoft.com/office/officeart/2005/8/layout/list1"/>
    <dgm:cxn modelId="{B7FC1D1C-3DB5-4F70-81CE-2A6722E20936}" type="presParOf" srcId="{687103FD-5A22-4E76-8EE5-0ED221939380}" destId="{0C766BC6-AC42-4632-ACC3-14902FC4DC63}" srcOrd="2" destOrd="0" presId="urn:microsoft.com/office/officeart/2005/8/layout/list1"/>
    <dgm:cxn modelId="{E50AA6C8-BF3D-45DD-BCB8-849217D5FCA0}" type="presParOf" srcId="{687103FD-5A22-4E76-8EE5-0ED221939380}" destId="{6D14F3EB-E0EE-48AE-8D4B-0E8B752F4CE7}" srcOrd="3" destOrd="0" presId="urn:microsoft.com/office/officeart/2005/8/layout/list1"/>
    <dgm:cxn modelId="{BF3F441F-8B98-4456-8A36-17ACCE9BBA00}" type="presParOf" srcId="{687103FD-5A22-4E76-8EE5-0ED221939380}" destId="{7F3A8FC5-53C2-4420-B55E-19F36A49335C}" srcOrd="4" destOrd="0" presId="urn:microsoft.com/office/officeart/2005/8/layout/list1"/>
    <dgm:cxn modelId="{CB1A29DC-54F6-456D-8A29-056C1920693B}" type="presParOf" srcId="{7F3A8FC5-53C2-4420-B55E-19F36A49335C}" destId="{DB410F8C-6AF5-4EA6-921C-3AE416A87D9F}" srcOrd="0" destOrd="0" presId="urn:microsoft.com/office/officeart/2005/8/layout/list1"/>
    <dgm:cxn modelId="{89C32D59-EB8F-44A8-A9FF-B8D14DC6B660}" type="presParOf" srcId="{7F3A8FC5-53C2-4420-B55E-19F36A49335C}" destId="{DEDFCED3-1B32-4298-94AE-1E01FA763A64}" srcOrd="1" destOrd="0" presId="urn:microsoft.com/office/officeart/2005/8/layout/list1"/>
    <dgm:cxn modelId="{8E63D121-858B-4877-8A69-AAEC2B146B01}" type="presParOf" srcId="{687103FD-5A22-4E76-8EE5-0ED221939380}" destId="{1113A3A3-4F5A-4442-93EF-E30B66E14182}" srcOrd="5" destOrd="0" presId="urn:microsoft.com/office/officeart/2005/8/layout/list1"/>
    <dgm:cxn modelId="{0DD7934D-8DE9-474E-9A6D-06EDEDA0899C}" type="presParOf" srcId="{687103FD-5A22-4E76-8EE5-0ED221939380}" destId="{3DF80ED4-5BD8-40DA-874B-5DA5632F8CEB}" srcOrd="6" destOrd="0" presId="urn:microsoft.com/office/officeart/2005/8/layout/list1"/>
    <dgm:cxn modelId="{944661A2-AD5E-4911-B30C-232B7D7B1AAC}" type="presParOf" srcId="{687103FD-5A22-4E76-8EE5-0ED221939380}" destId="{9B651D3F-9EAA-45DA-AC14-372144640729}" srcOrd="7" destOrd="0" presId="urn:microsoft.com/office/officeart/2005/8/layout/list1"/>
    <dgm:cxn modelId="{FEE01215-F7D5-4BBF-93B6-26292B990A81}" type="presParOf" srcId="{687103FD-5A22-4E76-8EE5-0ED221939380}" destId="{AFD692CF-FEEA-4D25-8477-F1AB617D2488}" srcOrd="8" destOrd="0" presId="urn:microsoft.com/office/officeart/2005/8/layout/list1"/>
    <dgm:cxn modelId="{C285C096-60B2-421B-909B-038689561C76}" type="presParOf" srcId="{AFD692CF-FEEA-4D25-8477-F1AB617D2488}" destId="{A9D816DE-F27E-4813-8C08-30AA3D65B3F5}" srcOrd="0" destOrd="0" presId="urn:microsoft.com/office/officeart/2005/8/layout/list1"/>
    <dgm:cxn modelId="{A333A2C4-7896-4062-889A-214095CC3E0A}" type="presParOf" srcId="{AFD692CF-FEEA-4D25-8477-F1AB617D2488}" destId="{9D4AA64F-FEC3-4774-AEF8-6742C195F713}" srcOrd="1" destOrd="0" presId="urn:microsoft.com/office/officeart/2005/8/layout/list1"/>
    <dgm:cxn modelId="{AF8F2F9B-D690-41EB-9047-EC46F1F7F320}" type="presParOf" srcId="{687103FD-5A22-4E76-8EE5-0ED221939380}" destId="{DECD9FBA-3F2D-4E49-A790-AE11076FEE42}" srcOrd="9" destOrd="0" presId="urn:microsoft.com/office/officeart/2005/8/layout/list1"/>
    <dgm:cxn modelId="{4D3F0293-6456-44C1-AFCB-E11FF7AECDD2}" type="presParOf" srcId="{687103FD-5A22-4E76-8EE5-0ED221939380}" destId="{1A5F493A-1966-4515-A94C-5870CBDB25C0}" srcOrd="10" destOrd="0" presId="urn:microsoft.com/office/officeart/2005/8/layout/list1"/>
    <dgm:cxn modelId="{695CA006-2C6F-4C94-9E7D-01D478B6C28A}" type="presParOf" srcId="{687103FD-5A22-4E76-8EE5-0ED221939380}" destId="{FA588117-0C91-4B90-AB95-5FB6EADC6767}" srcOrd="11" destOrd="0" presId="urn:microsoft.com/office/officeart/2005/8/layout/list1"/>
    <dgm:cxn modelId="{F98DBD4D-7F36-42A2-89D6-060336F63598}" type="presParOf" srcId="{687103FD-5A22-4E76-8EE5-0ED221939380}" destId="{BAEDF9E7-D3B5-4B9B-A280-4054D532D055}" srcOrd="12" destOrd="0" presId="urn:microsoft.com/office/officeart/2005/8/layout/list1"/>
    <dgm:cxn modelId="{0DD44AC8-4265-4621-A2A2-57469DF389BE}" type="presParOf" srcId="{BAEDF9E7-D3B5-4B9B-A280-4054D532D055}" destId="{756EBCC9-4A1B-493C-9930-7F457651366C}" srcOrd="0" destOrd="0" presId="urn:microsoft.com/office/officeart/2005/8/layout/list1"/>
    <dgm:cxn modelId="{9AADF4F4-E63B-4D64-8B4F-489FA8420901}" type="presParOf" srcId="{BAEDF9E7-D3B5-4B9B-A280-4054D532D055}" destId="{FE1B277C-BC15-43B0-BE5A-2C9F0FBF7ADA}" srcOrd="1" destOrd="0" presId="urn:microsoft.com/office/officeart/2005/8/layout/list1"/>
    <dgm:cxn modelId="{5E87BF13-37CB-4B90-AE31-BFE430A02F25}" type="presParOf" srcId="{687103FD-5A22-4E76-8EE5-0ED221939380}" destId="{78D881FE-467F-481F-A765-0047FDD15FE0}" srcOrd="13" destOrd="0" presId="urn:microsoft.com/office/officeart/2005/8/layout/list1"/>
    <dgm:cxn modelId="{15B3E0C8-B21F-463D-A403-438DBC49E6B3}" type="presParOf" srcId="{687103FD-5A22-4E76-8EE5-0ED221939380}" destId="{6715017D-C5C9-4239-8861-219AEAA12A0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66BC6-AC42-4632-ACC3-14902FC4DC63}">
      <dsp:nvSpPr>
        <dsp:cNvPr id="0" name=""/>
        <dsp:cNvSpPr/>
      </dsp:nvSpPr>
      <dsp:spPr>
        <a:xfrm>
          <a:off x="0" y="481366"/>
          <a:ext cx="6998815" cy="705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5F9FC5-7A47-4582-9E9D-316A18D04019}">
      <dsp:nvSpPr>
        <dsp:cNvPr id="0" name=""/>
        <dsp:cNvSpPr/>
      </dsp:nvSpPr>
      <dsp:spPr>
        <a:xfrm>
          <a:off x="349940" y="68086"/>
          <a:ext cx="5957930" cy="826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177" tIns="0" rIns="185177" bIns="0" numCol="1" spcCol="1270" anchor="ctr" anchorCtr="0">
          <a:noAutofit/>
        </a:bodyPr>
        <a:lstStyle/>
        <a:p>
          <a:pPr lvl="0" algn="l" defTabSz="1066800">
            <a:lnSpc>
              <a:spcPct val="90000"/>
            </a:lnSpc>
            <a:spcBef>
              <a:spcPct val="0"/>
            </a:spcBef>
            <a:spcAft>
              <a:spcPct val="35000"/>
            </a:spcAft>
          </a:pPr>
          <a:r>
            <a:rPr lang="zh-CN" altLang="en-US" sz="2400" kern="1200" dirty="0" smtClean="0"/>
            <a:t>如何解决长期存在的教育不均衡问题</a:t>
          </a:r>
          <a:endParaRPr lang="zh-CN" altLang="en-US" sz="2400" kern="1200" dirty="0"/>
        </a:p>
      </dsp:txBody>
      <dsp:txXfrm>
        <a:off x="390289" y="108435"/>
        <a:ext cx="5877232" cy="745862"/>
      </dsp:txXfrm>
    </dsp:sp>
    <dsp:sp modelId="{3DF80ED4-5BD8-40DA-874B-5DA5632F8CEB}">
      <dsp:nvSpPr>
        <dsp:cNvPr id="0" name=""/>
        <dsp:cNvSpPr/>
      </dsp:nvSpPr>
      <dsp:spPr>
        <a:xfrm>
          <a:off x="0" y="1751447"/>
          <a:ext cx="6998815" cy="705600"/>
        </a:xfrm>
        <a:prstGeom prst="rect">
          <a:avLst/>
        </a:prstGeom>
        <a:solidFill>
          <a:schemeClr val="lt1">
            <a:alpha val="90000"/>
            <a:hueOff val="0"/>
            <a:satOff val="0"/>
            <a:lumOff val="0"/>
            <a:alphaOff val="0"/>
          </a:schemeClr>
        </a:solidFill>
        <a:ln w="25400" cap="flat" cmpd="sng" algn="ctr">
          <a:solidFill>
            <a:schemeClr val="accent2">
              <a:hueOff val="-6721063"/>
              <a:satOff val="2923"/>
              <a:lumOff val="850"/>
              <a:alphaOff val="0"/>
            </a:schemeClr>
          </a:solidFill>
          <a:prstDash val="solid"/>
        </a:ln>
        <a:effectLst/>
      </dsp:spPr>
      <dsp:style>
        <a:lnRef idx="2">
          <a:scrgbClr r="0" g="0" b="0"/>
        </a:lnRef>
        <a:fillRef idx="1">
          <a:scrgbClr r="0" g="0" b="0"/>
        </a:fillRef>
        <a:effectRef idx="0">
          <a:scrgbClr r="0" g="0" b="0"/>
        </a:effectRef>
        <a:fontRef idx="minor"/>
      </dsp:style>
    </dsp:sp>
    <dsp:sp modelId="{DEDFCED3-1B32-4298-94AE-1E01FA763A64}">
      <dsp:nvSpPr>
        <dsp:cNvPr id="0" name=""/>
        <dsp:cNvSpPr/>
      </dsp:nvSpPr>
      <dsp:spPr>
        <a:xfrm>
          <a:off x="349940" y="1338166"/>
          <a:ext cx="5957930" cy="826560"/>
        </a:xfrm>
        <a:prstGeom prst="roundRect">
          <a:avLst/>
        </a:prstGeom>
        <a:solidFill>
          <a:schemeClr val="accent2">
            <a:hueOff val="-6721063"/>
            <a:satOff val="2923"/>
            <a:lumOff val="8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177" tIns="0" rIns="185177" bIns="0" numCol="1" spcCol="1270" anchor="ctr" anchorCtr="0">
          <a:noAutofit/>
        </a:bodyPr>
        <a:lstStyle/>
        <a:p>
          <a:pPr lvl="0" algn="l" defTabSz="1066800">
            <a:lnSpc>
              <a:spcPct val="90000"/>
            </a:lnSpc>
            <a:spcBef>
              <a:spcPct val="0"/>
            </a:spcBef>
            <a:spcAft>
              <a:spcPct val="35000"/>
            </a:spcAft>
          </a:pPr>
          <a:r>
            <a:rPr lang="zh-CN" altLang="en-US" sz="2400" kern="1200" dirty="0" smtClean="0"/>
            <a:t>如何通过针对性教与学促进减负增效</a:t>
          </a:r>
          <a:endParaRPr lang="zh-CN" altLang="en-US" sz="2400" kern="1200" dirty="0"/>
        </a:p>
      </dsp:txBody>
      <dsp:txXfrm>
        <a:off x="390289" y="1378515"/>
        <a:ext cx="5877232" cy="745862"/>
      </dsp:txXfrm>
    </dsp:sp>
    <dsp:sp modelId="{1A5F493A-1966-4515-A94C-5870CBDB25C0}">
      <dsp:nvSpPr>
        <dsp:cNvPr id="0" name=""/>
        <dsp:cNvSpPr/>
      </dsp:nvSpPr>
      <dsp:spPr>
        <a:xfrm>
          <a:off x="0" y="3021527"/>
          <a:ext cx="6998815" cy="705600"/>
        </a:xfrm>
        <a:prstGeom prst="rect">
          <a:avLst/>
        </a:prstGeom>
        <a:solidFill>
          <a:schemeClr val="lt1">
            <a:alpha val="90000"/>
            <a:hueOff val="0"/>
            <a:satOff val="0"/>
            <a:lumOff val="0"/>
            <a:alphaOff val="0"/>
          </a:schemeClr>
        </a:solidFill>
        <a:ln w="25400" cap="flat" cmpd="sng" algn="ctr">
          <a:solidFill>
            <a:schemeClr val="accent2">
              <a:hueOff val="-13442126"/>
              <a:satOff val="5846"/>
              <a:lumOff val="1700"/>
              <a:alphaOff val="0"/>
            </a:schemeClr>
          </a:solidFill>
          <a:prstDash val="solid"/>
        </a:ln>
        <a:effectLst/>
      </dsp:spPr>
      <dsp:style>
        <a:lnRef idx="2">
          <a:scrgbClr r="0" g="0" b="0"/>
        </a:lnRef>
        <a:fillRef idx="1">
          <a:scrgbClr r="0" g="0" b="0"/>
        </a:fillRef>
        <a:effectRef idx="0">
          <a:scrgbClr r="0" g="0" b="0"/>
        </a:effectRef>
        <a:fontRef idx="minor"/>
      </dsp:style>
    </dsp:sp>
    <dsp:sp modelId="{9D4AA64F-FEC3-4774-AEF8-6742C195F713}">
      <dsp:nvSpPr>
        <dsp:cNvPr id="0" name=""/>
        <dsp:cNvSpPr/>
      </dsp:nvSpPr>
      <dsp:spPr>
        <a:xfrm>
          <a:off x="349940" y="2608247"/>
          <a:ext cx="5957930" cy="826560"/>
        </a:xfrm>
        <a:prstGeom prst="roundRect">
          <a:avLst/>
        </a:prstGeom>
        <a:solidFill>
          <a:schemeClr val="accent2">
            <a:hueOff val="-13442126"/>
            <a:satOff val="5846"/>
            <a:lumOff val="17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177" tIns="0" rIns="185177" bIns="0" numCol="1" spcCol="1270" anchor="ctr" anchorCtr="0">
          <a:noAutofit/>
        </a:bodyPr>
        <a:lstStyle/>
        <a:p>
          <a:pPr lvl="0" algn="l" defTabSz="1066800">
            <a:lnSpc>
              <a:spcPct val="90000"/>
            </a:lnSpc>
            <a:spcBef>
              <a:spcPct val="0"/>
            </a:spcBef>
            <a:spcAft>
              <a:spcPct val="35000"/>
            </a:spcAft>
          </a:pPr>
          <a:r>
            <a:rPr lang="zh-CN" altLang="en-US" sz="2400" kern="1200" smtClean="0"/>
            <a:t>如何支撑教学、管理的变革与发展</a:t>
          </a:r>
          <a:endParaRPr lang="zh-CN" altLang="en-US" sz="2400" kern="1200" dirty="0"/>
        </a:p>
      </dsp:txBody>
      <dsp:txXfrm>
        <a:off x="390289" y="2648596"/>
        <a:ext cx="5877232" cy="745862"/>
      </dsp:txXfrm>
    </dsp:sp>
    <dsp:sp modelId="{6715017D-C5C9-4239-8861-219AEAA12A0C}">
      <dsp:nvSpPr>
        <dsp:cNvPr id="0" name=""/>
        <dsp:cNvSpPr/>
      </dsp:nvSpPr>
      <dsp:spPr>
        <a:xfrm>
          <a:off x="0" y="4291607"/>
          <a:ext cx="6998815" cy="705600"/>
        </a:xfrm>
        <a:prstGeom prst="rect">
          <a:avLst/>
        </a:prstGeom>
        <a:solidFill>
          <a:schemeClr val="lt1">
            <a:alpha val="90000"/>
            <a:hueOff val="0"/>
            <a:satOff val="0"/>
            <a:lumOff val="0"/>
            <a:alphaOff val="0"/>
          </a:schemeClr>
        </a:solidFill>
        <a:ln w="25400" cap="flat" cmpd="sng" algn="ctr">
          <a:solidFill>
            <a:schemeClr val="accent2">
              <a:hueOff val="-20163188"/>
              <a:satOff val="8769"/>
              <a:lumOff val="2550"/>
              <a:alphaOff val="0"/>
            </a:schemeClr>
          </a:solidFill>
          <a:prstDash val="solid"/>
        </a:ln>
        <a:effectLst/>
      </dsp:spPr>
      <dsp:style>
        <a:lnRef idx="2">
          <a:scrgbClr r="0" g="0" b="0"/>
        </a:lnRef>
        <a:fillRef idx="1">
          <a:scrgbClr r="0" g="0" b="0"/>
        </a:fillRef>
        <a:effectRef idx="0">
          <a:scrgbClr r="0" g="0" b="0"/>
        </a:effectRef>
        <a:fontRef idx="minor"/>
      </dsp:style>
    </dsp:sp>
    <dsp:sp modelId="{FE1B277C-BC15-43B0-BE5A-2C9F0FBF7ADA}">
      <dsp:nvSpPr>
        <dsp:cNvPr id="0" name=""/>
        <dsp:cNvSpPr/>
      </dsp:nvSpPr>
      <dsp:spPr>
        <a:xfrm>
          <a:off x="349940" y="3878327"/>
          <a:ext cx="5957930" cy="826560"/>
        </a:xfrm>
        <a:prstGeom prst="roundRect">
          <a:avLst/>
        </a:prstGeom>
        <a:solidFill>
          <a:schemeClr val="accent2">
            <a:hueOff val="-20163188"/>
            <a:satOff val="8769"/>
            <a:lumOff val="2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177" tIns="0" rIns="185177" bIns="0" numCol="1" spcCol="1270" anchor="ctr" anchorCtr="0">
          <a:noAutofit/>
        </a:bodyPr>
        <a:lstStyle/>
        <a:p>
          <a:pPr lvl="0" algn="l" defTabSz="1066800">
            <a:lnSpc>
              <a:spcPct val="90000"/>
            </a:lnSpc>
            <a:spcBef>
              <a:spcPct val="0"/>
            </a:spcBef>
            <a:spcAft>
              <a:spcPct val="35000"/>
            </a:spcAft>
          </a:pPr>
          <a:r>
            <a:rPr lang="zh-CN" altLang="en-US" sz="2400" kern="1200" smtClean="0"/>
            <a:t>如何实现教学情境从课堂向家庭的延伸</a:t>
          </a:r>
          <a:endParaRPr lang="zh-CN" altLang="en-US" sz="2400" kern="1200" dirty="0"/>
        </a:p>
      </dsp:txBody>
      <dsp:txXfrm>
        <a:off x="390289" y="3918676"/>
        <a:ext cx="5877232"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200" b="0">
                <a:latin typeface="Times New Roman" pitchFamily="18" charset="0"/>
                <a:ea typeface="宋体" pitchFamily="2" charset="-122"/>
                <a:cs typeface="+mn-cs"/>
              </a:defRPr>
            </a:lvl1pPr>
          </a:lstStyle>
          <a:p>
            <a:pPr>
              <a:defRPr/>
            </a:pPr>
            <a:endParaRPr lang="en-US" altLang="zh-CN"/>
          </a:p>
        </p:txBody>
      </p:sp>
      <p:sp>
        <p:nvSpPr>
          <p:cNvPr id="289795" name="Rectangle 3"/>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200" b="0">
                <a:latin typeface="Times New Roman" pitchFamily="18" charset="0"/>
                <a:ea typeface="宋体" pitchFamily="2" charset="-122"/>
                <a:cs typeface="+mn-cs"/>
              </a:defRPr>
            </a:lvl1pPr>
          </a:lstStyle>
          <a:p>
            <a:pPr>
              <a:defRPr/>
            </a:pPr>
            <a:endParaRPr lang="en-US" altLang="zh-CN"/>
          </a:p>
        </p:txBody>
      </p:sp>
      <p:sp>
        <p:nvSpPr>
          <p:cNvPr id="289796" name="Rectangle 4"/>
          <p:cNvSpPr>
            <a:spLocks noGrp="1" noChangeArrowheads="1"/>
          </p:cNvSpPr>
          <p:nvPr>
            <p:ph type="ftr" sz="quarter" idx="2"/>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1" sz="1200" b="0">
                <a:latin typeface="Times New Roman" pitchFamily="18" charset="0"/>
                <a:ea typeface="宋体" pitchFamily="2" charset="-122"/>
                <a:cs typeface="+mn-cs"/>
              </a:defRPr>
            </a:lvl1pPr>
          </a:lstStyle>
          <a:p>
            <a:pPr>
              <a:defRPr/>
            </a:pPr>
            <a:endParaRPr lang="en-US" altLang="zh-CN"/>
          </a:p>
        </p:txBody>
      </p:sp>
      <p:sp>
        <p:nvSpPr>
          <p:cNvPr id="289797" name="Rectangle 5"/>
          <p:cNvSpPr>
            <a:spLocks noGrp="1" noChangeArrowheads="1"/>
          </p:cNvSpPr>
          <p:nvPr>
            <p:ph type="sldNum" sz="quarter" idx="3"/>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1" sz="1200" b="0"/>
            </a:lvl1pPr>
          </a:lstStyle>
          <a:p>
            <a:fld id="{C2CBD62A-B944-4719-AC10-E0B24D88E4E5}" type="slidenum">
              <a:rPr lang="en-US" altLang="zh-CN"/>
              <a:pPr/>
              <a:t>‹#›</a:t>
            </a:fld>
            <a:endParaRPr lang="en-US" altLang="zh-CN"/>
          </a:p>
        </p:txBody>
      </p:sp>
    </p:spTree>
    <p:extLst>
      <p:ext uri="{BB962C8B-B14F-4D97-AF65-F5344CB8AC3E}">
        <p14:creationId xmlns:p14="http://schemas.microsoft.com/office/powerpoint/2010/main" val="294551323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200" b="0">
                <a:latin typeface="Times New Roman" pitchFamily="18" charset="0"/>
                <a:ea typeface="宋体" pitchFamily="2" charset="-122"/>
                <a:cs typeface="+mn-cs"/>
              </a:defRPr>
            </a:lvl1pPr>
          </a:lstStyle>
          <a:p>
            <a:pPr>
              <a:defRPr/>
            </a:pPr>
            <a:endParaRPr lang="en-US" altLang="zh-CN"/>
          </a:p>
        </p:txBody>
      </p:sp>
      <p:sp>
        <p:nvSpPr>
          <p:cNvPr id="18435" name="Rectangle 3"/>
          <p:cNvSpPr>
            <a:spLocks noGrp="1" noChangeArrowheads="1"/>
          </p:cNvSpPr>
          <p:nvPr>
            <p:ph type="dt"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200" b="0">
                <a:latin typeface="Times New Roman" pitchFamily="18" charset="0"/>
                <a:ea typeface="宋体" pitchFamily="2" charset="-122"/>
                <a:cs typeface="+mn-cs"/>
              </a:defRPr>
            </a:lvl1pPr>
          </a:lstStyle>
          <a:p>
            <a:pPr>
              <a:defRPr/>
            </a:pPr>
            <a:endParaRPr lang="en-US" altLang="zh-CN"/>
          </a:p>
        </p:txBody>
      </p:sp>
      <p:sp>
        <p:nvSpPr>
          <p:cNvPr id="31748" name="Rectangle 4"/>
          <p:cNvSpPr>
            <a:spLocks noGrp="1" noRot="1" noChangeAspect="1" noChangeArrowheads="1" noTextEdit="1"/>
          </p:cNvSpPr>
          <p:nvPr>
            <p:ph type="sldImg" idx="2"/>
          </p:nvPr>
        </p:nvSpPr>
        <p:spPr bwMode="auto">
          <a:xfrm>
            <a:off x="931863" y="741363"/>
            <a:ext cx="4935537" cy="370205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906463" y="4691063"/>
            <a:ext cx="4984750"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8438" name="Rectangle 6"/>
          <p:cNvSpPr>
            <a:spLocks noGrp="1" noChangeArrowheads="1"/>
          </p:cNvSpPr>
          <p:nvPr>
            <p:ph type="ftr" sz="quarter" idx="4"/>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1" sz="1200" b="0">
                <a:latin typeface="Times New Roman" pitchFamily="18" charset="0"/>
                <a:ea typeface="宋体" pitchFamily="2" charset="-122"/>
                <a:cs typeface="+mn-cs"/>
              </a:defRPr>
            </a:lvl1pPr>
          </a:lstStyle>
          <a:p>
            <a:pPr>
              <a:defRPr/>
            </a:pPr>
            <a:endParaRPr lang="en-US" altLang="zh-CN"/>
          </a:p>
        </p:txBody>
      </p:sp>
      <p:sp>
        <p:nvSpPr>
          <p:cNvPr id="18439" name="Rectangle 7"/>
          <p:cNvSpPr>
            <a:spLocks noGrp="1" noChangeArrowheads="1"/>
          </p:cNvSpPr>
          <p:nvPr>
            <p:ph type="sldNum" sz="quarter" idx="5"/>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1" sz="1200" b="0"/>
            </a:lvl1pPr>
          </a:lstStyle>
          <a:p>
            <a:fld id="{93F3A14F-5053-47DE-B6F6-345522B49EDE}" type="slidenum">
              <a:rPr lang="en-US" altLang="zh-CN"/>
              <a:pPr/>
              <a:t>‹#›</a:t>
            </a:fld>
            <a:endParaRPr lang="en-US" altLang="zh-CN"/>
          </a:p>
        </p:txBody>
      </p:sp>
    </p:spTree>
    <p:extLst>
      <p:ext uri="{BB962C8B-B14F-4D97-AF65-F5344CB8AC3E}">
        <p14:creationId xmlns:p14="http://schemas.microsoft.com/office/powerpoint/2010/main" val="35747122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100" kern="1200">
        <a:solidFill>
          <a:schemeClr val="tx1"/>
        </a:solidFill>
        <a:latin typeface="Times New Roman" pitchFamily="18" charset="0"/>
        <a:ea typeface="宋体" pitchFamily="2" charset="-122"/>
        <a:cs typeface="宋体" charset="0"/>
      </a:defRPr>
    </a:lvl1pPr>
    <a:lvl2pPr marL="455530" algn="l" rtl="0" eaLnBrk="0" fontAlgn="base" hangingPunct="0">
      <a:spcBef>
        <a:spcPct val="30000"/>
      </a:spcBef>
      <a:spcAft>
        <a:spcPct val="0"/>
      </a:spcAft>
      <a:defRPr kumimoji="1" sz="1100" kern="1200">
        <a:solidFill>
          <a:schemeClr val="tx1"/>
        </a:solidFill>
        <a:latin typeface="Times New Roman" pitchFamily="18" charset="0"/>
        <a:ea typeface="宋体" pitchFamily="2" charset="-122"/>
        <a:cs typeface="+mn-cs"/>
      </a:defRPr>
    </a:lvl2pPr>
    <a:lvl3pPr marL="912646" algn="l" rtl="0" eaLnBrk="0" fontAlgn="base" hangingPunct="0">
      <a:spcBef>
        <a:spcPct val="30000"/>
      </a:spcBef>
      <a:spcAft>
        <a:spcPct val="0"/>
      </a:spcAft>
      <a:defRPr kumimoji="1" sz="1100" kern="1200">
        <a:solidFill>
          <a:schemeClr val="tx1"/>
        </a:solidFill>
        <a:latin typeface="Times New Roman" pitchFamily="18" charset="0"/>
        <a:ea typeface="宋体" pitchFamily="2" charset="-122"/>
        <a:cs typeface="+mn-cs"/>
      </a:defRPr>
    </a:lvl3pPr>
    <a:lvl4pPr marL="1369762" algn="l" rtl="0" eaLnBrk="0" fontAlgn="base" hangingPunct="0">
      <a:spcBef>
        <a:spcPct val="30000"/>
      </a:spcBef>
      <a:spcAft>
        <a:spcPct val="0"/>
      </a:spcAft>
      <a:defRPr kumimoji="1" sz="1100" kern="1200">
        <a:solidFill>
          <a:schemeClr val="tx1"/>
        </a:solidFill>
        <a:latin typeface="Times New Roman" pitchFamily="18" charset="0"/>
        <a:ea typeface="宋体" pitchFamily="2" charset="-122"/>
        <a:cs typeface="+mn-cs"/>
      </a:defRPr>
    </a:lvl4pPr>
    <a:lvl5pPr marL="1826879" algn="l" rtl="0" eaLnBrk="0" fontAlgn="base" hangingPunct="0">
      <a:spcBef>
        <a:spcPct val="30000"/>
      </a:spcBef>
      <a:spcAft>
        <a:spcPct val="0"/>
      </a:spcAft>
      <a:defRPr kumimoji="1" sz="1100" kern="1200">
        <a:solidFill>
          <a:schemeClr val="tx1"/>
        </a:solidFill>
        <a:latin typeface="Times New Roman" pitchFamily="18" charset="0"/>
        <a:ea typeface="宋体" pitchFamily="2" charset="-122"/>
        <a:cs typeface="+mn-cs"/>
      </a:defRPr>
    </a:lvl5pPr>
    <a:lvl6pPr marL="2284955" algn="l" defTabSz="913983" rtl="0" eaLnBrk="1" latinLnBrk="0" hangingPunct="1">
      <a:defRPr sz="1100" kern="1200">
        <a:solidFill>
          <a:schemeClr val="tx1"/>
        </a:solidFill>
        <a:latin typeface="+mn-lt"/>
        <a:ea typeface="+mn-ea"/>
        <a:cs typeface="+mn-cs"/>
      </a:defRPr>
    </a:lvl6pPr>
    <a:lvl7pPr marL="2741945" algn="l" defTabSz="913983" rtl="0" eaLnBrk="1" latinLnBrk="0" hangingPunct="1">
      <a:defRPr sz="1100" kern="1200">
        <a:solidFill>
          <a:schemeClr val="tx1"/>
        </a:solidFill>
        <a:latin typeface="+mn-lt"/>
        <a:ea typeface="+mn-ea"/>
        <a:cs typeface="+mn-cs"/>
      </a:defRPr>
    </a:lvl7pPr>
    <a:lvl8pPr marL="3198936" algn="l" defTabSz="913983" rtl="0" eaLnBrk="1" latinLnBrk="0" hangingPunct="1">
      <a:defRPr sz="1100" kern="1200">
        <a:solidFill>
          <a:schemeClr val="tx1"/>
        </a:solidFill>
        <a:latin typeface="+mn-lt"/>
        <a:ea typeface="+mn-ea"/>
        <a:cs typeface="+mn-cs"/>
      </a:defRPr>
    </a:lvl8pPr>
    <a:lvl9pPr marL="3655928" algn="l" defTabSz="91398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p:spPr>
      </p:sp>
      <p:sp>
        <p:nvSpPr>
          <p:cNvPr id="27651"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zh-CN" smtClean="0"/>
          </a:p>
        </p:txBody>
      </p:sp>
      <p:sp>
        <p:nvSpPr>
          <p:cNvPr id="27652" name="灯片编号占位符 3"/>
          <p:cNvSpPr>
            <a:spLocks noGrp="1"/>
          </p:cNvSpPr>
          <p:nvPr>
            <p:ph type="sldNum" sz="quarter" idx="5"/>
          </p:nvPr>
        </p:nvSpPr>
        <p:spPr bwMode="auto">
          <a:noFill/>
          <a:ln>
            <a:miter lim="800000"/>
            <a:headEnd/>
            <a:tailEnd/>
          </a:ln>
        </p:spPr>
        <p:txBody>
          <a:bodyPr/>
          <a:lstStyle/>
          <a:p>
            <a:fld id="{28AE560C-9547-431A-9A24-E50152C50A55}" type="slidenum">
              <a:rPr lang="zh-CN" altLang="en-US"/>
              <a:pPr/>
              <a:t>5</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难点：</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pPr>
              <a:defRPr/>
            </a:pPr>
            <a:fld id="{65241CD7-19AB-4D93-85A8-0EEEF776EB24}" type="slidenum">
              <a:rPr lang="en-US" altLang="zh-CN" smtClean="0"/>
              <a:pPr>
                <a:defRPr/>
              </a:pPr>
              <a:t>6</a:t>
            </a:fld>
            <a:endParaRPr lang="en-US" altLang="zh-CN"/>
          </a:p>
        </p:txBody>
      </p:sp>
    </p:spTree>
    <p:extLst>
      <p:ext uri="{BB962C8B-B14F-4D97-AF65-F5344CB8AC3E}">
        <p14:creationId xmlns:p14="http://schemas.microsoft.com/office/powerpoint/2010/main" val="398263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lvl="0"/>
            <a:r>
              <a:rPr lang="zh-CN" altLang="en-US" sz="1200" kern="1200" dirty="0" smtClean="0">
                <a:solidFill>
                  <a:schemeClr val="tx1"/>
                </a:solidFill>
                <a:effectLst/>
                <a:latin typeface="+mn-lt"/>
                <a:ea typeface="+mn-ea"/>
                <a:cs typeface="+mn-cs"/>
              </a:rPr>
              <a:t>（郭超）截图：资源中心截图，弹出语音输入框</a:t>
            </a:r>
            <a:endParaRPr lang="en-US" altLang="zh-CN"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a:defRPr/>
            </a:pPr>
            <a:fld id="{235C1918-AE8A-470C-B519-BD360B81DB55}" type="slidenum">
              <a:rPr lang="zh-CN" altLang="en-US" smtClean="0">
                <a:solidFill>
                  <a:prstClr val="black"/>
                </a:solidFill>
              </a:rPr>
              <a:pPr>
                <a:defRPr/>
              </a:pPr>
              <a:t>9</a:t>
            </a:fld>
            <a:endParaRPr lang="zh-CN" altLang="en-US">
              <a:solidFill>
                <a:prstClr val="black"/>
              </a:solidFill>
            </a:endParaRPr>
          </a:p>
        </p:txBody>
      </p:sp>
    </p:spTree>
    <p:extLst>
      <p:ext uri="{BB962C8B-B14F-4D97-AF65-F5344CB8AC3E}">
        <p14:creationId xmlns:p14="http://schemas.microsoft.com/office/powerpoint/2010/main" val="178363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针对性教学，促进减负增效</a:t>
            </a:r>
            <a:endParaRPr lang="zh-CN" altLang="en-US" dirty="0"/>
          </a:p>
        </p:txBody>
      </p:sp>
    </p:spTree>
    <p:extLst>
      <p:ext uri="{BB962C8B-B14F-4D97-AF65-F5344CB8AC3E}">
        <p14:creationId xmlns:p14="http://schemas.microsoft.com/office/powerpoint/2010/main" val="382886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2123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defRPr/>
            </a:pPr>
            <a:r>
              <a:rPr lang="zh-CN" altLang="zh-CN" sz="2000" dirty="0" smtClean="0">
                <a:solidFill>
                  <a:srgbClr val="FFFF00"/>
                </a:solidFill>
                <a:latin typeface="微软雅黑" panose="020B0503020204020204" pitchFamily="34" charset="-122"/>
                <a:ea typeface="微软雅黑" panose="020B0503020204020204" pitchFamily="34" charset="-122"/>
                <a:cs typeface="方正大黑简体"/>
              </a:rPr>
              <a:t>应用数据发掘分析技术</a:t>
            </a:r>
            <a:r>
              <a:rPr lang="zh-CN" altLang="en-US" sz="2000" dirty="0" smtClean="0">
                <a:solidFill>
                  <a:srgbClr val="FFFF00"/>
                </a:solidFill>
                <a:latin typeface="微软雅黑" panose="020B0503020204020204" pitchFamily="34" charset="-122"/>
                <a:ea typeface="微软雅黑" panose="020B0503020204020204" pitchFamily="34" charset="-122"/>
                <a:cs typeface="方正大黑简体"/>
              </a:rPr>
              <a:t>，对</a:t>
            </a:r>
            <a:r>
              <a:rPr lang="zh-CN" altLang="zh-CN" sz="2000" dirty="0" smtClean="0">
                <a:solidFill>
                  <a:srgbClr val="FFFF00"/>
                </a:solidFill>
                <a:latin typeface="微软雅黑" panose="020B0503020204020204" pitchFamily="34" charset="-122"/>
                <a:ea typeface="微软雅黑" panose="020B0503020204020204" pitchFamily="34" charset="-122"/>
                <a:cs typeface="方正大黑简体"/>
              </a:rPr>
              <a:t>各级资源建设</a:t>
            </a:r>
            <a:r>
              <a:rPr lang="zh-CN" altLang="en-US" sz="2000" dirty="0" smtClean="0">
                <a:solidFill>
                  <a:srgbClr val="FFFF00"/>
                </a:solidFill>
                <a:latin typeface="微软雅黑" panose="020B0503020204020204" pitchFamily="34" charset="-122"/>
                <a:ea typeface="微软雅黑" panose="020B0503020204020204" pitchFamily="34" charset="-122"/>
                <a:cs typeface="方正大黑简体"/>
              </a:rPr>
              <a:t>与使用</a:t>
            </a:r>
            <a:r>
              <a:rPr lang="zh-CN" altLang="zh-CN" sz="2000" dirty="0" smtClean="0">
                <a:solidFill>
                  <a:srgbClr val="FFFF00"/>
                </a:solidFill>
                <a:latin typeface="微软雅黑" panose="020B0503020204020204" pitchFamily="34" charset="-122"/>
                <a:ea typeface="微软雅黑" panose="020B0503020204020204" pitchFamily="34" charset="-122"/>
                <a:cs typeface="方正大黑简体"/>
              </a:rPr>
              <a:t>情况</a:t>
            </a:r>
            <a:r>
              <a:rPr lang="zh-CN" altLang="en-US" sz="2000" dirty="0" smtClean="0">
                <a:solidFill>
                  <a:srgbClr val="FFFF00"/>
                </a:solidFill>
                <a:latin typeface="微软雅黑" panose="020B0503020204020204" pitchFamily="34" charset="-122"/>
                <a:ea typeface="微软雅黑" panose="020B0503020204020204" pitchFamily="34" charset="-122"/>
                <a:cs typeface="方正大黑简体"/>
              </a:rPr>
              <a:t>、信息化设备建设、班班通使用、各级</a:t>
            </a:r>
            <a:r>
              <a:rPr lang="zh-CN" altLang="zh-CN" sz="2000" dirty="0" smtClean="0">
                <a:solidFill>
                  <a:srgbClr val="FFFF00"/>
                </a:solidFill>
                <a:latin typeface="微软雅黑" panose="020B0503020204020204" pitchFamily="34" charset="-122"/>
                <a:ea typeface="微软雅黑" panose="020B0503020204020204" pitchFamily="34" charset="-122"/>
                <a:cs typeface="方正大黑简体"/>
              </a:rPr>
              <a:t>教学教研活动开展情况分析</a:t>
            </a:r>
            <a:r>
              <a:rPr lang="zh-CN" altLang="en-US" sz="2000" dirty="0" smtClean="0">
                <a:solidFill>
                  <a:srgbClr val="FFFF00"/>
                </a:solidFill>
                <a:latin typeface="微软雅黑" panose="020B0503020204020204" pitchFamily="34" charset="-122"/>
                <a:ea typeface="微软雅黑" panose="020B0503020204020204" pitchFamily="34" charset="-122"/>
                <a:cs typeface="方正大黑简体"/>
              </a:rPr>
              <a:t>，从而促进各级</a:t>
            </a:r>
            <a:r>
              <a:rPr lang="zh-CN" altLang="zh-CN" sz="2000" dirty="0" smtClean="0">
                <a:solidFill>
                  <a:srgbClr val="FFFF00"/>
                </a:solidFill>
                <a:latin typeface="微软雅黑" panose="020B0503020204020204" pitchFamily="34" charset="-122"/>
                <a:ea typeface="微软雅黑" panose="020B0503020204020204" pitchFamily="34" charset="-122"/>
                <a:cs typeface="方正大黑简体"/>
              </a:rPr>
              <a:t>管理水平</a:t>
            </a:r>
            <a:r>
              <a:rPr lang="zh-CN" altLang="en-US" sz="2000" dirty="0" smtClean="0">
                <a:solidFill>
                  <a:srgbClr val="FFFF00"/>
                </a:solidFill>
                <a:latin typeface="微软雅黑" panose="020B0503020204020204" pitchFamily="34" charset="-122"/>
                <a:ea typeface="微软雅黑" panose="020B0503020204020204" pitchFamily="34" charset="-122"/>
                <a:cs typeface="方正大黑简体"/>
              </a:rPr>
              <a:t>提升</a:t>
            </a:r>
            <a:endParaRPr lang="en-US" altLang="zh-CN" sz="2000" dirty="0" smtClean="0">
              <a:solidFill>
                <a:srgbClr val="FFFF00"/>
              </a:solidFill>
              <a:latin typeface="微软雅黑" panose="020B0503020204020204" pitchFamily="34" charset="-122"/>
              <a:ea typeface="微软雅黑" panose="020B0503020204020204" pitchFamily="34" charset="-122"/>
              <a:cs typeface="方正大黑简体"/>
            </a:endParaRPr>
          </a:p>
          <a:p>
            <a:pPr lvl="1">
              <a:defRPr/>
            </a:pPr>
            <a:r>
              <a:rPr lang="zh-CN" altLang="zh-CN" sz="2000" dirty="0" smtClean="0">
                <a:solidFill>
                  <a:srgbClr val="FFFF00"/>
                </a:solidFill>
                <a:latin typeface="微软雅黑" panose="020B0503020204020204" pitchFamily="34" charset="-122"/>
                <a:ea typeface="微软雅黑" panose="020B0503020204020204" pitchFamily="34" charset="-122"/>
                <a:cs typeface="方正大黑简体"/>
              </a:rPr>
              <a:t>多维度挖掘、立体式统计、可视化分析，直观呈现统计分析结果</a:t>
            </a:r>
          </a:p>
          <a:p>
            <a:endParaRPr lang="zh-CN" altLang="en-US" dirty="0"/>
          </a:p>
        </p:txBody>
      </p:sp>
      <p:sp>
        <p:nvSpPr>
          <p:cNvPr id="4" name="灯片编号占位符 3"/>
          <p:cNvSpPr>
            <a:spLocks noGrp="1"/>
          </p:cNvSpPr>
          <p:nvPr>
            <p:ph type="sldNum" sz="quarter" idx="10"/>
          </p:nvPr>
        </p:nvSpPr>
        <p:spPr/>
        <p:txBody>
          <a:bodyPr/>
          <a:lstStyle/>
          <a:p>
            <a:pPr>
              <a:defRPr/>
            </a:pPr>
            <a:fld id="{C005F3BD-4311-4851-ACBD-63973378CB4A}" type="slidenum">
              <a:rPr lang="zh-CN" altLang="en-US" smtClean="0"/>
              <a:pPr>
                <a:defRPr/>
              </a:pPr>
              <a:t>20</a:t>
            </a:fld>
            <a:endParaRPr lang="zh-CN" altLang="en-US"/>
          </a:p>
        </p:txBody>
      </p:sp>
    </p:spTree>
    <p:extLst>
      <p:ext uri="{BB962C8B-B14F-4D97-AF65-F5344CB8AC3E}">
        <p14:creationId xmlns:p14="http://schemas.microsoft.com/office/powerpoint/2010/main" val="1462593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5241CD7-19AB-4D93-85A8-0EEEF776EB24}" type="slidenum">
              <a:rPr lang="en-US" altLang="zh-CN" smtClean="0">
                <a:solidFill>
                  <a:prstClr val="black"/>
                </a:solidFill>
              </a:rPr>
              <a:pPr>
                <a:defRPr/>
              </a:pPr>
              <a:t>22</a:t>
            </a:fld>
            <a:endParaRPr lang="en-US" altLang="zh-CN">
              <a:solidFill>
                <a:prstClr val="black"/>
              </a:solidFill>
            </a:endParaRPr>
          </a:p>
        </p:txBody>
      </p:sp>
    </p:spTree>
    <p:extLst>
      <p:ext uri="{BB962C8B-B14F-4D97-AF65-F5344CB8AC3E}">
        <p14:creationId xmlns:p14="http://schemas.microsoft.com/office/powerpoint/2010/main" val="506254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tIns="0" rIns="0" bIns="0"/>
          <a:lstStyle>
            <a:lvl1pPr algn="l">
              <a:defRPr b="1"/>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95759" y="1299990"/>
            <a:ext cx="8560106" cy="527708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
        <p:nvSpPr>
          <p:cNvPr id="3" name="椭圆 2"/>
          <p:cNvSpPr/>
          <p:nvPr/>
        </p:nvSpPr>
        <p:spPr>
          <a:xfrm>
            <a:off x="1270835"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2</a:t>
            </a:r>
            <a:endParaRPr lang="zh-CN" altLang="en-US" sz="3100" b="0" dirty="0">
              <a:noFill/>
            </a:endParaRPr>
          </a:p>
        </p:txBody>
      </p:sp>
      <p:sp>
        <p:nvSpPr>
          <p:cNvPr id="4" name="椭圆 3"/>
          <p:cNvSpPr/>
          <p:nvPr/>
        </p:nvSpPr>
        <p:spPr>
          <a:xfrm>
            <a:off x="1978138"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3</a:t>
            </a:r>
            <a:endParaRPr lang="zh-CN" altLang="en-US" sz="3100" b="0" dirty="0">
              <a:noFill/>
            </a:endParaRPr>
          </a:p>
        </p:txBody>
      </p:sp>
      <p:sp>
        <p:nvSpPr>
          <p:cNvPr id="5" name="椭圆 4"/>
          <p:cNvSpPr/>
          <p:nvPr/>
        </p:nvSpPr>
        <p:spPr>
          <a:xfrm>
            <a:off x="2685441"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4</a:t>
            </a:r>
            <a:endParaRPr lang="zh-CN" altLang="en-US" sz="3100" b="0" dirty="0">
              <a:noFill/>
            </a:endParaRPr>
          </a:p>
        </p:txBody>
      </p:sp>
      <p:sp>
        <p:nvSpPr>
          <p:cNvPr id="6" name="椭圆 5"/>
          <p:cNvSpPr/>
          <p:nvPr/>
        </p:nvSpPr>
        <p:spPr>
          <a:xfrm>
            <a:off x="339274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5</a:t>
            </a:r>
            <a:endParaRPr lang="zh-CN" altLang="en-US" sz="3100" b="0" dirty="0">
              <a:noFill/>
            </a:endParaRPr>
          </a:p>
        </p:txBody>
      </p:sp>
      <p:sp>
        <p:nvSpPr>
          <p:cNvPr id="7" name="椭圆 6"/>
          <p:cNvSpPr/>
          <p:nvPr/>
        </p:nvSpPr>
        <p:spPr>
          <a:xfrm>
            <a:off x="4100047"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6</a:t>
            </a:r>
            <a:endParaRPr lang="zh-CN" altLang="en-US" sz="3100" b="0" dirty="0">
              <a:noFill/>
            </a:endParaRPr>
          </a:p>
        </p:txBody>
      </p:sp>
      <p:sp>
        <p:nvSpPr>
          <p:cNvPr id="8" name="椭圆 7"/>
          <p:cNvSpPr/>
          <p:nvPr/>
        </p:nvSpPr>
        <p:spPr>
          <a:xfrm>
            <a:off x="4807350"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7</a:t>
            </a:r>
            <a:endParaRPr lang="zh-CN" altLang="en-US" sz="3100" b="0" dirty="0">
              <a:noFill/>
            </a:endParaRPr>
          </a:p>
        </p:txBody>
      </p:sp>
      <p:sp>
        <p:nvSpPr>
          <p:cNvPr id="9" name="椭圆 8"/>
          <p:cNvSpPr/>
          <p:nvPr/>
        </p:nvSpPr>
        <p:spPr>
          <a:xfrm>
            <a:off x="551465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0" name="椭圆 9"/>
          <p:cNvSpPr/>
          <p:nvPr/>
        </p:nvSpPr>
        <p:spPr>
          <a:xfrm>
            <a:off x="563532"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1" name="椭圆 10"/>
          <p:cNvSpPr/>
          <p:nvPr/>
        </p:nvSpPr>
        <p:spPr>
          <a:xfrm>
            <a:off x="382590" y="1235075"/>
            <a:ext cx="681037" cy="681038"/>
          </a:xfrm>
          <a:prstGeom prst="ellipse">
            <a:avLst/>
          </a:prstGeom>
          <a:solidFill>
            <a:srgbClr val="6DA709"/>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3914"/>
            <a:r>
              <a:rPr lang="en-US" altLang="zh-CN" sz="3100" b="0" dirty="0">
                <a:solidFill>
                  <a:srgbClr val="FFFFFF"/>
                </a:solidFill>
              </a:rPr>
              <a:t>1</a:t>
            </a:r>
            <a:endParaRPr lang="zh-CN" altLang="en-US" sz="3100" b="0" dirty="0">
              <a:solidFill>
                <a:srgbClr val="FFFF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
        <p:nvSpPr>
          <p:cNvPr id="3" name="椭圆 2"/>
          <p:cNvSpPr/>
          <p:nvPr/>
        </p:nvSpPr>
        <p:spPr>
          <a:xfrm>
            <a:off x="1270835"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2</a:t>
            </a:r>
            <a:endParaRPr lang="zh-CN" altLang="en-US" sz="3100" b="0" dirty="0">
              <a:noFill/>
            </a:endParaRPr>
          </a:p>
        </p:txBody>
      </p:sp>
      <p:sp>
        <p:nvSpPr>
          <p:cNvPr id="4" name="椭圆 3"/>
          <p:cNvSpPr/>
          <p:nvPr/>
        </p:nvSpPr>
        <p:spPr>
          <a:xfrm>
            <a:off x="1978138"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3</a:t>
            </a:r>
            <a:endParaRPr lang="zh-CN" altLang="en-US" sz="3100" b="0" dirty="0">
              <a:noFill/>
            </a:endParaRPr>
          </a:p>
        </p:txBody>
      </p:sp>
      <p:sp>
        <p:nvSpPr>
          <p:cNvPr id="5" name="椭圆 4"/>
          <p:cNvSpPr/>
          <p:nvPr/>
        </p:nvSpPr>
        <p:spPr>
          <a:xfrm>
            <a:off x="2685441"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4</a:t>
            </a:r>
            <a:endParaRPr lang="zh-CN" altLang="en-US" sz="3100" b="0" dirty="0">
              <a:noFill/>
            </a:endParaRPr>
          </a:p>
        </p:txBody>
      </p:sp>
      <p:sp>
        <p:nvSpPr>
          <p:cNvPr id="6" name="椭圆 5"/>
          <p:cNvSpPr/>
          <p:nvPr/>
        </p:nvSpPr>
        <p:spPr>
          <a:xfrm>
            <a:off x="339274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5</a:t>
            </a:r>
            <a:endParaRPr lang="zh-CN" altLang="en-US" sz="3100" b="0" dirty="0">
              <a:noFill/>
            </a:endParaRPr>
          </a:p>
        </p:txBody>
      </p:sp>
      <p:sp>
        <p:nvSpPr>
          <p:cNvPr id="7" name="椭圆 6"/>
          <p:cNvSpPr/>
          <p:nvPr/>
        </p:nvSpPr>
        <p:spPr>
          <a:xfrm>
            <a:off x="4100047"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6</a:t>
            </a:r>
            <a:endParaRPr lang="zh-CN" altLang="en-US" sz="3100" b="0" dirty="0">
              <a:noFill/>
            </a:endParaRPr>
          </a:p>
        </p:txBody>
      </p:sp>
      <p:sp>
        <p:nvSpPr>
          <p:cNvPr id="8" name="椭圆 7"/>
          <p:cNvSpPr/>
          <p:nvPr/>
        </p:nvSpPr>
        <p:spPr>
          <a:xfrm>
            <a:off x="4807350"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7</a:t>
            </a:r>
            <a:endParaRPr lang="zh-CN" altLang="en-US" sz="3100" b="0" dirty="0">
              <a:noFill/>
            </a:endParaRPr>
          </a:p>
        </p:txBody>
      </p:sp>
      <p:sp>
        <p:nvSpPr>
          <p:cNvPr id="9" name="椭圆 8"/>
          <p:cNvSpPr/>
          <p:nvPr/>
        </p:nvSpPr>
        <p:spPr>
          <a:xfrm>
            <a:off x="551465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0" name="椭圆 9"/>
          <p:cNvSpPr/>
          <p:nvPr/>
        </p:nvSpPr>
        <p:spPr>
          <a:xfrm>
            <a:off x="563532"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1" name="椭圆 10"/>
          <p:cNvSpPr/>
          <p:nvPr/>
        </p:nvSpPr>
        <p:spPr>
          <a:xfrm>
            <a:off x="1079500" y="1235075"/>
            <a:ext cx="681038" cy="681038"/>
          </a:xfrm>
          <a:prstGeom prst="ellipse">
            <a:avLst/>
          </a:prstGeom>
          <a:solidFill>
            <a:srgbClr val="6DA709"/>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3914"/>
            <a:r>
              <a:rPr lang="en-US" altLang="zh-CN" sz="3100" b="0" dirty="0">
                <a:solidFill>
                  <a:srgbClr val="FFFFFF"/>
                </a:solidFill>
              </a:rPr>
              <a:t>2</a:t>
            </a:r>
            <a:endParaRPr lang="zh-CN" altLang="en-US" sz="3100" b="0" dirty="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
        <p:nvSpPr>
          <p:cNvPr id="3" name="椭圆 2"/>
          <p:cNvSpPr/>
          <p:nvPr/>
        </p:nvSpPr>
        <p:spPr>
          <a:xfrm>
            <a:off x="1270835"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2</a:t>
            </a:r>
            <a:endParaRPr lang="zh-CN" altLang="en-US" sz="3100" b="0" dirty="0">
              <a:noFill/>
            </a:endParaRPr>
          </a:p>
        </p:txBody>
      </p:sp>
      <p:sp>
        <p:nvSpPr>
          <p:cNvPr id="4" name="椭圆 3"/>
          <p:cNvSpPr/>
          <p:nvPr/>
        </p:nvSpPr>
        <p:spPr>
          <a:xfrm>
            <a:off x="1978138"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3</a:t>
            </a:r>
            <a:endParaRPr lang="zh-CN" altLang="en-US" sz="3100" b="0" dirty="0">
              <a:noFill/>
            </a:endParaRPr>
          </a:p>
        </p:txBody>
      </p:sp>
      <p:sp>
        <p:nvSpPr>
          <p:cNvPr id="5" name="椭圆 4"/>
          <p:cNvSpPr/>
          <p:nvPr/>
        </p:nvSpPr>
        <p:spPr>
          <a:xfrm>
            <a:off x="2685441"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4</a:t>
            </a:r>
            <a:endParaRPr lang="zh-CN" altLang="en-US" sz="3100" b="0" dirty="0">
              <a:noFill/>
            </a:endParaRPr>
          </a:p>
        </p:txBody>
      </p:sp>
      <p:sp>
        <p:nvSpPr>
          <p:cNvPr id="6" name="椭圆 5"/>
          <p:cNvSpPr/>
          <p:nvPr/>
        </p:nvSpPr>
        <p:spPr>
          <a:xfrm>
            <a:off x="339274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5</a:t>
            </a:r>
            <a:endParaRPr lang="zh-CN" altLang="en-US" sz="3100" b="0" dirty="0">
              <a:noFill/>
            </a:endParaRPr>
          </a:p>
        </p:txBody>
      </p:sp>
      <p:sp>
        <p:nvSpPr>
          <p:cNvPr id="7" name="椭圆 6"/>
          <p:cNvSpPr/>
          <p:nvPr/>
        </p:nvSpPr>
        <p:spPr>
          <a:xfrm>
            <a:off x="4100047"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6</a:t>
            </a:r>
            <a:endParaRPr lang="zh-CN" altLang="en-US" sz="3100" b="0" dirty="0">
              <a:noFill/>
            </a:endParaRPr>
          </a:p>
        </p:txBody>
      </p:sp>
      <p:sp>
        <p:nvSpPr>
          <p:cNvPr id="8" name="椭圆 7"/>
          <p:cNvSpPr/>
          <p:nvPr/>
        </p:nvSpPr>
        <p:spPr>
          <a:xfrm>
            <a:off x="4807350"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7</a:t>
            </a:r>
            <a:endParaRPr lang="zh-CN" altLang="en-US" sz="3100" b="0" dirty="0">
              <a:noFill/>
            </a:endParaRPr>
          </a:p>
        </p:txBody>
      </p:sp>
      <p:sp>
        <p:nvSpPr>
          <p:cNvPr id="9" name="椭圆 8"/>
          <p:cNvSpPr/>
          <p:nvPr/>
        </p:nvSpPr>
        <p:spPr>
          <a:xfrm>
            <a:off x="551465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0" name="椭圆 9"/>
          <p:cNvSpPr/>
          <p:nvPr/>
        </p:nvSpPr>
        <p:spPr>
          <a:xfrm>
            <a:off x="563532"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1" name="椭圆 10"/>
          <p:cNvSpPr/>
          <p:nvPr/>
        </p:nvSpPr>
        <p:spPr>
          <a:xfrm>
            <a:off x="1785940" y="1235075"/>
            <a:ext cx="681037" cy="681038"/>
          </a:xfrm>
          <a:prstGeom prst="ellipse">
            <a:avLst/>
          </a:prstGeom>
          <a:solidFill>
            <a:srgbClr val="6DA709"/>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3914"/>
            <a:r>
              <a:rPr lang="en-US" altLang="zh-CN" sz="3100" b="0" dirty="0">
                <a:solidFill>
                  <a:srgbClr val="FFFFFF"/>
                </a:solidFill>
              </a:rPr>
              <a:t>3</a:t>
            </a:r>
            <a:endParaRPr lang="zh-CN" altLang="en-US" sz="3100" b="0" dirty="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
        <p:nvSpPr>
          <p:cNvPr id="3" name="椭圆 2"/>
          <p:cNvSpPr/>
          <p:nvPr/>
        </p:nvSpPr>
        <p:spPr>
          <a:xfrm>
            <a:off x="1270835"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2</a:t>
            </a:r>
            <a:endParaRPr lang="zh-CN" altLang="en-US" sz="3100" b="0" dirty="0">
              <a:noFill/>
            </a:endParaRPr>
          </a:p>
        </p:txBody>
      </p:sp>
      <p:sp>
        <p:nvSpPr>
          <p:cNvPr id="4" name="椭圆 3"/>
          <p:cNvSpPr/>
          <p:nvPr/>
        </p:nvSpPr>
        <p:spPr>
          <a:xfrm>
            <a:off x="1978138"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3</a:t>
            </a:r>
            <a:endParaRPr lang="zh-CN" altLang="en-US" sz="3100" b="0" dirty="0">
              <a:noFill/>
            </a:endParaRPr>
          </a:p>
        </p:txBody>
      </p:sp>
      <p:sp>
        <p:nvSpPr>
          <p:cNvPr id="5" name="椭圆 4"/>
          <p:cNvSpPr/>
          <p:nvPr/>
        </p:nvSpPr>
        <p:spPr>
          <a:xfrm>
            <a:off x="2685441"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4</a:t>
            </a:r>
            <a:endParaRPr lang="zh-CN" altLang="en-US" sz="3100" b="0" dirty="0">
              <a:noFill/>
            </a:endParaRPr>
          </a:p>
        </p:txBody>
      </p:sp>
      <p:sp>
        <p:nvSpPr>
          <p:cNvPr id="6" name="椭圆 5"/>
          <p:cNvSpPr/>
          <p:nvPr/>
        </p:nvSpPr>
        <p:spPr>
          <a:xfrm>
            <a:off x="339274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5</a:t>
            </a:r>
            <a:endParaRPr lang="zh-CN" altLang="en-US" sz="3100" b="0" dirty="0">
              <a:noFill/>
            </a:endParaRPr>
          </a:p>
        </p:txBody>
      </p:sp>
      <p:sp>
        <p:nvSpPr>
          <p:cNvPr id="7" name="椭圆 6"/>
          <p:cNvSpPr/>
          <p:nvPr/>
        </p:nvSpPr>
        <p:spPr>
          <a:xfrm>
            <a:off x="4100047"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6</a:t>
            </a:r>
            <a:endParaRPr lang="zh-CN" altLang="en-US" sz="3100" b="0" dirty="0">
              <a:noFill/>
            </a:endParaRPr>
          </a:p>
        </p:txBody>
      </p:sp>
      <p:sp>
        <p:nvSpPr>
          <p:cNvPr id="8" name="椭圆 7"/>
          <p:cNvSpPr/>
          <p:nvPr/>
        </p:nvSpPr>
        <p:spPr>
          <a:xfrm>
            <a:off x="4807350"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7</a:t>
            </a:r>
            <a:endParaRPr lang="zh-CN" altLang="en-US" sz="3100" b="0" dirty="0">
              <a:noFill/>
            </a:endParaRPr>
          </a:p>
        </p:txBody>
      </p:sp>
      <p:sp>
        <p:nvSpPr>
          <p:cNvPr id="9" name="椭圆 8"/>
          <p:cNvSpPr/>
          <p:nvPr/>
        </p:nvSpPr>
        <p:spPr>
          <a:xfrm>
            <a:off x="551465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0" name="椭圆 9"/>
          <p:cNvSpPr/>
          <p:nvPr/>
        </p:nvSpPr>
        <p:spPr>
          <a:xfrm>
            <a:off x="563532"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1" name="椭圆 10"/>
          <p:cNvSpPr/>
          <p:nvPr/>
        </p:nvSpPr>
        <p:spPr>
          <a:xfrm>
            <a:off x="2493965" y="1235075"/>
            <a:ext cx="681037" cy="681038"/>
          </a:xfrm>
          <a:prstGeom prst="ellipse">
            <a:avLst/>
          </a:prstGeom>
          <a:solidFill>
            <a:srgbClr val="6DA709"/>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3914"/>
            <a:r>
              <a:rPr lang="en-US" altLang="zh-CN" sz="3100" b="0" dirty="0">
                <a:solidFill>
                  <a:srgbClr val="FFFFFF"/>
                </a:solidFill>
              </a:rPr>
              <a:t>4</a:t>
            </a:r>
            <a:endParaRPr lang="zh-CN" altLang="en-US" sz="3100" b="0"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
        <p:nvSpPr>
          <p:cNvPr id="3" name="椭圆 2"/>
          <p:cNvSpPr/>
          <p:nvPr/>
        </p:nvSpPr>
        <p:spPr>
          <a:xfrm>
            <a:off x="1270835"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2</a:t>
            </a:r>
            <a:endParaRPr lang="zh-CN" altLang="en-US" sz="3100" b="0" dirty="0">
              <a:noFill/>
            </a:endParaRPr>
          </a:p>
        </p:txBody>
      </p:sp>
      <p:sp>
        <p:nvSpPr>
          <p:cNvPr id="4" name="椭圆 3"/>
          <p:cNvSpPr/>
          <p:nvPr/>
        </p:nvSpPr>
        <p:spPr>
          <a:xfrm>
            <a:off x="1978138"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3</a:t>
            </a:r>
            <a:endParaRPr lang="zh-CN" altLang="en-US" sz="3100" b="0" dirty="0">
              <a:noFill/>
            </a:endParaRPr>
          </a:p>
        </p:txBody>
      </p:sp>
      <p:sp>
        <p:nvSpPr>
          <p:cNvPr id="5" name="椭圆 4"/>
          <p:cNvSpPr/>
          <p:nvPr/>
        </p:nvSpPr>
        <p:spPr>
          <a:xfrm>
            <a:off x="2685441"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4</a:t>
            </a:r>
            <a:endParaRPr lang="zh-CN" altLang="en-US" sz="3100" b="0" dirty="0">
              <a:noFill/>
            </a:endParaRPr>
          </a:p>
        </p:txBody>
      </p:sp>
      <p:sp>
        <p:nvSpPr>
          <p:cNvPr id="6" name="椭圆 5"/>
          <p:cNvSpPr/>
          <p:nvPr/>
        </p:nvSpPr>
        <p:spPr>
          <a:xfrm>
            <a:off x="339274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5</a:t>
            </a:r>
            <a:endParaRPr lang="zh-CN" altLang="en-US" sz="3100" b="0" dirty="0">
              <a:noFill/>
            </a:endParaRPr>
          </a:p>
        </p:txBody>
      </p:sp>
      <p:sp>
        <p:nvSpPr>
          <p:cNvPr id="7" name="椭圆 6"/>
          <p:cNvSpPr/>
          <p:nvPr/>
        </p:nvSpPr>
        <p:spPr>
          <a:xfrm>
            <a:off x="4100047"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6</a:t>
            </a:r>
            <a:endParaRPr lang="zh-CN" altLang="en-US" sz="3100" b="0" dirty="0">
              <a:noFill/>
            </a:endParaRPr>
          </a:p>
        </p:txBody>
      </p:sp>
      <p:sp>
        <p:nvSpPr>
          <p:cNvPr id="8" name="椭圆 7"/>
          <p:cNvSpPr/>
          <p:nvPr/>
        </p:nvSpPr>
        <p:spPr>
          <a:xfrm>
            <a:off x="4807350"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7</a:t>
            </a:r>
            <a:endParaRPr lang="zh-CN" altLang="en-US" sz="3100" b="0" dirty="0">
              <a:noFill/>
            </a:endParaRPr>
          </a:p>
        </p:txBody>
      </p:sp>
      <p:sp>
        <p:nvSpPr>
          <p:cNvPr id="9" name="椭圆 8"/>
          <p:cNvSpPr/>
          <p:nvPr/>
        </p:nvSpPr>
        <p:spPr>
          <a:xfrm>
            <a:off x="551465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0" name="椭圆 9"/>
          <p:cNvSpPr/>
          <p:nvPr/>
        </p:nvSpPr>
        <p:spPr>
          <a:xfrm>
            <a:off x="563532"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1" name="椭圆 10"/>
          <p:cNvSpPr/>
          <p:nvPr/>
        </p:nvSpPr>
        <p:spPr>
          <a:xfrm>
            <a:off x="3200400" y="1235075"/>
            <a:ext cx="681038" cy="681038"/>
          </a:xfrm>
          <a:prstGeom prst="ellipse">
            <a:avLst/>
          </a:prstGeom>
          <a:solidFill>
            <a:srgbClr val="6DA709"/>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3914"/>
            <a:r>
              <a:rPr lang="en-US" altLang="zh-CN" sz="3100" b="0" dirty="0">
                <a:solidFill>
                  <a:srgbClr val="FFFFFF"/>
                </a:solidFill>
              </a:rPr>
              <a:t>5</a:t>
            </a:r>
            <a:endParaRPr lang="zh-CN" altLang="en-US" sz="3100" b="0" dirty="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
        <p:nvSpPr>
          <p:cNvPr id="3" name="椭圆 2"/>
          <p:cNvSpPr/>
          <p:nvPr/>
        </p:nvSpPr>
        <p:spPr>
          <a:xfrm>
            <a:off x="1270835"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2</a:t>
            </a:r>
            <a:endParaRPr lang="zh-CN" altLang="en-US" sz="3100" b="0" dirty="0">
              <a:noFill/>
            </a:endParaRPr>
          </a:p>
        </p:txBody>
      </p:sp>
      <p:sp>
        <p:nvSpPr>
          <p:cNvPr id="4" name="椭圆 3"/>
          <p:cNvSpPr/>
          <p:nvPr/>
        </p:nvSpPr>
        <p:spPr>
          <a:xfrm>
            <a:off x="1978138"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3</a:t>
            </a:r>
            <a:endParaRPr lang="zh-CN" altLang="en-US" sz="3100" b="0" dirty="0">
              <a:noFill/>
            </a:endParaRPr>
          </a:p>
        </p:txBody>
      </p:sp>
      <p:sp>
        <p:nvSpPr>
          <p:cNvPr id="5" name="椭圆 4"/>
          <p:cNvSpPr/>
          <p:nvPr/>
        </p:nvSpPr>
        <p:spPr>
          <a:xfrm>
            <a:off x="2685441"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4</a:t>
            </a:r>
            <a:endParaRPr lang="zh-CN" altLang="en-US" sz="3100" b="0" dirty="0">
              <a:noFill/>
            </a:endParaRPr>
          </a:p>
        </p:txBody>
      </p:sp>
      <p:sp>
        <p:nvSpPr>
          <p:cNvPr id="6" name="椭圆 5"/>
          <p:cNvSpPr/>
          <p:nvPr/>
        </p:nvSpPr>
        <p:spPr>
          <a:xfrm>
            <a:off x="339274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5</a:t>
            </a:r>
            <a:endParaRPr lang="zh-CN" altLang="en-US" sz="3100" b="0" dirty="0">
              <a:noFill/>
            </a:endParaRPr>
          </a:p>
        </p:txBody>
      </p:sp>
      <p:sp>
        <p:nvSpPr>
          <p:cNvPr id="7" name="椭圆 6"/>
          <p:cNvSpPr/>
          <p:nvPr/>
        </p:nvSpPr>
        <p:spPr>
          <a:xfrm>
            <a:off x="4100047"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6</a:t>
            </a:r>
            <a:endParaRPr lang="zh-CN" altLang="en-US" sz="3100" b="0" dirty="0">
              <a:noFill/>
            </a:endParaRPr>
          </a:p>
        </p:txBody>
      </p:sp>
      <p:sp>
        <p:nvSpPr>
          <p:cNvPr id="8" name="椭圆 7"/>
          <p:cNvSpPr/>
          <p:nvPr/>
        </p:nvSpPr>
        <p:spPr>
          <a:xfrm>
            <a:off x="4807350"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7</a:t>
            </a:r>
            <a:endParaRPr lang="zh-CN" altLang="en-US" sz="3100" b="0" dirty="0">
              <a:noFill/>
            </a:endParaRPr>
          </a:p>
        </p:txBody>
      </p:sp>
      <p:sp>
        <p:nvSpPr>
          <p:cNvPr id="9" name="椭圆 8"/>
          <p:cNvSpPr/>
          <p:nvPr/>
        </p:nvSpPr>
        <p:spPr>
          <a:xfrm>
            <a:off x="551465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0" name="椭圆 9"/>
          <p:cNvSpPr/>
          <p:nvPr/>
        </p:nvSpPr>
        <p:spPr>
          <a:xfrm>
            <a:off x="563532"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1" name="椭圆 10"/>
          <p:cNvSpPr/>
          <p:nvPr/>
        </p:nvSpPr>
        <p:spPr>
          <a:xfrm>
            <a:off x="3908425" y="1235075"/>
            <a:ext cx="681038" cy="681038"/>
          </a:xfrm>
          <a:prstGeom prst="ellipse">
            <a:avLst/>
          </a:prstGeom>
          <a:solidFill>
            <a:srgbClr val="6DA709"/>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3914"/>
            <a:r>
              <a:rPr lang="en-US" altLang="zh-CN" sz="3100" b="0" dirty="0">
                <a:solidFill>
                  <a:srgbClr val="FFFFFF"/>
                </a:solidFill>
              </a:rPr>
              <a:t>6</a:t>
            </a:r>
            <a:endParaRPr lang="zh-CN" altLang="en-US" sz="3100" b="0" dirty="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
        <p:nvSpPr>
          <p:cNvPr id="3" name="椭圆 2"/>
          <p:cNvSpPr/>
          <p:nvPr/>
        </p:nvSpPr>
        <p:spPr>
          <a:xfrm>
            <a:off x="1270835"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2</a:t>
            </a:r>
            <a:endParaRPr lang="zh-CN" altLang="en-US" sz="3100" b="0" dirty="0">
              <a:noFill/>
            </a:endParaRPr>
          </a:p>
        </p:txBody>
      </p:sp>
      <p:sp>
        <p:nvSpPr>
          <p:cNvPr id="4" name="椭圆 3"/>
          <p:cNvSpPr/>
          <p:nvPr/>
        </p:nvSpPr>
        <p:spPr>
          <a:xfrm>
            <a:off x="1978138"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3</a:t>
            </a:r>
            <a:endParaRPr lang="zh-CN" altLang="en-US" sz="3100" b="0" dirty="0">
              <a:noFill/>
            </a:endParaRPr>
          </a:p>
        </p:txBody>
      </p:sp>
      <p:sp>
        <p:nvSpPr>
          <p:cNvPr id="5" name="椭圆 4"/>
          <p:cNvSpPr/>
          <p:nvPr/>
        </p:nvSpPr>
        <p:spPr>
          <a:xfrm>
            <a:off x="2685441"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4</a:t>
            </a:r>
            <a:endParaRPr lang="zh-CN" altLang="en-US" sz="3100" b="0" dirty="0">
              <a:noFill/>
            </a:endParaRPr>
          </a:p>
        </p:txBody>
      </p:sp>
      <p:sp>
        <p:nvSpPr>
          <p:cNvPr id="6" name="椭圆 5"/>
          <p:cNvSpPr/>
          <p:nvPr/>
        </p:nvSpPr>
        <p:spPr>
          <a:xfrm>
            <a:off x="339274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5</a:t>
            </a:r>
            <a:endParaRPr lang="zh-CN" altLang="en-US" sz="3100" b="0" dirty="0">
              <a:noFill/>
            </a:endParaRPr>
          </a:p>
        </p:txBody>
      </p:sp>
      <p:sp>
        <p:nvSpPr>
          <p:cNvPr id="7" name="椭圆 6"/>
          <p:cNvSpPr/>
          <p:nvPr/>
        </p:nvSpPr>
        <p:spPr>
          <a:xfrm>
            <a:off x="4100047"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6</a:t>
            </a:r>
            <a:endParaRPr lang="zh-CN" altLang="en-US" sz="3100" b="0" dirty="0">
              <a:noFill/>
            </a:endParaRPr>
          </a:p>
        </p:txBody>
      </p:sp>
      <p:sp>
        <p:nvSpPr>
          <p:cNvPr id="8" name="椭圆 7"/>
          <p:cNvSpPr/>
          <p:nvPr/>
        </p:nvSpPr>
        <p:spPr>
          <a:xfrm>
            <a:off x="4807350"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7</a:t>
            </a:r>
            <a:endParaRPr lang="zh-CN" altLang="en-US" sz="3100" b="0" dirty="0">
              <a:noFill/>
            </a:endParaRPr>
          </a:p>
        </p:txBody>
      </p:sp>
      <p:sp>
        <p:nvSpPr>
          <p:cNvPr id="9" name="椭圆 8"/>
          <p:cNvSpPr/>
          <p:nvPr/>
        </p:nvSpPr>
        <p:spPr>
          <a:xfrm>
            <a:off x="551465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0" name="椭圆 9"/>
          <p:cNvSpPr/>
          <p:nvPr/>
        </p:nvSpPr>
        <p:spPr>
          <a:xfrm>
            <a:off x="563532"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1" name="椭圆 10"/>
          <p:cNvSpPr/>
          <p:nvPr/>
        </p:nvSpPr>
        <p:spPr>
          <a:xfrm>
            <a:off x="4614865" y="1235075"/>
            <a:ext cx="681037" cy="681038"/>
          </a:xfrm>
          <a:prstGeom prst="ellipse">
            <a:avLst/>
          </a:prstGeom>
          <a:solidFill>
            <a:srgbClr val="6DA709"/>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3914"/>
            <a:r>
              <a:rPr lang="en-US" altLang="zh-CN" sz="3100" b="0" dirty="0">
                <a:solidFill>
                  <a:srgbClr val="FFFFFF"/>
                </a:solidFill>
              </a:rPr>
              <a:t>7</a:t>
            </a:r>
            <a:endParaRPr lang="zh-CN" altLang="en-US" sz="3100" b="0" dirty="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大事记">
    <p:spTree>
      <p:nvGrpSpPr>
        <p:cNvPr id="1" name=""/>
        <p:cNvGrpSpPr/>
        <p:nvPr/>
      </p:nvGrpSpPr>
      <p:grpSpPr>
        <a:xfrm>
          <a:off x="0" y="0"/>
          <a:ext cx="0" cy="0"/>
          <a:chOff x="0" y="0"/>
          <a:chExt cx="0" cy="0"/>
        </a:xfrm>
      </p:grpSpPr>
      <p:sp>
        <p:nvSpPr>
          <p:cNvPr id="2" name="TextBox 1"/>
          <p:cNvSpPr txBox="1"/>
          <p:nvPr/>
        </p:nvSpPr>
        <p:spPr>
          <a:xfrm>
            <a:off x="41277" y="149227"/>
            <a:ext cx="5624044" cy="803595"/>
          </a:xfrm>
          <a:prstGeom prst="rect">
            <a:avLst/>
          </a:prstGeom>
          <a:noFill/>
        </p:spPr>
        <p:txBody>
          <a:bodyPr wrap="none" lIns="95456" tIns="47728" rIns="95456" bIns="47728">
            <a:spAutoFit/>
          </a:bodyPr>
          <a:lstStyle/>
          <a:p>
            <a:pPr defTabSz="953914"/>
            <a:r>
              <a:rPr lang="en-US" altLang="zh-CN"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2011</a:t>
            </a:r>
            <a:r>
              <a:rPr lang="zh-CN" altLang="en-US" sz="4600" b="0" dirty="0">
                <a:solidFill>
                  <a:srgbClr val="1D1F20"/>
                </a:solidFill>
                <a:effectLst>
                  <a:outerShdw blurRad="38100" dist="38100" dir="2700000" algn="tl">
                    <a:srgbClr val="C0C0C0"/>
                  </a:outerShdw>
                </a:effectLst>
                <a:latin typeface="方正大黑简体" pitchFamily="2" charset="-122"/>
                <a:ea typeface="方正大黑简体" pitchFamily="2" charset="-122"/>
              </a:rPr>
              <a:t>年事业部大事记</a:t>
            </a:r>
          </a:p>
        </p:txBody>
      </p:sp>
      <p:sp>
        <p:nvSpPr>
          <p:cNvPr id="3" name="椭圆 2"/>
          <p:cNvSpPr/>
          <p:nvPr/>
        </p:nvSpPr>
        <p:spPr>
          <a:xfrm>
            <a:off x="1270835"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2</a:t>
            </a:r>
            <a:endParaRPr lang="zh-CN" altLang="en-US" sz="3100" b="0" dirty="0">
              <a:noFill/>
            </a:endParaRPr>
          </a:p>
        </p:txBody>
      </p:sp>
      <p:sp>
        <p:nvSpPr>
          <p:cNvPr id="4" name="椭圆 3"/>
          <p:cNvSpPr/>
          <p:nvPr/>
        </p:nvSpPr>
        <p:spPr>
          <a:xfrm>
            <a:off x="1978138"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3</a:t>
            </a:r>
            <a:endParaRPr lang="zh-CN" altLang="en-US" sz="3100" b="0" dirty="0">
              <a:noFill/>
            </a:endParaRPr>
          </a:p>
        </p:txBody>
      </p:sp>
      <p:sp>
        <p:nvSpPr>
          <p:cNvPr id="5" name="椭圆 4"/>
          <p:cNvSpPr/>
          <p:nvPr/>
        </p:nvSpPr>
        <p:spPr>
          <a:xfrm>
            <a:off x="2685441"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4</a:t>
            </a:r>
            <a:endParaRPr lang="zh-CN" altLang="en-US" sz="3100" b="0" dirty="0">
              <a:noFill/>
            </a:endParaRPr>
          </a:p>
        </p:txBody>
      </p:sp>
      <p:sp>
        <p:nvSpPr>
          <p:cNvPr id="6" name="椭圆 5"/>
          <p:cNvSpPr/>
          <p:nvPr/>
        </p:nvSpPr>
        <p:spPr>
          <a:xfrm>
            <a:off x="339274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5</a:t>
            </a:r>
            <a:endParaRPr lang="zh-CN" altLang="en-US" sz="3100" b="0" dirty="0">
              <a:noFill/>
            </a:endParaRPr>
          </a:p>
        </p:txBody>
      </p:sp>
      <p:sp>
        <p:nvSpPr>
          <p:cNvPr id="7" name="椭圆 6"/>
          <p:cNvSpPr/>
          <p:nvPr/>
        </p:nvSpPr>
        <p:spPr>
          <a:xfrm>
            <a:off x="4100047"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6</a:t>
            </a:r>
            <a:endParaRPr lang="zh-CN" altLang="en-US" sz="3100" b="0" dirty="0">
              <a:noFill/>
            </a:endParaRPr>
          </a:p>
        </p:txBody>
      </p:sp>
      <p:sp>
        <p:nvSpPr>
          <p:cNvPr id="8" name="椭圆 7"/>
          <p:cNvSpPr/>
          <p:nvPr/>
        </p:nvSpPr>
        <p:spPr>
          <a:xfrm>
            <a:off x="4807350"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7</a:t>
            </a:r>
            <a:endParaRPr lang="zh-CN" altLang="en-US" sz="3100" b="0" dirty="0">
              <a:noFill/>
            </a:endParaRPr>
          </a:p>
        </p:txBody>
      </p:sp>
      <p:sp>
        <p:nvSpPr>
          <p:cNvPr id="9" name="椭圆 8"/>
          <p:cNvSpPr/>
          <p:nvPr/>
        </p:nvSpPr>
        <p:spPr>
          <a:xfrm>
            <a:off x="5514654"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0" name="椭圆 9"/>
          <p:cNvSpPr/>
          <p:nvPr/>
        </p:nvSpPr>
        <p:spPr>
          <a:xfrm>
            <a:off x="563532" y="1418892"/>
            <a:ext cx="297201" cy="297201"/>
          </a:xfrm>
          <a:prstGeom prst="ellipse">
            <a:avLst/>
          </a:prstGeom>
          <a:solidFill>
            <a:schemeClr val="tx1">
              <a:lumMod val="40000"/>
              <a:lumOff val="60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4562" fontAlgn="auto">
              <a:spcBef>
                <a:spcPts val="0"/>
              </a:spcBef>
              <a:spcAft>
                <a:spcPts val="0"/>
              </a:spcAft>
              <a:defRPr/>
            </a:pPr>
            <a:r>
              <a:rPr lang="en-US" altLang="zh-CN" sz="3100" b="0" dirty="0">
                <a:noFill/>
              </a:rPr>
              <a:t>8</a:t>
            </a:r>
            <a:endParaRPr lang="zh-CN" altLang="en-US" sz="3100" b="0" dirty="0">
              <a:noFill/>
            </a:endParaRPr>
          </a:p>
        </p:txBody>
      </p:sp>
      <p:sp>
        <p:nvSpPr>
          <p:cNvPr id="11" name="椭圆 10"/>
          <p:cNvSpPr/>
          <p:nvPr/>
        </p:nvSpPr>
        <p:spPr>
          <a:xfrm>
            <a:off x="5322890" y="1235075"/>
            <a:ext cx="681037" cy="681038"/>
          </a:xfrm>
          <a:prstGeom prst="ellipse">
            <a:avLst/>
          </a:prstGeom>
          <a:solidFill>
            <a:srgbClr val="6DA709"/>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95456" tIns="47728" rIns="95456" bIns="47728" anchor="ctr"/>
          <a:lstStyle/>
          <a:p>
            <a:pPr algn="ctr" defTabSz="953914"/>
            <a:r>
              <a:rPr lang="en-US" altLang="zh-CN" sz="3100" b="0" dirty="0">
                <a:solidFill>
                  <a:srgbClr val="FFFFFF"/>
                </a:solidFill>
              </a:rPr>
              <a:t>8</a:t>
            </a:r>
            <a:endParaRPr lang="zh-CN" altLang="en-US" sz="3100" b="0"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54415" y="4602764"/>
            <a:ext cx="8117840" cy="1422611"/>
          </a:xfrm>
          <a:prstGeom prst="rect">
            <a:avLst/>
          </a:prstGeom>
        </p:spPr>
        <p:txBody>
          <a:bodyPr lIns="95448" tIns="47725" rIns="95448" bIns="47725" anchor="t"/>
          <a:lstStyle>
            <a:lvl1pPr algn="l">
              <a:defRPr sz="4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54415" y="3035907"/>
            <a:ext cx="8117840" cy="1566862"/>
          </a:xfrm>
          <a:prstGeom prst="rect">
            <a:avLst/>
          </a:prstGeom>
        </p:spPr>
        <p:txBody>
          <a:bodyPr lIns="95448" tIns="47725" rIns="95448" bIns="47725" anchor="b"/>
          <a:lstStyle>
            <a:lvl1pPr marL="0" indent="0">
              <a:buNone/>
              <a:defRPr sz="2100"/>
            </a:lvl1pPr>
            <a:lvl2pPr marL="477239" indent="0">
              <a:buNone/>
              <a:defRPr sz="1900"/>
            </a:lvl2pPr>
            <a:lvl3pPr marL="954480" indent="0">
              <a:buNone/>
              <a:defRPr sz="1700"/>
            </a:lvl3pPr>
            <a:lvl4pPr marL="1431719" indent="0">
              <a:buNone/>
              <a:defRPr sz="1500"/>
            </a:lvl4pPr>
            <a:lvl5pPr marL="1908958" indent="0">
              <a:buNone/>
              <a:defRPr sz="1500"/>
            </a:lvl5pPr>
            <a:lvl6pPr marL="2386198" indent="0">
              <a:buNone/>
              <a:defRPr sz="1500"/>
            </a:lvl6pPr>
            <a:lvl7pPr marL="2863438" indent="0">
              <a:buNone/>
              <a:defRPr sz="1500"/>
            </a:lvl7pPr>
            <a:lvl8pPr marL="3340675" indent="0">
              <a:buNone/>
              <a:defRPr sz="1500"/>
            </a:lvl8pPr>
            <a:lvl9pPr marL="3817916" indent="0">
              <a:buNone/>
              <a:defRPr sz="1500"/>
            </a:lvl9pPr>
          </a:lstStyle>
          <a:p>
            <a:pPr lvl="0"/>
            <a:r>
              <a:rPr lang="zh-CN" altLang="en-US" smtClean="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05549" y="289923"/>
            <a:ext cx="6790919" cy="766087"/>
          </a:xfrm>
        </p:spPr>
        <p:txBody>
          <a:bodyPr/>
          <a:lstStyle/>
          <a:p>
            <a:r>
              <a:rPr lang="zh-CN" altLang="en-US" dirty="0" smtClean="0"/>
              <a:t>单击此处编辑母版标题样式</a:t>
            </a:r>
            <a:endParaRPr lang="zh-CN" altLang="en-US" dirty="0"/>
          </a:p>
        </p:txBody>
      </p:sp>
      <p:sp>
        <p:nvSpPr>
          <p:cNvPr id="3" name="Rectangle 7"/>
          <p:cNvSpPr>
            <a:spLocks noGrp="1" noChangeArrowheads="1"/>
          </p:cNvSpPr>
          <p:nvPr>
            <p:ph type="sldNum" sz="quarter" idx="10"/>
          </p:nvPr>
        </p:nvSpPr>
        <p:spPr>
          <a:ln/>
        </p:spPr>
        <p:txBody>
          <a:bodyPr/>
          <a:lstStyle>
            <a:lvl1pPr>
              <a:defRPr/>
            </a:lvl1pPr>
          </a:lstStyle>
          <a:p>
            <a:fld id="{1DFDEF8A-4375-441D-8A74-AF0946DA3CEA}" type="slidenum">
              <a:rPr lang="en-US" altLang="zh-CN"/>
              <a:pPr/>
              <a:t>‹#›</a:t>
            </a:fld>
            <a:endParaRPr lang="en-US" altLang="zh-C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7520" y="286854"/>
            <a:ext cx="8595360" cy="1193801"/>
          </a:xfrm>
          <a:prstGeom prst="rect">
            <a:avLst/>
          </a:prstGeom>
        </p:spPr>
        <p:txBody>
          <a:bodyPr lIns="95448" tIns="47725" rIns="95448" bIns="47725"/>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7526" y="1671321"/>
            <a:ext cx="4218092" cy="4727116"/>
          </a:xfrm>
          <a:prstGeom prst="rect">
            <a:avLst/>
          </a:prstGeom>
        </p:spPr>
        <p:txBody>
          <a:bodyPr lIns="95448" tIns="47725" rIns="95448" bIns="47725"/>
          <a:lstStyle>
            <a:lvl1pPr>
              <a:defRPr sz="29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854789" y="1671321"/>
            <a:ext cx="4218092" cy="4727116"/>
          </a:xfrm>
          <a:prstGeom prst="rect">
            <a:avLst/>
          </a:prstGeom>
        </p:spPr>
        <p:txBody>
          <a:bodyPr lIns="95448" tIns="47725" rIns="95448" bIns="47725"/>
          <a:lstStyle>
            <a:lvl1pPr>
              <a:defRPr sz="29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7520" y="286854"/>
            <a:ext cx="8595360" cy="1193801"/>
          </a:xfrm>
          <a:prstGeom prst="rect">
            <a:avLst/>
          </a:prstGeom>
        </p:spPr>
        <p:txBody>
          <a:bodyPr lIns="95448" tIns="47725" rIns="95448" bIns="47725"/>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77523" y="1603340"/>
            <a:ext cx="4219752" cy="668196"/>
          </a:xfrm>
          <a:prstGeom prst="rect">
            <a:avLst/>
          </a:prstGeom>
        </p:spPr>
        <p:txBody>
          <a:bodyPr lIns="95448" tIns="47725" rIns="95448" bIns="47725" anchor="b"/>
          <a:lstStyle>
            <a:lvl1pPr marL="0" indent="0">
              <a:buNone/>
              <a:defRPr sz="2600" b="1"/>
            </a:lvl1pPr>
            <a:lvl2pPr marL="477239" indent="0">
              <a:buNone/>
              <a:defRPr sz="2100" b="1"/>
            </a:lvl2pPr>
            <a:lvl3pPr marL="954480" indent="0">
              <a:buNone/>
              <a:defRPr sz="1900" b="1"/>
            </a:lvl3pPr>
            <a:lvl4pPr marL="1431719" indent="0">
              <a:buNone/>
              <a:defRPr sz="1700" b="1"/>
            </a:lvl4pPr>
            <a:lvl5pPr marL="1908958" indent="0">
              <a:buNone/>
              <a:defRPr sz="1700" b="1"/>
            </a:lvl5pPr>
            <a:lvl6pPr marL="2386198" indent="0">
              <a:buNone/>
              <a:defRPr sz="1700" b="1"/>
            </a:lvl6pPr>
            <a:lvl7pPr marL="2863438" indent="0">
              <a:buNone/>
              <a:defRPr sz="1700" b="1"/>
            </a:lvl7pPr>
            <a:lvl8pPr marL="3340675" indent="0">
              <a:buNone/>
              <a:defRPr sz="1700" b="1"/>
            </a:lvl8pPr>
            <a:lvl9pPr marL="3817916" indent="0">
              <a:buNone/>
              <a:defRPr sz="1700" b="1"/>
            </a:lvl9pPr>
          </a:lstStyle>
          <a:p>
            <a:pPr lvl="0"/>
            <a:r>
              <a:rPr lang="zh-CN" altLang="en-US" smtClean="0"/>
              <a:t>单击此处编辑母版文本样式</a:t>
            </a:r>
          </a:p>
        </p:txBody>
      </p:sp>
      <p:sp>
        <p:nvSpPr>
          <p:cNvPr id="4" name="内容占位符 3"/>
          <p:cNvSpPr>
            <a:spLocks noGrp="1"/>
          </p:cNvSpPr>
          <p:nvPr>
            <p:ph sz="half" idx="2"/>
          </p:nvPr>
        </p:nvSpPr>
        <p:spPr>
          <a:xfrm>
            <a:off x="477523" y="2271537"/>
            <a:ext cx="4219752" cy="4126901"/>
          </a:xfrm>
          <a:prstGeom prst="rect">
            <a:avLst/>
          </a:prstGeom>
        </p:spPr>
        <p:txBody>
          <a:bodyPr lIns="95448" tIns="47725" rIns="95448" bIns="47725"/>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851481" y="1603340"/>
            <a:ext cx="4221409" cy="668196"/>
          </a:xfrm>
          <a:prstGeom prst="rect">
            <a:avLst/>
          </a:prstGeom>
        </p:spPr>
        <p:txBody>
          <a:bodyPr lIns="95448" tIns="47725" rIns="95448" bIns="47725" anchor="b"/>
          <a:lstStyle>
            <a:lvl1pPr marL="0" indent="0">
              <a:buNone/>
              <a:defRPr sz="2600" b="1"/>
            </a:lvl1pPr>
            <a:lvl2pPr marL="477239" indent="0">
              <a:buNone/>
              <a:defRPr sz="2100" b="1"/>
            </a:lvl2pPr>
            <a:lvl3pPr marL="954480" indent="0">
              <a:buNone/>
              <a:defRPr sz="1900" b="1"/>
            </a:lvl3pPr>
            <a:lvl4pPr marL="1431719" indent="0">
              <a:buNone/>
              <a:defRPr sz="1700" b="1"/>
            </a:lvl4pPr>
            <a:lvl5pPr marL="1908958" indent="0">
              <a:buNone/>
              <a:defRPr sz="1700" b="1"/>
            </a:lvl5pPr>
            <a:lvl6pPr marL="2386198" indent="0">
              <a:buNone/>
              <a:defRPr sz="1700" b="1"/>
            </a:lvl6pPr>
            <a:lvl7pPr marL="2863438" indent="0">
              <a:buNone/>
              <a:defRPr sz="1700" b="1"/>
            </a:lvl7pPr>
            <a:lvl8pPr marL="3340675" indent="0">
              <a:buNone/>
              <a:defRPr sz="1700" b="1"/>
            </a:lvl8pPr>
            <a:lvl9pPr marL="3817916" indent="0">
              <a:buNone/>
              <a:defRPr sz="1700" b="1"/>
            </a:lvl9pPr>
          </a:lstStyle>
          <a:p>
            <a:pPr lvl="0"/>
            <a:r>
              <a:rPr lang="zh-CN" altLang="en-US" smtClean="0"/>
              <a:t>单击此处编辑母版文本样式</a:t>
            </a:r>
          </a:p>
        </p:txBody>
      </p:sp>
      <p:sp>
        <p:nvSpPr>
          <p:cNvPr id="6" name="内容占位符 5"/>
          <p:cNvSpPr>
            <a:spLocks noGrp="1"/>
          </p:cNvSpPr>
          <p:nvPr>
            <p:ph sz="quarter" idx="4"/>
          </p:nvPr>
        </p:nvSpPr>
        <p:spPr>
          <a:xfrm>
            <a:off x="4851481" y="2271537"/>
            <a:ext cx="4221409" cy="4126901"/>
          </a:xfrm>
          <a:prstGeom prst="rect">
            <a:avLst/>
          </a:prstGeom>
        </p:spPr>
        <p:txBody>
          <a:bodyPr lIns="95448" tIns="47725" rIns="95448" bIns="47725"/>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7520" y="286854"/>
            <a:ext cx="8595360" cy="1193801"/>
          </a:xfrm>
          <a:prstGeom prst="rect">
            <a:avLst/>
          </a:prstGeom>
        </p:spPr>
        <p:txBody>
          <a:bodyPr lIns="95448" tIns="47725" rIns="95448" bIns="47725"/>
          <a:lstStyle/>
          <a:p>
            <a:r>
              <a:rPr lang="zh-CN" altLang="en-US" smtClean="0"/>
              <a:t>单击此处编辑母版标题样式</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7520" y="285185"/>
            <a:ext cx="3142016" cy="1213697"/>
          </a:xfrm>
          <a:prstGeom prst="rect">
            <a:avLst/>
          </a:prstGeom>
        </p:spPr>
        <p:txBody>
          <a:bodyPr lIns="95448" tIns="47725" rIns="95448" bIns="47725" anchor="b"/>
          <a:lstStyle>
            <a:lvl1pPr algn="l">
              <a:defRPr sz="2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733941" y="285188"/>
            <a:ext cx="5338939" cy="6113250"/>
          </a:xfrm>
          <a:prstGeom prst="rect">
            <a:avLst/>
          </a:prstGeom>
        </p:spPr>
        <p:txBody>
          <a:bodyPr lIns="95448" tIns="47725" rIns="95448" bIns="47725"/>
          <a:lstStyle>
            <a:lvl1pPr>
              <a:defRPr sz="3300"/>
            </a:lvl1pPr>
            <a:lvl2pPr>
              <a:defRPr sz="2900"/>
            </a:lvl2pPr>
            <a:lvl3pPr>
              <a:defRPr sz="26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77520" y="1498883"/>
            <a:ext cx="3142016" cy="4899554"/>
          </a:xfrm>
          <a:prstGeom prst="rect">
            <a:avLst/>
          </a:prstGeom>
        </p:spPr>
        <p:txBody>
          <a:bodyPr lIns="95448" tIns="47725" rIns="95448" bIns="47725"/>
          <a:lstStyle>
            <a:lvl1pPr marL="0" indent="0">
              <a:buNone/>
              <a:defRPr sz="1500"/>
            </a:lvl1pPr>
            <a:lvl2pPr marL="477239" indent="0">
              <a:buNone/>
              <a:defRPr sz="1300"/>
            </a:lvl2pPr>
            <a:lvl3pPr marL="954480" indent="0">
              <a:buNone/>
              <a:defRPr sz="1100"/>
            </a:lvl3pPr>
            <a:lvl4pPr marL="1431719" indent="0">
              <a:buNone/>
              <a:defRPr sz="900"/>
            </a:lvl4pPr>
            <a:lvl5pPr marL="1908958" indent="0">
              <a:buNone/>
              <a:defRPr sz="900"/>
            </a:lvl5pPr>
            <a:lvl6pPr marL="2386198" indent="0">
              <a:buNone/>
              <a:defRPr sz="900"/>
            </a:lvl6pPr>
            <a:lvl7pPr marL="2863438" indent="0">
              <a:buNone/>
              <a:defRPr sz="900"/>
            </a:lvl7pPr>
            <a:lvl8pPr marL="3340675" indent="0">
              <a:buNone/>
              <a:defRPr sz="900"/>
            </a:lvl8pPr>
            <a:lvl9pPr marL="3817916" indent="0">
              <a:buNone/>
              <a:defRPr sz="900"/>
            </a:lvl9pPr>
          </a:lstStyle>
          <a:p>
            <a:pPr lvl="0"/>
            <a:r>
              <a:rPr lang="zh-CN" altLang="en-US" smtClean="0"/>
              <a:t>单击此处编辑母版文本样式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871946" y="5013965"/>
            <a:ext cx="5730240" cy="591927"/>
          </a:xfrm>
          <a:prstGeom prst="rect">
            <a:avLst/>
          </a:prstGeom>
        </p:spPr>
        <p:txBody>
          <a:bodyPr lIns="95448" tIns="47725" rIns="95448" bIns="47725" anchor="b"/>
          <a:lstStyle>
            <a:lvl1pPr algn="l">
              <a:defRPr sz="2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871946" y="640014"/>
            <a:ext cx="5730240" cy="4297680"/>
          </a:xfrm>
          <a:prstGeom prst="rect">
            <a:avLst/>
          </a:prstGeom>
        </p:spPr>
        <p:txBody>
          <a:bodyPr lIns="95448" tIns="47725" rIns="95448" bIns="47725"/>
          <a:lstStyle>
            <a:lvl1pPr marL="0" indent="0">
              <a:buNone/>
              <a:defRPr sz="3300"/>
            </a:lvl1pPr>
            <a:lvl2pPr marL="477239" indent="0">
              <a:buNone/>
              <a:defRPr sz="2900"/>
            </a:lvl2pPr>
            <a:lvl3pPr marL="954480" indent="0">
              <a:buNone/>
              <a:defRPr sz="2600"/>
            </a:lvl3pPr>
            <a:lvl4pPr marL="1431719" indent="0">
              <a:buNone/>
              <a:defRPr sz="2100"/>
            </a:lvl4pPr>
            <a:lvl5pPr marL="1908958" indent="0">
              <a:buNone/>
              <a:defRPr sz="2100"/>
            </a:lvl5pPr>
            <a:lvl6pPr marL="2386198" indent="0">
              <a:buNone/>
              <a:defRPr sz="2100"/>
            </a:lvl6pPr>
            <a:lvl7pPr marL="2863438" indent="0">
              <a:buNone/>
              <a:defRPr sz="2100"/>
            </a:lvl7pPr>
            <a:lvl8pPr marL="3340675" indent="0">
              <a:buNone/>
              <a:defRPr sz="2100"/>
            </a:lvl8pPr>
            <a:lvl9pPr marL="3817916" indent="0">
              <a:buNone/>
              <a:defRPr sz="2100"/>
            </a:lvl9pPr>
          </a:lstStyle>
          <a:p>
            <a:pPr lvl="0"/>
            <a:r>
              <a:rPr lang="zh-CN" altLang="en-US" noProof="0" smtClean="0"/>
              <a:t>单击图标添加图片</a:t>
            </a:r>
          </a:p>
        </p:txBody>
      </p:sp>
      <p:sp>
        <p:nvSpPr>
          <p:cNvPr id="4" name="文本占位符 3"/>
          <p:cNvSpPr>
            <a:spLocks noGrp="1"/>
          </p:cNvSpPr>
          <p:nvPr>
            <p:ph type="body" sz="half" idx="2"/>
          </p:nvPr>
        </p:nvSpPr>
        <p:spPr>
          <a:xfrm>
            <a:off x="1871946" y="5605886"/>
            <a:ext cx="5730240" cy="840634"/>
          </a:xfrm>
          <a:prstGeom prst="rect">
            <a:avLst/>
          </a:prstGeom>
        </p:spPr>
        <p:txBody>
          <a:bodyPr lIns="95448" tIns="47725" rIns="95448" bIns="47725"/>
          <a:lstStyle>
            <a:lvl1pPr marL="0" indent="0">
              <a:buNone/>
              <a:defRPr sz="1500"/>
            </a:lvl1pPr>
            <a:lvl2pPr marL="477239" indent="0">
              <a:buNone/>
              <a:defRPr sz="1300"/>
            </a:lvl2pPr>
            <a:lvl3pPr marL="954480" indent="0">
              <a:buNone/>
              <a:defRPr sz="1100"/>
            </a:lvl3pPr>
            <a:lvl4pPr marL="1431719" indent="0">
              <a:buNone/>
              <a:defRPr sz="900"/>
            </a:lvl4pPr>
            <a:lvl5pPr marL="1908958" indent="0">
              <a:buNone/>
              <a:defRPr sz="900"/>
            </a:lvl5pPr>
            <a:lvl6pPr marL="2386198" indent="0">
              <a:buNone/>
              <a:defRPr sz="900"/>
            </a:lvl6pPr>
            <a:lvl7pPr marL="2863438" indent="0">
              <a:buNone/>
              <a:defRPr sz="900"/>
            </a:lvl7pPr>
            <a:lvl8pPr marL="3340675" indent="0">
              <a:buNone/>
              <a:defRPr sz="900"/>
            </a:lvl8pPr>
            <a:lvl9pPr marL="3817916" indent="0">
              <a:buNone/>
              <a:defRPr sz="900"/>
            </a:lvl9pPr>
          </a:lstStyle>
          <a:p>
            <a:pPr lvl="0"/>
            <a:r>
              <a:rPr lang="zh-CN" altLang="en-US" smtClean="0"/>
              <a:t>单击此处编辑母版文本样式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7520" y="286854"/>
            <a:ext cx="8595360" cy="1193801"/>
          </a:xfrm>
          <a:prstGeom prst="rect">
            <a:avLst/>
          </a:prstGeom>
        </p:spPr>
        <p:txBody>
          <a:bodyPr lIns="95448" tIns="47725" rIns="95448" bIns="47725"/>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7520" y="1671321"/>
            <a:ext cx="8595360" cy="4727116"/>
          </a:xfrm>
          <a:prstGeom prst="rect">
            <a:avLst/>
          </a:prstGeom>
        </p:spPr>
        <p:txBody>
          <a:bodyPr vert="eaVert" lIns="95448" tIns="47725" rIns="95448" bIns="47725"/>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924045" y="286854"/>
            <a:ext cx="2148841" cy="6111593"/>
          </a:xfrm>
          <a:prstGeom prst="rect">
            <a:avLst/>
          </a:prstGeom>
        </p:spPr>
        <p:txBody>
          <a:bodyPr vert="eaVert" lIns="95448" tIns="47725" rIns="95448" bIns="47725"/>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7523" y="286854"/>
            <a:ext cx="6287346" cy="6111593"/>
          </a:xfrm>
          <a:prstGeom prst="rect">
            <a:avLst/>
          </a:prstGeom>
        </p:spPr>
        <p:txBody>
          <a:bodyPr vert="eaVert" lIns="95448" tIns="47725" rIns="95448" bIns="47725"/>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1_空白">
    <p:spTree>
      <p:nvGrpSpPr>
        <p:cNvPr id="1" name=""/>
        <p:cNvGrpSpPr/>
        <p:nvPr/>
      </p:nvGrpSpPr>
      <p:grpSpPr>
        <a:xfrm>
          <a:off x="0" y="0"/>
          <a:ext cx="0" cy="0"/>
          <a:chOff x="0" y="0"/>
          <a:chExt cx="0" cy="0"/>
        </a:xfrm>
      </p:grpSpPr>
      <p:sp>
        <p:nvSpPr>
          <p:cNvPr id="4" name="标题 1"/>
          <p:cNvSpPr>
            <a:spLocks noGrp="1"/>
          </p:cNvSpPr>
          <p:nvPr>
            <p:ph type="title"/>
          </p:nvPr>
        </p:nvSpPr>
        <p:spPr>
          <a:xfrm>
            <a:off x="338250" y="74620"/>
            <a:ext cx="8873913" cy="799183"/>
          </a:xfrm>
          <a:prstGeom prst="rect">
            <a:avLst/>
          </a:prstGeom>
        </p:spPr>
        <p:txBody>
          <a:bodyPr lIns="95456" tIns="47728" rIns="95456" bIns="47728"/>
          <a:lstStyle/>
          <a:p>
            <a:r>
              <a:rPr lang="zh-CN" altLang="en-US" smtClean="0"/>
              <a:t>单击此处编辑母版标题样式</a:t>
            </a:r>
            <a:endParaRPr lang="zh-CN" altLang="en-US"/>
          </a:p>
        </p:txBody>
      </p:sp>
      <p:sp>
        <p:nvSpPr>
          <p:cNvPr id="5" name="内容占位符 2"/>
          <p:cNvSpPr>
            <a:spLocks noGrp="1"/>
          </p:cNvSpPr>
          <p:nvPr>
            <p:ph idx="1"/>
          </p:nvPr>
        </p:nvSpPr>
        <p:spPr>
          <a:xfrm>
            <a:off x="374728" y="1174732"/>
            <a:ext cx="8799301" cy="5415002"/>
          </a:xfrm>
          <a:prstGeom prst="rect">
            <a:avLst/>
          </a:prstGeom>
        </p:spPr>
        <p:txBody>
          <a:bodyPr lIns="95456" tIns="47728" rIns="95456" bIns="4772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6" name="Rectangle 1029"/>
          <p:cNvSpPr>
            <a:spLocks noGrp="1" noChangeArrowheads="1"/>
          </p:cNvSpPr>
          <p:nvPr>
            <p:ph type="sldNum" sz="quarter" idx="10"/>
          </p:nvPr>
        </p:nvSpPr>
        <p:spPr>
          <a:xfrm>
            <a:off x="3" y="6842125"/>
            <a:ext cx="1052513" cy="349250"/>
          </a:xfrm>
          <a:prstGeom prst="rect">
            <a:avLst/>
          </a:prstGeom>
        </p:spPr>
        <p:txBody>
          <a:bodyPr vert="horz" wrap="square" lIns="95456" tIns="47728" rIns="95456" bIns="47728" numCol="1" anchor="t" anchorCtr="0" compatLnSpc="1">
            <a:prstTxWarp prst="textNoShape">
              <a:avLst/>
            </a:prstTxWarp>
          </a:bodyPr>
          <a:lstStyle>
            <a:lvl1pPr>
              <a:defRPr b="0">
                <a:solidFill>
                  <a:srgbClr val="3A3E41"/>
                </a:solidFill>
                <a:latin typeface="Franklin Gothic Medium" pitchFamily="34" charset="0"/>
                <a:ea typeface="微软雅黑" pitchFamily="34" charset="-122"/>
              </a:defRPr>
            </a:lvl1pPr>
          </a:lstStyle>
          <a:p>
            <a:fld id="{697D6952-D78E-4C69-B813-9AE73F954526}" type="slidenum">
              <a:rPr lang="zh-CN" altLang="en-US"/>
              <a:pPr/>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2_空白">
    <p:spTree>
      <p:nvGrpSpPr>
        <p:cNvPr id="1" name=""/>
        <p:cNvGrpSpPr/>
        <p:nvPr/>
      </p:nvGrpSpPr>
      <p:grpSpPr>
        <a:xfrm>
          <a:off x="0" y="0"/>
          <a:ext cx="0" cy="0"/>
          <a:chOff x="0" y="0"/>
          <a:chExt cx="0" cy="0"/>
        </a:xfrm>
      </p:grpSpPr>
      <p:sp>
        <p:nvSpPr>
          <p:cNvPr id="4" name="标题 1"/>
          <p:cNvSpPr>
            <a:spLocks noGrp="1"/>
          </p:cNvSpPr>
          <p:nvPr>
            <p:ph type="title"/>
          </p:nvPr>
        </p:nvSpPr>
        <p:spPr>
          <a:xfrm>
            <a:off x="338250" y="74620"/>
            <a:ext cx="8873913" cy="799183"/>
          </a:xfrm>
          <a:prstGeom prst="rect">
            <a:avLst/>
          </a:prstGeom>
        </p:spPr>
        <p:txBody>
          <a:bodyPr lIns="95456" tIns="47728" rIns="95456" bIns="47728"/>
          <a:lstStyle/>
          <a:p>
            <a:r>
              <a:rPr lang="zh-CN" altLang="en-US" smtClean="0"/>
              <a:t>单击此处编辑母版标题样式</a:t>
            </a:r>
            <a:endParaRPr lang="zh-CN" altLang="en-US"/>
          </a:p>
        </p:txBody>
      </p:sp>
      <p:sp>
        <p:nvSpPr>
          <p:cNvPr id="5" name="内容占位符 2"/>
          <p:cNvSpPr>
            <a:spLocks noGrp="1"/>
          </p:cNvSpPr>
          <p:nvPr>
            <p:ph idx="1"/>
          </p:nvPr>
        </p:nvSpPr>
        <p:spPr>
          <a:xfrm>
            <a:off x="374728" y="1174732"/>
            <a:ext cx="8799301" cy="5415002"/>
          </a:xfrm>
          <a:prstGeom prst="rect">
            <a:avLst/>
          </a:prstGeom>
        </p:spPr>
        <p:txBody>
          <a:bodyPr lIns="95456" tIns="47728" rIns="95456" bIns="4772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6" name="Rectangle 1029"/>
          <p:cNvSpPr>
            <a:spLocks noGrp="1" noChangeArrowheads="1"/>
          </p:cNvSpPr>
          <p:nvPr>
            <p:ph type="sldNum" sz="quarter" idx="10"/>
          </p:nvPr>
        </p:nvSpPr>
        <p:spPr>
          <a:xfrm>
            <a:off x="3" y="6842125"/>
            <a:ext cx="1052513" cy="349250"/>
          </a:xfrm>
          <a:prstGeom prst="rect">
            <a:avLst/>
          </a:prstGeom>
        </p:spPr>
        <p:txBody>
          <a:bodyPr vert="horz" wrap="square" lIns="95456" tIns="47728" rIns="95456" bIns="47728" numCol="1" anchor="t" anchorCtr="0" compatLnSpc="1">
            <a:prstTxWarp prst="textNoShape">
              <a:avLst/>
            </a:prstTxWarp>
          </a:bodyPr>
          <a:lstStyle>
            <a:lvl1pPr>
              <a:defRPr b="0">
                <a:solidFill>
                  <a:srgbClr val="3A3E41"/>
                </a:solidFill>
                <a:latin typeface="Franklin Gothic Medium" pitchFamily="34" charset="0"/>
                <a:ea typeface="微软雅黑" pitchFamily="34" charset="-122"/>
              </a:defRPr>
            </a:lvl1pPr>
          </a:lstStyle>
          <a:p>
            <a:fld id="{1CD65DDE-0703-4421-85BA-8B028FA0198D}" type="slidenum">
              <a:rPr lang="zh-CN" altLang="en-US"/>
              <a:pPr/>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257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3_空白">
    <p:spTree>
      <p:nvGrpSpPr>
        <p:cNvPr id="1" name=""/>
        <p:cNvGrpSpPr/>
        <p:nvPr/>
      </p:nvGrpSpPr>
      <p:grpSpPr>
        <a:xfrm>
          <a:off x="0" y="0"/>
          <a:ext cx="0" cy="0"/>
          <a:chOff x="0" y="0"/>
          <a:chExt cx="0" cy="0"/>
        </a:xfrm>
      </p:grpSpPr>
      <p:sp>
        <p:nvSpPr>
          <p:cNvPr id="4" name="标题 1"/>
          <p:cNvSpPr>
            <a:spLocks noGrp="1"/>
          </p:cNvSpPr>
          <p:nvPr>
            <p:ph type="title"/>
          </p:nvPr>
        </p:nvSpPr>
        <p:spPr>
          <a:xfrm>
            <a:off x="338250" y="74620"/>
            <a:ext cx="8873913" cy="799183"/>
          </a:xfrm>
          <a:prstGeom prst="rect">
            <a:avLst/>
          </a:prstGeom>
        </p:spPr>
        <p:txBody>
          <a:bodyPr lIns="95456" tIns="47728" rIns="95456" bIns="47728"/>
          <a:lstStyle/>
          <a:p>
            <a:r>
              <a:rPr lang="zh-CN" altLang="en-US" smtClean="0"/>
              <a:t>单击此处编辑母版标题样式</a:t>
            </a:r>
            <a:endParaRPr lang="zh-CN" altLang="en-US"/>
          </a:p>
        </p:txBody>
      </p:sp>
      <p:sp>
        <p:nvSpPr>
          <p:cNvPr id="5" name="内容占位符 2"/>
          <p:cNvSpPr>
            <a:spLocks noGrp="1"/>
          </p:cNvSpPr>
          <p:nvPr>
            <p:ph idx="1"/>
          </p:nvPr>
        </p:nvSpPr>
        <p:spPr>
          <a:xfrm>
            <a:off x="374728" y="1174732"/>
            <a:ext cx="8799301" cy="5415002"/>
          </a:xfrm>
          <a:prstGeom prst="rect">
            <a:avLst/>
          </a:prstGeom>
        </p:spPr>
        <p:txBody>
          <a:bodyPr lIns="95456" tIns="47728" rIns="95456" bIns="4772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6" name="Rectangle 1029"/>
          <p:cNvSpPr>
            <a:spLocks noGrp="1" noChangeArrowheads="1"/>
          </p:cNvSpPr>
          <p:nvPr>
            <p:ph type="sldNum" sz="quarter" idx="10"/>
          </p:nvPr>
        </p:nvSpPr>
        <p:spPr>
          <a:xfrm>
            <a:off x="3" y="6842125"/>
            <a:ext cx="1052513" cy="349250"/>
          </a:xfrm>
          <a:prstGeom prst="rect">
            <a:avLst/>
          </a:prstGeom>
        </p:spPr>
        <p:txBody>
          <a:bodyPr vert="horz" wrap="square" lIns="95456" tIns="47728" rIns="95456" bIns="47728" numCol="1" anchor="t" anchorCtr="0" compatLnSpc="1">
            <a:prstTxWarp prst="textNoShape">
              <a:avLst/>
            </a:prstTxWarp>
          </a:bodyPr>
          <a:lstStyle>
            <a:lvl1pPr>
              <a:defRPr b="0">
                <a:solidFill>
                  <a:srgbClr val="3A3E41"/>
                </a:solidFill>
                <a:latin typeface="Franklin Gothic Medium" pitchFamily="34" charset="0"/>
                <a:ea typeface="微软雅黑" pitchFamily="34" charset="-122"/>
              </a:defRPr>
            </a:lvl1pPr>
          </a:lstStyle>
          <a:p>
            <a:fld id="{7C8F83E0-3964-40BA-9ED7-1DEA981D23A0}" type="slidenum">
              <a:rPr lang="zh-CN" altLang="en-US"/>
              <a:pPr/>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4_空白">
    <p:spTree>
      <p:nvGrpSpPr>
        <p:cNvPr id="1" name=""/>
        <p:cNvGrpSpPr/>
        <p:nvPr/>
      </p:nvGrpSpPr>
      <p:grpSpPr>
        <a:xfrm>
          <a:off x="0" y="0"/>
          <a:ext cx="0" cy="0"/>
          <a:chOff x="0" y="0"/>
          <a:chExt cx="0" cy="0"/>
        </a:xfrm>
      </p:grpSpPr>
      <p:sp>
        <p:nvSpPr>
          <p:cNvPr id="4" name="标题 1"/>
          <p:cNvSpPr>
            <a:spLocks noGrp="1"/>
          </p:cNvSpPr>
          <p:nvPr>
            <p:ph type="title"/>
          </p:nvPr>
        </p:nvSpPr>
        <p:spPr>
          <a:xfrm>
            <a:off x="338250" y="74620"/>
            <a:ext cx="8873913" cy="799183"/>
          </a:xfrm>
          <a:prstGeom prst="rect">
            <a:avLst/>
          </a:prstGeom>
        </p:spPr>
        <p:txBody>
          <a:bodyPr lIns="95456" tIns="47728" rIns="95456" bIns="47728"/>
          <a:lstStyle/>
          <a:p>
            <a:r>
              <a:rPr lang="zh-CN" altLang="en-US" smtClean="0"/>
              <a:t>单击此处编辑母版标题样式</a:t>
            </a:r>
            <a:endParaRPr lang="zh-CN" altLang="en-US"/>
          </a:p>
        </p:txBody>
      </p:sp>
      <p:sp>
        <p:nvSpPr>
          <p:cNvPr id="5" name="内容占位符 2"/>
          <p:cNvSpPr>
            <a:spLocks noGrp="1"/>
          </p:cNvSpPr>
          <p:nvPr>
            <p:ph idx="1"/>
          </p:nvPr>
        </p:nvSpPr>
        <p:spPr>
          <a:xfrm>
            <a:off x="374728" y="1174732"/>
            <a:ext cx="8799301" cy="5415002"/>
          </a:xfrm>
          <a:prstGeom prst="rect">
            <a:avLst/>
          </a:prstGeom>
        </p:spPr>
        <p:txBody>
          <a:bodyPr lIns="95456" tIns="47728" rIns="95456" bIns="4772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6" name="Rectangle 1029"/>
          <p:cNvSpPr>
            <a:spLocks noGrp="1" noChangeArrowheads="1"/>
          </p:cNvSpPr>
          <p:nvPr>
            <p:ph type="sldNum" sz="quarter" idx="10"/>
          </p:nvPr>
        </p:nvSpPr>
        <p:spPr>
          <a:xfrm>
            <a:off x="3" y="6842125"/>
            <a:ext cx="1052513" cy="349250"/>
          </a:xfrm>
          <a:prstGeom prst="rect">
            <a:avLst/>
          </a:prstGeom>
        </p:spPr>
        <p:txBody>
          <a:bodyPr vert="horz" wrap="square" lIns="95456" tIns="47728" rIns="95456" bIns="47728" numCol="1" anchor="t" anchorCtr="0" compatLnSpc="1">
            <a:prstTxWarp prst="textNoShape">
              <a:avLst/>
            </a:prstTxWarp>
          </a:bodyPr>
          <a:lstStyle>
            <a:lvl1pPr>
              <a:defRPr b="0">
                <a:solidFill>
                  <a:srgbClr val="3A3E41"/>
                </a:solidFill>
                <a:latin typeface="Franklin Gothic Medium" pitchFamily="34" charset="0"/>
                <a:ea typeface="微软雅黑" pitchFamily="34" charset="-122"/>
              </a:defRPr>
            </a:lvl1pPr>
          </a:lstStyle>
          <a:p>
            <a:fld id="{67E4C3FC-A94E-4E46-A48B-2B80BA4A1C04}" type="slidenum">
              <a:rPr lang="zh-CN" altLang="en-US"/>
              <a:pPr/>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1431925" y="381000"/>
            <a:ext cx="8118475" cy="1193800"/>
          </a:xfrm>
          <a:prstGeom prst="rect">
            <a:avLst/>
          </a:prstGeom>
        </p:spPr>
        <p:txBody>
          <a:bodyPr lIns="95456" tIns="47728" rIns="95456" bIns="47728"/>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715969" y="2068513"/>
            <a:ext cx="3983037" cy="4298950"/>
          </a:xfrm>
          <a:prstGeom prst="rect">
            <a:avLst/>
          </a:prstGeom>
        </p:spPr>
        <p:txBody>
          <a:bodyPr lIns="95456" tIns="47728" rIns="95456" bIns="4772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851400" y="2068519"/>
            <a:ext cx="3983038" cy="2073275"/>
          </a:xfrm>
          <a:prstGeom prst="rect">
            <a:avLst/>
          </a:prstGeom>
        </p:spPr>
        <p:txBody>
          <a:bodyPr lIns="95456" tIns="47728" rIns="95456" bIns="4772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851400" y="4294194"/>
            <a:ext cx="3983038" cy="2073275"/>
          </a:xfrm>
          <a:prstGeom prst="rect">
            <a:avLst/>
          </a:prstGeom>
        </p:spPr>
        <p:txBody>
          <a:bodyPr lIns="95456" tIns="47728" rIns="95456" bIns="4772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5"/>
          <p:cNvSpPr>
            <a:spLocks noGrp="1" noChangeArrowheads="1"/>
          </p:cNvSpPr>
          <p:nvPr>
            <p:ph type="dt" sz="half" idx="10"/>
          </p:nvPr>
        </p:nvSpPr>
        <p:spPr>
          <a:xfrm>
            <a:off x="477840" y="6638927"/>
            <a:ext cx="2228850" cy="381000"/>
          </a:xfrm>
          <a:prstGeom prst="rect">
            <a:avLst/>
          </a:prstGeom>
        </p:spPr>
        <p:txBody>
          <a:bodyPr vert="horz" wrap="square" lIns="95456" tIns="47728" rIns="95456" bIns="47728" numCol="1" anchor="t" anchorCtr="0" compatLnSpc="1">
            <a:prstTxWarp prst="textNoShape">
              <a:avLst/>
            </a:prstTxWarp>
          </a:bodyPr>
          <a:lstStyle>
            <a:lvl1pPr>
              <a:defRPr b="0">
                <a:solidFill>
                  <a:srgbClr val="3A3E41"/>
                </a:solidFill>
                <a:latin typeface="Franklin Gothic Medium" pitchFamily="34" charset="0"/>
                <a:ea typeface="微软雅黑" pitchFamily="34" charset="-122"/>
              </a:defRPr>
            </a:lvl1pPr>
          </a:lstStyle>
          <a:p>
            <a:fld id="{4FE900A5-E1B8-4D83-9999-1220F28DBDA6}" type="datetimeFigureOut">
              <a:rPr lang="zh-CN" altLang="en-US"/>
              <a:pPr/>
              <a:t>2015/4/28</a:t>
            </a:fld>
            <a:endParaRPr lang="zh-CN" altLang="en-US"/>
          </a:p>
        </p:txBody>
      </p:sp>
      <p:sp>
        <p:nvSpPr>
          <p:cNvPr id="7" name="Rectangle 6"/>
          <p:cNvSpPr>
            <a:spLocks noGrp="1" noChangeArrowheads="1"/>
          </p:cNvSpPr>
          <p:nvPr>
            <p:ph type="ftr" sz="quarter" idx="11"/>
          </p:nvPr>
        </p:nvSpPr>
        <p:spPr>
          <a:xfrm>
            <a:off x="3262315" y="6638927"/>
            <a:ext cx="3025775" cy="381000"/>
          </a:xfrm>
          <a:prstGeom prst="rect">
            <a:avLst/>
          </a:prstGeom>
        </p:spPr>
        <p:txBody>
          <a:bodyPr vert="horz" wrap="square" lIns="95456" tIns="47728" rIns="95456" bIns="47728" numCol="1" anchor="t" anchorCtr="0" compatLnSpc="1">
            <a:prstTxWarp prst="textNoShape">
              <a:avLst/>
            </a:prstTxWarp>
          </a:bodyPr>
          <a:lstStyle>
            <a:lvl1pPr>
              <a:defRPr b="0">
                <a:solidFill>
                  <a:srgbClr val="3A3E41"/>
                </a:solidFill>
                <a:latin typeface="Franklin Gothic Medium" pitchFamily="34" charset="0"/>
                <a:ea typeface="微软雅黑" pitchFamily="34" charset="-122"/>
                <a:cs typeface="+mn-cs"/>
              </a:defRPr>
            </a:lvl1pPr>
          </a:lstStyle>
          <a:p>
            <a:pPr>
              <a:defRPr/>
            </a:pPr>
            <a:endParaRPr lang="zh-CN" altLang="en-US"/>
          </a:p>
        </p:txBody>
      </p:sp>
      <p:sp>
        <p:nvSpPr>
          <p:cNvPr id="8" name="Rectangle 7"/>
          <p:cNvSpPr>
            <a:spLocks noGrp="1" noChangeArrowheads="1"/>
          </p:cNvSpPr>
          <p:nvPr>
            <p:ph type="sldNum" sz="quarter" idx="12"/>
          </p:nvPr>
        </p:nvSpPr>
        <p:spPr>
          <a:xfrm>
            <a:off x="6843713" y="6638927"/>
            <a:ext cx="2228850" cy="381000"/>
          </a:xfrm>
          <a:prstGeom prst="rect">
            <a:avLst/>
          </a:prstGeom>
        </p:spPr>
        <p:txBody>
          <a:bodyPr vert="horz" wrap="square" lIns="95456" tIns="47728" rIns="95456" bIns="47728" numCol="1" anchor="t" anchorCtr="0" compatLnSpc="1">
            <a:prstTxWarp prst="textNoShape">
              <a:avLst/>
            </a:prstTxWarp>
          </a:bodyPr>
          <a:lstStyle>
            <a:lvl1pPr>
              <a:defRPr b="0">
                <a:solidFill>
                  <a:srgbClr val="3A3E41"/>
                </a:solidFill>
                <a:latin typeface="Franklin Gothic Medium" pitchFamily="34" charset="0"/>
                <a:ea typeface="微软雅黑" pitchFamily="34" charset="-122"/>
              </a:defRPr>
            </a:lvl1pPr>
          </a:lstStyle>
          <a:p>
            <a:fld id="{07A5778A-85A0-47AC-8CAA-E1FEA8415B10}" type="slidenum">
              <a:rPr lang="zh-CN" altLang="en-US"/>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空白带页脚">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16280" y="1939914"/>
            <a:ext cx="8117840" cy="2014552"/>
          </a:xfrm>
          <a:prstGeom prst="rect">
            <a:avLst/>
          </a:prstGeom>
        </p:spPr>
        <p:txBody>
          <a:bodyPr/>
          <a:lstStyle>
            <a:lvl1pPr algn="ctr">
              <a:defRPr sz="3800">
                <a:solidFill>
                  <a:schemeClr val="tx1"/>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432560" y="4058920"/>
            <a:ext cx="6685280" cy="1830493"/>
          </a:xfrm>
          <a:prstGeom prst="rect">
            <a:avLst/>
          </a:prstGeom>
        </p:spPr>
        <p:txBody>
          <a:bodyPr lIns="95500" tIns="47750" rIns="95500" bIns="47750"/>
          <a:lstStyle>
            <a:lvl1pPr marL="0" indent="0" algn="ctr">
              <a:buNone/>
              <a:defRPr sz="2900">
                <a:latin typeface="微软雅黑" panose="020B0503020204020204" pitchFamily="34" charset="-122"/>
                <a:ea typeface="微软雅黑" panose="020B0503020204020204" pitchFamily="34" charset="-122"/>
              </a:defRPr>
            </a:lvl1pPr>
            <a:lvl2pPr marL="477500" indent="0" algn="ctr">
              <a:buNone/>
              <a:defRPr/>
            </a:lvl2pPr>
            <a:lvl3pPr marL="954999" indent="0" algn="ctr">
              <a:buNone/>
              <a:defRPr/>
            </a:lvl3pPr>
            <a:lvl4pPr marL="1432499" indent="0" algn="ctr">
              <a:buNone/>
              <a:defRPr/>
            </a:lvl4pPr>
            <a:lvl5pPr marL="1909999" indent="0" algn="ctr">
              <a:buNone/>
              <a:defRPr/>
            </a:lvl5pPr>
            <a:lvl6pPr marL="2387498" indent="0" algn="ctr">
              <a:buNone/>
              <a:defRPr/>
            </a:lvl6pPr>
            <a:lvl7pPr marL="2864998" indent="0" algn="ctr">
              <a:buNone/>
              <a:defRPr/>
            </a:lvl7pPr>
            <a:lvl8pPr marL="3342498" indent="0" algn="ctr">
              <a:buNone/>
              <a:defRPr/>
            </a:lvl8pPr>
            <a:lvl9pPr marL="3819997" indent="0" algn="ctr">
              <a:buNone/>
              <a:defRPr/>
            </a:lvl9pPr>
          </a:lstStyle>
          <a:p>
            <a:r>
              <a:rPr lang="zh-CN" altLang="en-US" dirty="0" smtClean="0"/>
              <a:t>单击此处编辑母版副标题样式</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77520" y="1119170"/>
            <a:ext cx="8595360" cy="5521364"/>
          </a:xfrm>
          <a:prstGeom prst="rect">
            <a:avLst/>
          </a:prstGeom>
        </p:spPr>
        <p:txBody>
          <a:bodyPr lIns="95500" tIns="47750" rIns="95500" bIns="47750"/>
          <a:lstStyle>
            <a:lvl1pPr>
              <a:defRPr sz="2900">
                <a:latin typeface="微软雅黑" panose="020B0503020204020204" pitchFamily="34" charset="-122"/>
                <a:ea typeface="微软雅黑" panose="020B0503020204020204" pitchFamily="34" charset="-122"/>
              </a:defRPr>
            </a:lvl1pPr>
            <a:lvl2pPr>
              <a:defRPr>
                <a:latin typeface="方正大黑简体" pitchFamily="2" charset="-122"/>
                <a:ea typeface="方正大黑简体" pitchFamily="2" charset="-122"/>
              </a:defRPr>
            </a:lvl2pPr>
            <a:lvl3pPr>
              <a:defRPr>
                <a:latin typeface="方正大黑简体" pitchFamily="2" charset="-122"/>
                <a:ea typeface="方正大黑简体" pitchFamily="2" charset="-122"/>
              </a:defRPr>
            </a:lvl3pPr>
            <a:lvl4pPr>
              <a:defRPr>
                <a:latin typeface="方正大黑简体" pitchFamily="2" charset="-122"/>
                <a:ea typeface="方正大黑简体" pitchFamily="2" charset="-122"/>
              </a:defRPr>
            </a:lvl4pPr>
            <a:lvl5pPr>
              <a:defRPr>
                <a:latin typeface="方正大黑简体" pitchFamily="2" charset="-122"/>
                <a:ea typeface="方正大黑简体" pitchFamily="2" charset="-122"/>
              </a:defRPr>
            </a:lvl5pPr>
          </a:lstStyle>
          <a:p>
            <a:pPr lvl="0"/>
            <a:r>
              <a:rPr lang="zh-CN" altLang="en-US" dirty="0" smtClean="0"/>
              <a:t>单击此处编辑母版文本样式</a:t>
            </a: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477520" y="1119170"/>
            <a:ext cx="8595360" cy="5521364"/>
          </a:xfrm>
          <a:prstGeom prst="rect">
            <a:avLst/>
          </a:prstGeom>
        </p:spPr>
        <p:txBody>
          <a:bodyPr lIns="95500" tIns="47750" rIns="95500" bIns="47750"/>
          <a:lstStyle>
            <a:lvl1pPr>
              <a:buClr>
                <a:srgbClr val="00B0F0"/>
              </a:buClr>
              <a:buFont typeface="Wingdings" pitchFamily="2" charset="2"/>
              <a:buChar char=""/>
              <a:defRPr sz="2900">
                <a:latin typeface="微软雅黑" pitchFamily="34" charset="-122"/>
                <a:ea typeface="微软雅黑" pitchFamily="34" charset="-122"/>
              </a:defRPr>
            </a:lvl1pPr>
            <a:lvl2pPr>
              <a:defRPr>
                <a:latin typeface="方正大黑简体" pitchFamily="2" charset="-122"/>
                <a:ea typeface="方正大黑简体" pitchFamily="2" charset="-122"/>
              </a:defRPr>
            </a:lvl2pPr>
            <a:lvl3pPr>
              <a:defRPr>
                <a:latin typeface="方正大黑简体" pitchFamily="2" charset="-122"/>
                <a:ea typeface="方正大黑简体" pitchFamily="2" charset="-122"/>
              </a:defRPr>
            </a:lvl3pPr>
            <a:lvl4pPr>
              <a:defRPr>
                <a:latin typeface="方正大黑简体" pitchFamily="2" charset="-122"/>
                <a:ea typeface="方正大黑简体" pitchFamily="2" charset="-122"/>
              </a:defRPr>
            </a:lvl4pPr>
            <a:lvl5pPr>
              <a:defRPr>
                <a:latin typeface="方正大黑简体" pitchFamily="2" charset="-122"/>
                <a:ea typeface="方正大黑简体" pitchFamily="2" charset="-122"/>
              </a:defRPr>
            </a:lvl5pPr>
          </a:lstStyle>
          <a:p>
            <a:pPr lvl="0"/>
            <a:r>
              <a:rPr lang="zh-CN" altLang="en-US" dirty="0" smtClean="0"/>
              <a:t> 单击此处编辑母版文本样式</a:t>
            </a:r>
          </a:p>
        </p:txBody>
      </p:sp>
      <p:sp>
        <p:nvSpPr>
          <p:cNvPr id="4" name="标题 1"/>
          <p:cNvSpPr>
            <a:spLocks noGrp="1"/>
          </p:cNvSpPr>
          <p:nvPr>
            <p:ph type="title"/>
          </p:nvPr>
        </p:nvSpPr>
        <p:spPr>
          <a:xfrm>
            <a:off x="488324" y="197024"/>
            <a:ext cx="5866252" cy="752084"/>
          </a:xfrm>
          <a:prstGeom prst="rect">
            <a:avLst/>
          </a:prstGeom>
          <a:solidFill>
            <a:schemeClr val="bg1"/>
          </a:solidFill>
        </p:spPr>
        <p:txBody>
          <a:bodyPr anchor="ctr" anchorCtr="0"/>
          <a:lstStyle>
            <a:lvl1pPr>
              <a:defRPr sz="3600" b="1">
                <a:solidFill>
                  <a:schemeClr val="accent2">
                    <a:lumMod val="75000"/>
                  </a:schemeClr>
                </a:solidFill>
                <a:latin typeface="微软雅黑" panose="020B0503020204020204" pitchFamily="34" charset="-122"/>
                <a:ea typeface="微软雅黑" panose="020B0503020204020204" pitchFamily="34" charset="-122"/>
              </a:defRPr>
            </a:lvl1pPr>
          </a:lstStyle>
          <a:p>
            <a:r>
              <a:rPr lang="zh-CN" altLang="en-US" dirty="0" smtClean="0"/>
              <a:t>单击此处编辑母版标题样式</a:t>
            </a:r>
            <a:endParaRPr lang="zh-CN" altLang="en-US" dirty="0"/>
          </a:p>
        </p:txBody>
      </p:sp>
    </p:spTree>
    <p:extLst>
      <p:ext uri="{BB962C8B-B14F-4D97-AF65-F5344CB8AC3E}">
        <p14:creationId xmlns:p14="http://schemas.microsoft.com/office/powerpoint/2010/main" val="1986954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大标题页">
    <p:spTree>
      <p:nvGrpSpPr>
        <p:cNvPr id="1" name=""/>
        <p:cNvGrpSpPr/>
        <p:nvPr/>
      </p:nvGrpSpPr>
      <p:grpSpPr>
        <a:xfrm>
          <a:off x="0" y="0"/>
          <a:ext cx="0" cy="0"/>
          <a:chOff x="0" y="0"/>
          <a:chExt cx="0" cy="0"/>
        </a:xfrm>
      </p:grpSpPr>
      <p:sp>
        <p:nvSpPr>
          <p:cNvPr id="2" name="标题 1"/>
          <p:cNvSpPr>
            <a:spLocks noGrp="1"/>
          </p:cNvSpPr>
          <p:nvPr>
            <p:ph type="ctrTitle"/>
          </p:nvPr>
        </p:nvSpPr>
        <p:spPr>
          <a:xfrm>
            <a:off x="656598" y="2641400"/>
            <a:ext cx="8237219" cy="1880000"/>
          </a:xfrm>
        </p:spPr>
        <p:txBody>
          <a:bodyPr anchor="ctr" anchorCtr="0"/>
          <a:lstStyle>
            <a:lvl1pPr algn="ctr">
              <a:defRPr sz="4700" b="1">
                <a:solidFill>
                  <a:schemeClr val="tx1"/>
                </a:solidFill>
                <a:effectLst>
                  <a:outerShdw blurRad="254000" dist="63500" dir="2700000" algn="tl" rotWithShape="0">
                    <a:prstClr val="black">
                      <a:alpha val="40000"/>
                    </a:prstClr>
                  </a:outerShdw>
                </a:effectLst>
                <a:latin typeface="+mj-ea"/>
                <a:ea typeface="+mj-ea"/>
              </a:defRPr>
            </a:lvl1pPr>
          </a:lstStyle>
          <a:p>
            <a:r>
              <a:rPr lang="zh-CN" altLang="en-US" smtClean="0"/>
              <a:t>单击此处编辑母版标题样式</a:t>
            </a:r>
            <a:endParaRPr lang="zh-CN" altLang="en-US"/>
          </a:p>
        </p:txBody>
      </p:sp>
    </p:spTree>
    <p:extLst>
      <p:ext uri="{BB962C8B-B14F-4D97-AF65-F5344CB8AC3E}">
        <p14:creationId xmlns:p14="http://schemas.microsoft.com/office/powerpoint/2010/main" val="3431402796"/>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1361">
          <p15:clr>
            <a:srgbClr val="FBAE40"/>
          </p15:clr>
        </p15:guide>
        <p15:guide id="2" pos="181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77520" y="1119170"/>
            <a:ext cx="8595360" cy="5521364"/>
          </a:xfrm>
          <a:prstGeom prst="rect">
            <a:avLst/>
          </a:prstGeom>
        </p:spPr>
        <p:txBody>
          <a:bodyPr/>
          <a:lstStyle>
            <a:lvl1pPr>
              <a:defRPr sz="2900">
                <a:latin typeface="微软雅黑" panose="020B0503020204020204" pitchFamily="34" charset="-122"/>
                <a:ea typeface="微软雅黑" panose="020B0503020204020204" pitchFamily="34" charset="-122"/>
              </a:defRPr>
            </a:lvl1pPr>
            <a:lvl2pPr>
              <a:defRPr>
                <a:latin typeface="方正大黑简体" pitchFamily="2" charset="-122"/>
                <a:ea typeface="方正大黑简体" pitchFamily="2" charset="-122"/>
              </a:defRPr>
            </a:lvl2pPr>
            <a:lvl3pPr>
              <a:defRPr>
                <a:latin typeface="方正大黑简体" pitchFamily="2" charset="-122"/>
                <a:ea typeface="方正大黑简体" pitchFamily="2" charset="-122"/>
              </a:defRPr>
            </a:lvl3pPr>
            <a:lvl4pPr>
              <a:defRPr>
                <a:latin typeface="方正大黑简体" pitchFamily="2" charset="-122"/>
                <a:ea typeface="方正大黑简体" pitchFamily="2" charset="-122"/>
              </a:defRPr>
            </a:lvl4pPr>
            <a:lvl5pPr>
              <a:defRPr>
                <a:latin typeface="方正大黑简体" pitchFamily="2" charset="-122"/>
                <a:ea typeface="方正大黑简体" pitchFamily="2" charset="-122"/>
              </a:defRPr>
            </a:lvl5pPr>
          </a:lstStyle>
          <a:p>
            <a:pPr lvl="0"/>
            <a:r>
              <a:rPr lang="zh-CN" altLang="en-US" dirty="0" smtClean="0"/>
              <a:t>单击此处编辑母版文本样式</a:t>
            </a:r>
          </a:p>
        </p:txBody>
      </p:sp>
    </p:spTree>
    <p:extLst>
      <p:ext uri="{BB962C8B-B14F-4D97-AF65-F5344CB8AC3E}">
        <p14:creationId xmlns:p14="http://schemas.microsoft.com/office/powerpoint/2010/main" val="40077457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内容">
    <p:bg>
      <p:bgPr>
        <a:solidFill>
          <a:schemeClr val="bg1"/>
        </a:solidFill>
        <a:effectLst/>
      </p:bgPr>
    </p:bg>
    <p:spTree>
      <p:nvGrpSpPr>
        <p:cNvPr id="1" name=""/>
        <p:cNvGrpSpPr/>
        <p:nvPr/>
      </p:nvGrpSpPr>
      <p:grpSpPr>
        <a:xfrm>
          <a:off x="0" y="0"/>
          <a:ext cx="0" cy="0"/>
          <a:chOff x="0" y="0"/>
          <a:chExt cx="0" cy="0"/>
        </a:xfrm>
      </p:grpSpPr>
      <p:sp>
        <p:nvSpPr>
          <p:cNvPr id="4" name="矩形 3"/>
          <p:cNvSpPr/>
          <p:nvPr userDrawn="1"/>
        </p:nvSpPr>
        <p:spPr>
          <a:xfrm>
            <a:off x="500733" y="0"/>
            <a:ext cx="9049667" cy="8373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eaLnBrk="1" fontAlgn="auto" hangingPunct="1">
              <a:spcBef>
                <a:spcPts val="0"/>
              </a:spcBef>
              <a:spcAft>
                <a:spcPts val="0"/>
              </a:spcAft>
              <a:defRPr/>
            </a:pPr>
            <a:endParaRPr lang="zh-CN" altLang="en-US" dirty="0"/>
          </a:p>
        </p:txBody>
      </p:sp>
      <p:sp>
        <p:nvSpPr>
          <p:cNvPr id="5" name="矩形 4"/>
          <p:cNvSpPr/>
          <p:nvPr userDrawn="1"/>
        </p:nvSpPr>
        <p:spPr>
          <a:xfrm>
            <a:off x="1" y="0"/>
            <a:ext cx="845608" cy="8373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eaLnBrk="1" fontAlgn="auto" hangingPunct="1">
              <a:spcBef>
                <a:spcPts val="0"/>
              </a:spcBef>
              <a:spcAft>
                <a:spcPts val="0"/>
              </a:spcAft>
              <a:defRPr/>
            </a:pPr>
            <a:endParaRPr lang="zh-CN" altLang="en-US" dirty="0"/>
          </a:p>
        </p:txBody>
      </p:sp>
      <p:sp>
        <p:nvSpPr>
          <p:cNvPr id="19" name="文本占位符 18"/>
          <p:cNvSpPr>
            <a:spLocks noGrp="1"/>
          </p:cNvSpPr>
          <p:nvPr>
            <p:ph type="body" sz="quarter" idx="13"/>
          </p:nvPr>
        </p:nvSpPr>
        <p:spPr>
          <a:xfrm>
            <a:off x="167879" y="1"/>
            <a:ext cx="557107" cy="837133"/>
          </a:xfrm>
        </p:spPr>
        <p:txBody>
          <a:bodyPr anchor="ctr">
            <a:noAutofit/>
          </a:bodyPr>
          <a:lstStyle>
            <a:lvl1pPr algn="ctr">
              <a:buNone/>
              <a:defRPr kumimoji="0" lang="zh-CN" altLang="en-US" sz="2900" b="1" i="0" u="none" strike="noStrike" kern="1200" cap="none" spc="0" normalizeH="0" baseline="0" noProof="0" dirty="0" smtClean="0">
                <a:ln>
                  <a:noFill/>
                </a:ln>
                <a:solidFill>
                  <a:schemeClr val="bg2"/>
                </a:solidFill>
                <a:effectLst/>
                <a:uLnTx/>
                <a:uFillTx/>
                <a:latin typeface="+mn-lt"/>
                <a:ea typeface="+mn-ea"/>
                <a:cs typeface="+mn-cs"/>
              </a:defRPr>
            </a:lvl1pPr>
          </a:lstStyle>
          <a:p>
            <a:pPr lvl="0"/>
            <a:r>
              <a:rPr lang="zh-CN" altLang="en-US" smtClean="0"/>
              <a:t>单击此处编辑母版文本样式</a:t>
            </a:r>
          </a:p>
        </p:txBody>
      </p:sp>
      <p:sp>
        <p:nvSpPr>
          <p:cNvPr id="21" name="文本占位符 20"/>
          <p:cNvSpPr>
            <a:spLocks noGrp="1"/>
          </p:cNvSpPr>
          <p:nvPr>
            <p:ph type="body" sz="quarter" idx="14"/>
          </p:nvPr>
        </p:nvSpPr>
        <p:spPr>
          <a:xfrm>
            <a:off x="946613" y="2"/>
            <a:ext cx="8603788" cy="825342"/>
          </a:xfrm>
        </p:spPr>
        <p:txBody>
          <a:bodyPr anchor="ctr">
            <a:noAutofit/>
          </a:bodyPr>
          <a:lstStyle>
            <a:lvl1pPr>
              <a:buNone/>
              <a:defRPr kumimoji="0" lang="zh-CN" altLang="en-US" sz="2500" b="1" i="0" u="none" strike="noStrike" kern="1200" cap="none" spc="0" normalizeH="0" baseline="0" noProof="0" dirty="0" smtClean="0">
                <a:ln>
                  <a:noFill/>
                </a:ln>
                <a:solidFill>
                  <a:schemeClr val="bg2"/>
                </a:solidFill>
                <a:effectLst/>
                <a:uLnTx/>
                <a:uFillTx/>
                <a:latin typeface="+mj-lt"/>
                <a:ea typeface="+mj-ea"/>
                <a:cs typeface="+mj-cs"/>
              </a:defRPr>
            </a:lvl1pPr>
          </a:lstStyle>
          <a:p>
            <a:pPr lvl="0"/>
            <a:r>
              <a:rPr lang="zh-CN" altLang="en-US" smtClean="0"/>
              <a:t>单击此处编辑母版文本样式</a:t>
            </a:r>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71948" tIns="0" rIns="0" bIns="0"/>
          <a:lstStyle>
            <a:lvl1pPr algn="l">
              <a:defRPr b="1"/>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495759" y="1299990"/>
            <a:ext cx="8560106" cy="5277080"/>
          </a:xfrm>
          <a:prstGeom prst="rect">
            <a:avLst/>
          </a:prstGeom>
        </p:spPr>
        <p:txBody>
          <a:bodyPr lIns="91390" tIns="45695" rIns="91390" bIns="45695"/>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16280" y="2225122"/>
            <a:ext cx="8117840" cy="1535359"/>
          </a:xfrm>
          <a:prstGeom prst="rect">
            <a:avLst/>
          </a:prstGeom>
        </p:spPr>
        <p:txBody>
          <a:bodyPr lIns="95448" tIns="47725" rIns="95448" bIns="47725"/>
          <a:lstStyle/>
          <a:p>
            <a:r>
              <a:rPr lang="zh-CN" altLang="en-US" smtClean="0"/>
              <a:t>单击此处编辑母版标题样式</a:t>
            </a:r>
            <a:endParaRPr lang="zh-CN" altLang="en-US" dirty="0"/>
          </a:p>
        </p:txBody>
      </p:sp>
      <p:sp>
        <p:nvSpPr>
          <p:cNvPr id="3" name="副标题 2"/>
          <p:cNvSpPr>
            <a:spLocks noGrp="1"/>
          </p:cNvSpPr>
          <p:nvPr>
            <p:ph type="subTitle" idx="1"/>
          </p:nvPr>
        </p:nvSpPr>
        <p:spPr>
          <a:xfrm>
            <a:off x="1432569" y="4058926"/>
            <a:ext cx="6685281" cy="1830492"/>
          </a:xfrm>
          <a:prstGeom prst="rect">
            <a:avLst/>
          </a:prstGeom>
        </p:spPr>
        <p:txBody>
          <a:bodyPr lIns="95448" tIns="47725" rIns="95448" bIns="47725"/>
          <a:lstStyle>
            <a:lvl1pPr marL="0" indent="0" algn="ctr">
              <a:buNone/>
              <a:defRPr/>
            </a:lvl1pPr>
            <a:lvl2pPr marL="477239" indent="0" algn="ctr">
              <a:buNone/>
              <a:defRPr/>
            </a:lvl2pPr>
            <a:lvl3pPr marL="954480" indent="0" algn="ctr">
              <a:buNone/>
              <a:defRPr/>
            </a:lvl3pPr>
            <a:lvl4pPr marL="1431719" indent="0" algn="ctr">
              <a:buNone/>
              <a:defRPr/>
            </a:lvl4pPr>
            <a:lvl5pPr marL="1908958" indent="0" algn="ctr">
              <a:buNone/>
              <a:defRPr/>
            </a:lvl5pPr>
            <a:lvl6pPr marL="2386198" indent="0" algn="ctr">
              <a:buNone/>
              <a:defRPr/>
            </a:lvl6pPr>
            <a:lvl7pPr marL="2863438" indent="0" algn="ctr">
              <a:buNone/>
              <a:defRPr/>
            </a:lvl7pPr>
            <a:lvl8pPr marL="3340675" indent="0" algn="ctr">
              <a:buNone/>
              <a:defRPr/>
            </a:lvl8pPr>
            <a:lvl9pPr marL="3817916"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36483" y="149308"/>
            <a:ext cx="8283645" cy="663224"/>
          </a:xfrm>
          <a:prstGeom prst="rect">
            <a:avLst/>
          </a:prstGeom>
          <a:noFill/>
          <a:extLst/>
        </p:spPr>
        <p:txBody>
          <a:bodyPr vert="horz" wrap="square" lIns="95448" tIns="47725" rIns="95448" bIns="47725" numCol="1" anchor="t" anchorCtr="0" compatLnSpc="1">
            <a:prstTxWarp prst="textNoShape">
              <a:avLst/>
            </a:prstTxWarp>
          </a:bodyPr>
          <a:lstStyle>
            <a:lvl1pPr algn="l">
              <a:defRPr>
                <a:solidFill>
                  <a:schemeClr val="tx1">
                    <a:lumMod val="50000"/>
                  </a:schemeClr>
                </a:solidFill>
                <a:effectLst>
                  <a:outerShdw blurRad="50800" dist="38100" dir="2700000" algn="tl" rotWithShape="0">
                    <a:schemeClr val="bg1">
                      <a:alpha val="75000"/>
                    </a:schemeClr>
                  </a:outerShdw>
                </a:effectLst>
                <a:latin typeface="微软雅黑" pitchFamily="34" charset="-122"/>
                <a:ea typeface="微软雅黑" pitchFamily="34" charset="-122"/>
              </a:defRPr>
            </a:lvl1pPr>
          </a:lstStyle>
          <a:p>
            <a:r>
              <a:rPr lang="zh-CN" altLang="en-US" smtClean="0"/>
              <a:t>单击此处编辑母版标题样式</a:t>
            </a:r>
            <a:endParaRPr lang="zh-CN" altLang="en-US" dirty="0" smtClean="0"/>
          </a:p>
        </p:txBody>
      </p:sp>
      <p:sp>
        <p:nvSpPr>
          <p:cNvPr id="5" name="内容占位符 2"/>
          <p:cNvSpPr>
            <a:spLocks noGrp="1"/>
          </p:cNvSpPr>
          <p:nvPr>
            <p:ph idx="1"/>
          </p:nvPr>
        </p:nvSpPr>
        <p:spPr bwMode="auto">
          <a:xfrm>
            <a:off x="338243" y="1550282"/>
            <a:ext cx="8595360" cy="4727116"/>
          </a:xfrm>
          <a:prstGeom prst="rect">
            <a:avLst/>
          </a:prstGeom>
          <a:noFill/>
          <a:extLst/>
        </p:spPr>
        <p:txBody>
          <a:bodyPr vert="horz" wrap="square" lIns="95448" tIns="47725" rIns="95448" bIns="47725" numCol="1" anchor="t" anchorCtr="0" compatLnSpc="1">
            <a:prstTxWarp prst="textNoShape">
              <a:avLst/>
            </a:prstTxWarp>
          </a:bodyPr>
          <a:lstStyle>
            <a:lvl1pPr>
              <a:defRPr>
                <a:latin typeface="微软雅黑" pitchFamily="34" charset="-122"/>
                <a:ea typeface="微软雅黑" pitchFamily="34" charset="-122"/>
              </a:defRPr>
            </a:lvl1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image" Target="../media/image4.jpeg"/><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5.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419100" y="1266827"/>
            <a:ext cx="8736013" cy="5332413"/>
          </a:xfrm>
          <a:prstGeom prst="rect">
            <a:avLst/>
          </a:prstGeom>
          <a:noFill/>
          <a:ln w="9525">
            <a:noFill/>
            <a:miter lim="800000"/>
            <a:headEnd/>
            <a:tailEnd/>
          </a:ln>
        </p:spPr>
        <p:txBody>
          <a:bodyPr vert="horz" wrap="square" lIns="95448" tIns="47724" rIns="95448" bIns="47724"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pic>
        <p:nvPicPr>
          <p:cNvPr id="1027" name="Picture 4"/>
          <p:cNvPicPr>
            <a:picLocks noChangeAspect="1" noChangeArrowheads="1"/>
          </p:cNvPicPr>
          <p:nvPr/>
        </p:nvPicPr>
        <p:blipFill>
          <a:blip r:embed="rId8" cstate="print"/>
          <a:srcRect/>
          <a:stretch>
            <a:fillRect/>
          </a:stretch>
        </p:blipFill>
        <p:spPr bwMode="auto">
          <a:xfrm>
            <a:off x="0" y="346075"/>
            <a:ext cx="9550400" cy="717550"/>
          </a:xfrm>
          <a:prstGeom prst="rect">
            <a:avLst/>
          </a:prstGeom>
          <a:noFill/>
          <a:ln w="9525">
            <a:noFill/>
            <a:miter lim="800000"/>
            <a:headEnd/>
            <a:tailEnd/>
          </a:ln>
        </p:spPr>
      </p:pic>
      <p:sp>
        <p:nvSpPr>
          <p:cNvPr id="1028" name="Rectangle 3"/>
          <p:cNvSpPr>
            <a:spLocks noGrp="1" noChangeArrowheads="1"/>
          </p:cNvSpPr>
          <p:nvPr>
            <p:ph type="title"/>
          </p:nvPr>
        </p:nvSpPr>
        <p:spPr bwMode="auto">
          <a:xfrm>
            <a:off x="504825" y="314325"/>
            <a:ext cx="4470400" cy="765175"/>
          </a:xfrm>
          <a:prstGeom prst="rect">
            <a:avLst/>
          </a:prstGeom>
          <a:solidFill>
            <a:schemeClr val="bg1"/>
          </a:solidFill>
          <a:ln w="9525">
            <a:noFill/>
            <a:miter lim="800000"/>
            <a:headEnd/>
            <a:tailEnd/>
          </a:ln>
        </p:spPr>
        <p:txBody>
          <a:bodyPr vert="horz" wrap="square" lIns="71968" tIns="45699" rIns="71968" bIns="45699" numCol="1" anchor="ctr" anchorCtr="0" compatLnSpc="1">
            <a:prstTxWarp prst="textNoShape">
              <a:avLst/>
            </a:prstTxWarp>
          </a:bodyPr>
          <a:lstStyle/>
          <a:p>
            <a:pPr lvl="0"/>
            <a:r>
              <a:rPr lang="zh-CN" altLang="en-US" smtClean="0"/>
              <a:t>编辑母版标题样式</a:t>
            </a:r>
          </a:p>
        </p:txBody>
      </p:sp>
      <p:sp>
        <p:nvSpPr>
          <p:cNvPr id="2" name="矩形 1"/>
          <p:cNvSpPr/>
          <p:nvPr/>
        </p:nvSpPr>
        <p:spPr bwMode="auto">
          <a:xfrm>
            <a:off x="0" y="6692902"/>
            <a:ext cx="9550400" cy="468313"/>
          </a:xfrm>
          <a:prstGeom prst="rect">
            <a:avLst/>
          </a:prstGeom>
          <a:solidFill>
            <a:schemeClr val="bg1">
              <a:lumMod val="85000"/>
            </a:schemeClr>
          </a:solidFill>
          <a:ln w="9525" cap="flat" cmpd="sng" algn="ctr">
            <a:noFill/>
            <a:prstDash val="solid"/>
            <a:round/>
            <a:headEnd type="none" w="med" len="med"/>
            <a:tailEnd type="none" w="med" len="med"/>
          </a:ln>
          <a:effectLst/>
        </p:spPr>
        <p:txBody>
          <a:bodyPr lIns="91399" tIns="45699" rIns="91399" bIns="45699"/>
          <a:lstStyle/>
          <a:p>
            <a:pPr defTabSz="955237">
              <a:defRPr/>
            </a:pPr>
            <a:endParaRPr lang="zh-CN" altLang="en-US" dirty="0"/>
          </a:p>
        </p:txBody>
      </p:sp>
      <p:pic>
        <p:nvPicPr>
          <p:cNvPr id="1030" name="Picture 3" descr="D:\Pictures\公司logo\iflytek_white.png"/>
          <p:cNvPicPr>
            <a:picLocks noChangeAspect="1" noChangeArrowheads="1"/>
          </p:cNvPicPr>
          <p:nvPr/>
        </p:nvPicPr>
        <p:blipFill>
          <a:blip r:embed="rId9" cstate="print"/>
          <a:srcRect/>
          <a:stretch>
            <a:fillRect/>
          </a:stretch>
        </p:blipFill>
        <p:spPr bwMode="auto">
          <a:xfrm>
            <a:off x="8118475" y="6757989"/>
            <a:ext cx="1212850" cy="358775"/>
          </a:xfrm>
          <a:prstGeom prst="rect">
            <a:avLst/>
          </a:prstGeom>
          <a:noFill/>
          <a:ln w="9525">
            <a:noFill/>
            <a:miter lim="800000"/>
            <a:headEnd/>
            <a:tailEnd/>
          </a:ln>
        </p:spPr>
      </p:pic>
      <p:sp>
        <p:nvSpPr>
          <p:cNvPr id="185351" name="Rectangle 7"/>
          <p:cNvSpPr>
            <a:spLocks noGrp="1" noChangeArrowheads="1"/>
          </p:cNvSpPr>
          <p:nvPr>
            <p:ph type="sldNum" sz="quarter" idx="4"/>
          </p:nvPr>
        </p:nvSpPr>
        <p:spPr bwMode="auto">
          <a:xfrm>
            <a:off x="101602" y="6773865"/>
            <a:ext cx="1055688" cy="303212"/>
          </a:xfrm>
          <a:prstGeom prst="rect">
            <a:avLst/>
          </a:prstGeom>
          <a:noFill/>
          <a:ln w="9525">
            <a:noFill/>
            <a:miter lim="800000"/>
            <a:headEnd/>
            <a:tailEnd/>
          </a:ln>
          <a:effectLst/>
        </p:spPr>
        <p:txBody>
          <a:bodyPr vert="horz" wrap="square" lIns="95448" tIns="47724" rIns="95448" bIns="47724" numCol="1" anchor="t" anchorCtr="0" compatLnSpc="1">
            <a:prstTxWarp prst="textNoShape">
              <a:avLst/>
            </a:prstTxWarp>
          </a:bodyPr>
          <a:lstStyle>
            <a:lvl1pPr>
              <a:defRPr sz="1500" b="0">
                <a:solidFill>
                  <a:srgbClr val="000000"/>
                </a:solidFill>
                <a:latin typeface="Calibri" pitchFamily="34" charset="0"/>
              </a:defRPr>
            </a:lvl1pPr>
          </a:lstStyle>
          <a:p>
            <a:fld id="{E5A1CB42-3877-490C-920C-0A724F980A38}"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5363" r:id="rId1"/>
    <p:sldLayoutId id="2147485345" r:id="rId2"/>
    <p:sldLayoutId id="2147485390" r:id="rId3"/>
    <p:sldLayoutId id="2147485392" r:id="rId4"/>
    <p:sldLayoutId id="2147485393" r:id="rId5"/>
    <p:sldLayoutId id="2147485399" r:id="rId6"/>
  </p:sldLayoutIdLst>
  <p:transition/>
  <p:timing>
    <p:tnLst>
      <p:par>
        <p:cTn id="1" dur="indefinite" restart="never" nodeType="tmRoot"/>
      </p:par>
    </p:tnLst>
  </p:timing>
  <p:hf hdr="0" ftr="0" dt="0"/>
  <p:txStyles>
    <p:titleStyle>
      <a:lvl1pPr algn="l" defTabSz="953914" rtl="0" eaLnBrk="0" fontAlgn="base" hangingPunct="0">
        <a:spcBef>
          <a:spcPct val="0"/>
        </a:spcBef>
        <a:spcAft>
          <a:spcPct val="0"/>
        </a:spcAft>
        <a:defRPr kumimoji="1" lang="zh-CN" altLang="en-US" sz="4200" b="1" kern="1200">
          <a:solidFill>
            <a:schemeClr val="tx1"/>
          </a:solidFill>
          <a:latin typeface="+mj-ea"/>
          <a:ea typeface="+mj-ea"/>
          <a:cs typeface="微软雅黑" charset="0"/>
        </a:defRPr>
      </a:lvl1pPr>
      <a:lvl2pPr algn="l" defTabSz="953914" rtl="0" eaLnBrk="0" fontAlgn="base" hangingPunct="0">
        <a:spcBef>
          <a:spcPct val="0"/>
        </a:spcBef>
        <a:spcAft>
          <a:spcPct val="0"/>
        </a:spcAft>
        <a:defRPr kumimoji="1" sz="4200" b="1">
          <a:solidFill>
            <a:schemeClr val="tx1"/>
          </a:solidFill>
          <a:latin typeface="微软雅黑" pitchFamily="34" charset="-122"/>
          <a:ea typeface="微软雅黑" pitchFamily="34" charset="-122"/>
          <a:cs typeface="微软雅黑" charset="0"/>
        </a:defRPr>
      </a:lvl2pPr>
      <a:lvl3pPr algn="l" defTabSz="953914" rtl="0" eaLnBrk="0" fontAlgn="base" hangingPunct="0">
        <a:spcBef>
          <a:spcPct val="0"/>
        </a:spcBef>
        <a:spcAft>
          <a:spcPct val="0"/>
        </a:spcAft>
        <a:defRPr kumimoji="1" sz="4200" b="1">
          <a:solidFill>
            <a:schemeClr val="tx1"/>
          </a:solidFill>
          <a:latin typeface="微软雅黑" pitchFamily="34" charset="-122"/>
          <a:ea typeface="微软雅黑" pitchFamily="34" charset="-122"/>
          <a:cs typeface="微软雅黑" charset="0"/>
        </a:defRPr>
      </a:lvl3pPr>
      <a:lvl4pPr algn="l" defTabSz="953914" rtl="0" eaLnBrk="0" fontAlgn="base" hangingPunct="0">
        <a:spcBef>
          <a:spcPct val="0"/>
        </a:spcBef>
        <a:spcAft>
          <a:spcPct val="0"/>
        </a:spcAft>
        <a:defRPr kumimoji="1" sz="4200" b="1">
          <a:solidFill>
            <a:schemeClr val="tx1"/>
          </a:solidFill>
          <a:latin typeface="微软雅黑" pitchFamily="34" charset="-122"/>
          <a:ea typeface="微软雅黑" pitchFamily="34" charset="-122"/>
          <a:cs typeface="微软雅黑" charset="0"/>
        </a:defRPr>
      </a:lvl4pPr>
      <a:lvl5pPr algn="l" defTabSz="953914" rtl="0" eaLnBrk="0" fontAlgn="base" hangingPunct="0">
        <a:spcBef>
          <a:spcPct val="0"/>
        </a:spcBef>
        <a:spcAft>
          <a:spcPct val="0"/>
        </a:spcAft>
        <a:defRPr kumimoji="1" sz="4200" b="1">
          <a:solidFill>
            <a:schemeClr val="tx1"/>
          </a:solidFill>
          <a:latin typeface="微软雅黑" pitchFamily="34" charset="-122"/>
          <a:ea typeface="微软雅黑" pitchFamily="34" charset="-122"/>
          <a:cs typeface="微软雅黑" charset="0"/>
        </a:defRPr>
      </a:lvl5pPr>
      <a:lvl6pPr marL="456991" algn="ctr" defTabSz="955237"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6pPr>
      <a:lvl7pPr marL="913983" algn="ctr" defTabSz="955237"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7pPr>
      <a:lvl8pPr marL="1370973" algn="ctr" defTabSz="955237"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8pPr>
      <a:lvl9pPr marL="1827964" algn="ctr" defTabSz="955237"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9pPr>
    </p:titleStyle>
    <p:bodyStyle>
      <a:lvl1pPr marL="357123" indent="-357123" algn="l" defTabSz="953914" rtl="0" eaLnBrk="0" fontAlgn="base" hangingPunct="0">
        <a:spcBef>
          <a:spcPct val="20000"/>
        </a:spcBef>
        <a:spcAft>
          <a:spcPct val="0"/>
        </a:spcAft>
        <a:buChar char="•"/>
        <a:defRPr kumimoji="1" sz="2800">
          <a:solidFill>
            <a:schemeClr val="tx1"/>
          </a:solidFill>
          <a:latin typeface="+mn-lt"/>
          <a:ea typeface="+mn-ea"/>
          <a:cs typeface="微软雅黑" charset="0"/>
        </a:defRPr>
      </a:lvl1pPr>
      <a:lvl2pPr marL="774558" indent="-296809" algn="l" defTabSz="953914" rtl="0" eaLnBrk="0" fontAlgn="base" hangingPunct="0">
        <a:spcBef>
          <a:spcPct val="20000"/>
        </a:spcBef>
        <a:spcAft>
          <a:spcPct val="0"/>
        </a:spcAft>
        <a:buChar char="–"/>
        <a:defRPr kumimoji="1" sz="2600">
          <a:solidFill>
            <a:schemeClr val="tx1"/>
          </a:solidFill>
          <a:latin typeface="+mn-lt"/>
          <a:ea typeface="+mn-ea"/>
          <a:cs typeface="微软雅黑" charset="0"/>
        </a:defRPr>
      </a:lvl2pPr>
      <a:lvl3pPr marL="1191995" indent="-236494" algn="l" defTabSz="953914" rtl="0" eaLnBrk="0" fontAlgn="base" hangingPunct="0">
        <a:spcBef>
          <a:spcPct val="20000"/>
        </a:spcBef>
        <a:spcAft>
          <a:spcPct val="0"/>
        </a:spcAft>
        <a:buChar char="•"/>
        <a:defRPr kumimoji="1" sz="2400">
          <a:solidFill>
            <a:schemeClr val="tx1"/>
          </a:solidFill>
          <a:latin typeface="+mn-lt"/>
          <a:ea typeface="+mn-ea"/>
          <a:cs typeface="微软雅黑" charset="0"/>
        </a:defRPr>
      </a:lvl3pPr>
      <a:lvl4pPr marL="1669744" indent="-238081" algn="l" defTabSz="953914" rtl="0" eaLnBrk="0" fontAlgn="base" hangingPunct="0">
        <a:spcBef>
          <a:spcPct val="20000"/>
        </a:spcBef>
        <a:spcAft>
          <a:spcPct val="0"/>
        </a:spcAft>
        <a:buChar char="–"/>
        <a:defRPr kumimoji="1" sz="2100">
          <a:solidFill>
            <a:schemeClr val="tx1"/>
          </a:solidFill>
          <a:latin typeface="+mn-lt"/>
          <a:ea typeface="+mn-ea"/>
          <a:cs typeface="微软雅黑" charset="0"/>
        </a:defRPr>
      </a:lvl4pPr>
      <a:lvl5pPr marL="2147495" indent="-238081" algn="l" defTabSz="953914" rtl="0" eaLnBrk="0" fontAlgn="base" hangingPunct="0">
        <a:spcBef>
          <a:spcPct val="20000"/>
        </a:spcBef>
        <a:spcAft>
          <a:spcPct val="0"/>
        </a:spcAft>
        <a:buChar char="»"/>
        <a:defRPr kumimoji="1" sz="2100">
          <a:solidFill>
            <a:schemeClr val="tx1"/>
          </a:solidFill>
          <a:latin typeface="+mn-lt"/>
          <a:ea typeface="+mn-ea"/>
          <a:cs typeface="微软雅黑" charset="0"/>
        </a:defRPr>
      </a:lvl5pPr>
      <a:lvl6pPr marL="2605485" indent="-239603" algn="l" defTabSz="955237" rtl="0" eaLnBrk="1" fontAlgn="base" hangingPunct="1">
        <a:spcBef>
          <a:spcPct val="20000"/>
        </a:spcBef>
        <a:spcAft>
          <a:spcPct val="0"/>
        </a:spcAft>
        <a:buChar char="»"/>
        <a:defRPr kumimoji="1" sz="2100">
          <a:solidFill>
            <a:schemeClr val="tx1"/>
          </a:solidFill>
          <a:latin typeface="+mn-lt"/>
          <a:ea typeface="+mn-ea"/>
        </a:defRPr>
      </a:lvl6pPr>
      <a:lvl7pPr marL="3062475" indent="-239603" algn="l" defTabSz="955237" rtl="0" eaLnBrk="1" fontAlgn="base" hangingPunct="1">
        <a:spcBef>
          <a:spcPct val="20000"/>
        </a:spcBef>
        <a:spcAft>
          <a:spcPct val="0"/>
        </a:spcAft>
        <a:buChar char="»"/>
        <a:defRPr kumimoji="1" sz="2100">
          <a:solidFill>
            <a:schemeClr val="tx1"/>
          </a:solidFill>
          <a:latin typeface="+mn-lt"/>
          <a:ea typeface="+mn-ea"/>
        </a:defRPr>
      </a:lvl7pPr>
      <a:lvl8pPr marL="3519465" indent="-239603" algn="l" defTabSz="955237" rtl="0" eaLnBrk="1" fontAlgn="base" hangingPunct="1">
        <a:spcBef>
          <a:spcPct val="20000"/>
        </a:spcBef>
        <a:spcAft>
          <a:spcPct val="0"/>
        </a:spcAft>
        <a:buChar char="»"/>
        <a:defRPr kumimoji="1" sz="2100">
          <a:solidFill>
            <a:schemeClr val="tx1"/>
          </a:solidFill>
          <a:latin typeface="+mn-lt"/>
          <a:ea typeface="+mn-ea"/>
        </a:defRPr>
      </a:lvl8pPr>
      <a:lvl9pPr marL="3976456" indent="-239603" algn="l" defTabSz="955237" rtl="0" eaLnBrk="1" fontAlgn="base" hangingPunct="1">
        <a:spcBef>
          <a:spcPct val="20000"/>
        </a:spcBef>
        <a:spcAft>
          <a:spcPct val="0"/>
        </a:spcAft>
        <a:buChar char="»"/>
        <a:defRPr kumimoji="1" sz="2100">
          <a:solidFill>
            <a:schemeClr val="tx1"/>
          </a:solidFill>
          <a:latin typeface="+mn-lt"/>
          <a:ea typeface="+mn-ea"/>
        </a:defRPr>
      </a:lvl9pPr>
    </p:bodyStyle>
    <p:otherStyle>
      <a:defPPr>
        <a:defRPr lang="zh-CN"/>
      </a:defPPr>
      <a:lvl1pPr marL="0" algn="l" defTabSz="913983" rtl="0" eaLnBrk="1" latinLnBrk="0" hangingPunct="1">
        <a:defRPr sz="1800" kern="1200">
          <a:solidFill>
            <a:schemeClr val="tx1"/>
          </a:solidFill>
          <a:latin typeface="+mn-lt"/>
          <a:ea typeface="+mn-ea"/>
          <a:cs typeface="+mn-cs"/>
        </a:defRPr>
      </a:lvl1pPr>
      <a:lvl2pPr marL="456991" algn="l" defTabSz="913983" rtl="0" eaLnBrk="1" latinLnBrk="0" hangingPunct="1">
        <a:defRPr sz="1800" kern="1200">
          <a:solidFill>
            <a:schemeClr val="tx1"/>
          </a:solidFill>
          <a:latin typeface="+mn-lt"/>
          <a:ea typeface="+mn-ea"/>
          <a:cs typeface="+mn-cs"/>
        </a:defRPr>
      </a:lvl2pPr>
      <a:lvl3pPr marL="913983" algn="l" defTabSz="913983" rtl="0" eaLnBrk="1" latinLnBrk="0" hangingPunct="1">
        <a:defRPr sz="1800" kern="1200">
          <a:solidFill>
            <a:schemeClr val="tx1"/>
          </a:solidFill>
          <a:latin typeface="+mn-lt"/>
          <a:ea typeface="+mn-ea"/>
          <a:cs typeface="+mn-cs"/>
        </a:defRPr>
      </a:lvl3pPr>
      <a:lvl4pPr marL="1370973" algn="l" defTabSz="913983" rtl="0" eaLnBrk="1" latinLnBrk="0" hangingPunct="1">
        <a:defRPr sz="1800" kern="1200">
          <a:solidFill>
            <a:schemeClr val="tx1"/>
          </a:solidFill>
          <a:latin typeface="+mn-lt"/>
          <a:ea typeface="+mn-ea"/>
          <a:cs typeface="+mn-cs"/>
        </a:defRPr>
      </a:lvl4pPr>
      <a:lvl5pPr marL="1827964" algn="l" defTabSz="913983" rtl="0" eaLnBrk="1" latinLnBrk="0" hangingPunct="1">
        <a:defRPr sz="1800" kern="1200">
          <a:solidFill>
            <a:schemeClr val="tx1"/>
          </a:solidFill>
          <a:latin typeface="+mn-lt"/>
          <a:ea typeface="+mn-ea"/>
          <a:cs typeface="+mn-cs"/>
        </a:defRPr>
      </a:lvl5pPr>
      <a:lvl6pPr marL="2284955" algn="l" defTabSz="913983" rtl="0" eaLnBrk="1" latinLnBrk="0" hangingPunct="1">
        <a:defRPr sz="1800" kern="1200">
          <a:solidFill>
            <a:schemeClr val="tx1"/>
          </a:solidFill>
          <a:latin typeface="+mn-lt"/>
          <a:ea typeface="+mn-ea"/>
          <a:cs typeface="+mn-cs"/>
        </a:defRPr>
      </a:lvl6pPr>
      <a:lvl7pPr marL="2741945" algn="l" defTabSz="913983" rtl="0" eaLnBrk="1" latinLnBrk="0" hangingPunct="1">
        <a:defRPr sz="1800" kern="1200">
          <a:solidFill>
            <a:schemeClr val="tx1"/>
          </a:solidFill>
          <a:latin typeface="+mn-lt"/>
          <a:ea typeface="+mn-ea"/>
          <a:cs typeface="+mn-cs"/>
        </a:defRPr>
      </a:lvl7pPr>
      <a:lvl8pPr marL="3198936" algn="l" defTabSz="913983" rtl="0" eaLnBrk="1" latinLnBrk="0" hangingPunct="1">
        <a:defRPr sz="1800" kern="1200">
          <a:solidFill>
            <a:schemeClr val="tx1"/>
          </a:solidFill>
          <a:latin typeface="+mn-lt"/>
          <a:ea typeface="+mn-ea"/>
          <a:cs typeface="+mn-cs"/>
        </a:defRPr>
      </a:lvl8pPr>
      <a:lvl9pPr marL="3655928" algn="l" defTabSz="91398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3" descr="2013年PPT78模板 拷贝"/>
          <p:cNvPicPr>
            <a:picLocks noChangeAspect="1" noChangeArrowheads="1"/>
          </p:cNvPicPr>
          <p:nvPr/>
        </p:nvPicPr>
        <p:blipFill>
          <a:blip r:embed="rId3" cstate="print"/>
          <a:srcRect/>
          <a:stretch>
            <a:fillRect/>
          </a:stretch>
        </p:blipFill>
        <p:spPr bwMode="auto">
          <a:xfrm>
            <a:off x="-7938" y="-6350"/>
            <a:ext cx="9558338" cy="7169150"/>
          </a:xfrm>
          <a:prstGeom prst="rect">
            <a:avLst/>
          </a:prstGeom>
          <a:noFill/>
          <a:ln w="9525">
            <a:noFill/>
            <a:miter lim="800000"/>
            <a:headEnd/>
            <a:tailEnd/>
          </a:ln>
        </p:spPr>
      </p:pic>
      <p:sp>
        <p:nvSpPr>
          <p:cNvPr id="4099" name="Rectangle 14"/>
          <p:cNvSpPr>
            <a:spLocks noGrp="1" noChangeArrowheads="1"/>
          </p:cNvSpPr>
          <p:nvPr>
            <p:ph type="title"/>
          </p:nvPr>
        </p:nvSpPr>
        <p:spPr bwMode="auto">
          <a:xfrm>
            <a:off x="411163" y="179390"/>
            <a:ext cx="4814887" cy="800100"/>
          </a:xfrm>
          <a:prstGeom prst="rect">
            <a:avLst/>
          </a:prstGeom>
          <a:solidFill>
            <a:schemeClr val="bg1"/>
          </a:solidFill>
          <a:ln w="9525">
            <a:solidFill>
              <a:schemeClr val="bg1"/>
            </a:solidFill>
            <a:miter lim="800000"/>
            <a:headEnd/>
            <a:tailEnd/>
          </a:ln>
        </p:spPr>
        <p:txBody>
          <a:bodyPr vert="horz" wrap="square" lIns="95456" tIns="47728" rIns="95456" bIns="47728" numCol="1" anchor="ctr" anchorCtr="0" compatLnSpc="1">
            <a:prstTxWarp prst="textNoShape">
              <a:avLst/>
            </a:prstTxWarp>
          </a:bodyPr>
          <a:lstStyle/>
          <a:p>
            <a:pPr lvl="0"/>
            <a:r>
              <a:rPr lang="zh-CN" altLang="en-US" smtClean="0"/>
              <a:t>单击此处标题样式</a:t>
            </a:r>
          </a:p>
        </p:txBody>
      </p:sp>
    </p:spTree>
  </p:cSld>
  <p:clrMap bg1="lt1" tx1="dk1" bg2="lt2" tx2="dk2" accent1="accent1" accent2="accent2" accent3="accent3" accent4="accent4" accent5="accent5" accent6="accent6" hlink="hlink" folHlink="folHlink"/>
  <p:sldLayoutIdLst>
    <p:sldLayoutId id="2147485366" r:id="rId1"/>
  </p:sldLayoutIdLst>
  <p:hf hdr="0" ftr="0" dt="0"/>
  <p:txStyles>
    <p:titleStyle>
      <a:lvl1pPr algn="l" rtl="0" eaLnBrk="0" fontAlgn="base" hangingPunct="0">
        <a:spcBef>
          <a:spcPct val="0"/>
        </a:spcBef>
        <a:spcAft>
          <a:spcPct val="0"/>
        </a:spcAft>
        <a:defRPr kumimoji="1" sz="3800" b="1">
          <a:solidFill>
            <a:schemeClr val="tx2"/>
          </a:solidFill>
          <a:latin typeface="微软雅黑"/>
          <a:ea typeface="微软雅黑"/>
          <a:cs typeface="微软雅黑"/>
        </a:defRPr>
      </a:lvl1pPr>
      <a:lvl2pPr algn="l" rtl="0" eaLnBrk="0" fontAlgn="base" hangingPunct="0">
        <a:spcBef>
          <a:spcPct val="0"/>
        </a:spcBef>
        <a:spcAft>
          <a:spcPct val="0"/>
        </a:spcAft>
        <a:defRPr kumimoji="1" sz="3800" b="1">
          <a:solidFill>
            <a:schemeClr val="tx2"/>
          </a:solidFill>
          <a:latin typeface="微软雅黑" charset="0"/>
          <a:ea typeface="微软雅黑" charset="0"/>
          <a:cs typeface="微软雅黑" charset="0"/>
        </a:defRPr>
      </a:lvl2pPr>
      <a:lvl3pPr algn="l" rtl="0" eaLnBrk="0" fontAlgn="base" hangingPunct="0">
        <a:spcBef>
          <a:spcPct val="0"/>
        </a:spcBef>
        <a:spcAft>
          <a:spcPct val="0"/>
        </a:spcAft>
        <a:defRPr kumimoji="1" sz="3800" b="1">
          <a:solidFill>
            <a:schemeClr val="tx2"/>
          </a:solidFill>
          <a:latin typeface="微软雅黑" charset="0"/>
          <a:ea typeface="微软雅黑" charset="0"/>
          <a:cs typeface="微软雅黑" charset="0"/>
        </a:defRPr>
      </a:lvl3pPr>
      <a:lvl4pPr algn="l" rtl="0" eaLnBrk="0" fontAlgn="base" hangingPunct="0">
        <a:spcBef>
          <a:spcPct val="0"/>
        </a:spcBef>
        <a:spcAft>
          <a:spcPct val="0"/>
        </a:spcAft>
        <a:defRPr kumimoji="1" sz="3800" b="1">
          <a:solidFill>
            <a:schemeClr val="tx2"/>
          </a:solidFill>
          <a:latin typeface="微软雅黑" charset="0"/>
          <a:ea typeface="微软雅黑" charset="0"/>
          <a:cs typeface="微软雅黑" charset="0"/>
        </a:defRPr>
      </a:lvl4pPr>
      <a:lvl5pPr algn="l" rtl="0" eaLnBrk="0" fontAlgn="base" hangingPunct="0">
        <a:spcBef>
          <a:spcPct val="0"/>
        </a:spcBef>
        <a:spcAft>
          <a:spcPct val="0"/>
        </a:spcAft>
        <a:defRPr kumimoji="1" sz="3800" b="1">
          <a:solidFill>
            <a:schemeClr val="tx2"/>
          </a:solidFill>
          <a:latin typeface="微软雅黑" charset="0"/>
          <a:ea typeface="微软雅黑" charset="0"/>
          <a:cs typeface="微软雅黑" charset="0"/>
        </a:defRPr>
      </a:lvl5pPr>
      <a:lvl6pPr marL="477281" algn="ctr" rtl="0" eaLnBrk="1" fontAlgn="base" hangingPunct="1">
        <a:spcBef>
          <a:spcPct val="0"/>
        </a:spcBef>
        <a:spcAft>
          <a:spcPct val="0"/>
        </a:spcAft>
        <a:defRPr sz="4600">
          <a:solidFill>
            <a:schemeClr val="tx2"/>
          </a:solidFill>
          <a:latin typeface="Arial" charset="0"/>
          <a:ea typeface="宋体" charset="-122"/>
        </a:defRPr>
      </a:lvl6pPr>
      <a:lvl7pPr marL="954562" algn="ctr" rtl="0" eaLnBrk="1" fontAlgn="base" hangingPunct="1">
        <a:spcBef>
          <a:spcPct val="0"/>
        </a:spcBef>
        <a:spcAft>
          <a:spcPct val="0"/>
        </a:spcAft>
        <a:defRPr sz="4600">
          <a:solidFill>
            <a:schemeClr val="tx2"/>
          </a:solidFill>
          <a:latin typeface="Arial" charset="0"/>
          <a:ea typeface="宋体" charset="-122"/>
        </a:defRPr>
      </a:lvl7pPr>
      <a:lvl8pPr marL="1431844" algn="ctr" rtl="0" eaLnBrk="1" fontAlgn="base" hangingPunct="1">
        <a:spcBef>
          <a:spcPct val="0"/>
        </a:spcBef>
        <a:spcAft>
          <a:spcPct val="0"/>
        </a:spcAft>
        <a:defRPr sz="4600">
          <a:solidFill>
            <a:schemeClr val="tx2"/>
          </a:solidFill>
          <a:latin typeface="Arial" charset="0"/>
          <a:ea typeface="宋体" charset="-122"/>
        </a:defRPr>
      </a:lvl8pPr>
      <a:lvl9pPr marL="1909125" algn="ctr" rtl="0" eaLnBrk="1" fontAlgn="base" hangingPunct="1">
        <a:spcBef>
          <a:spcPct val="0"/>
        </a:spcBef>
        <a:spcAft>
          <a:spcPct val="0"/>
        </a:spcAft>
        <a:defRPr sz="4600">
          <a:solidFill>
            <a:schemeClr val="tx2"/>
          </a:solidFill>
          <a:latin typeface="Arial" charset="0"/>
          <a:ea typeface="宋体" charset="-122"/>
        </a:defRPr>
      </a:lvl9pPr>
    </p:titleStyle>
    <p:bodyStyle>
      <a:lvl1pPr marL="355535" indent="-355535" algn="l" rtl="0" eaLnBrk="0" fontAlgn="base" hangingPunct="0">
        <a:spcBef>
          <a:spcPct val="20000"/>
        </a:spcBef>
        <a:spcAft>
          <a:spcPct val="0"/>
        </a:spcAft>
        <a:buChar char="•"/>
        <a:defRPr kumimoji="1" sz="3300">
          <a:solidFill>
            <a:schemeClr val="tx1"/>
          </a:solidFill>
          <a:latin typeface="+mn-lt"/>
          <a:ea typeface="+mn-ea"/>
          <a:cs typeface="宋体" charset="0"/>
        </a:defRPr>
      </a:lvl1pPr>
      <a:lvl2pPr marL="772971" indent="-295221" algn="l" rtl="0" eaLnBrk="0" fontAlgn="base" hangingPunct="0">
        <a:spcBef>
          <a:spcPct val="20000"/>
        </a:spcBef>
        <a:spcAft>
          <a:spcPct val="0"/>
        </a:spcAft>
        <a:buChar char="–"/>
        <a:defRPr kumimoji="1" sz="2900">
          <a:solidFill>
            <a:schemeClr val="tx1"/>
          </a:solidFill>
          <a:latin typeface="+mn-lt"/>
          <a:ea typeface="宋体" pitchFamily="2" charset="-122"/>
        </a:defRPr>
      </a:lvl2pPr>
      <a:lvl3pPr marL="1190407" indent="-236494" algn="l" rtl="0" eaLnBrk="0" fontAlgn="base" hangingPunct="0">
        <a:spcBef>
          <a:spcPct val="20000"/>
        </a:spcBef>
        <a:spcAft>
          <a:spcPct val="0"/>
        </a:spcAft>
        <a:buChar char="•"/>
        <a:defRPr kumimoji="1" sz="2500">
          <a:solidFill>
            <a:schemeClr val="tx1"/>
          </a:solidFill>
          <a:latin typeface="+mn-lt"/>
          <a:ea typeface="宋体" pitchFamily="2" charset="-122"/>
        </a:defRPr>
      </a:lvl3pPr>
      <a:lvl4pPr marL="1668157" indent="-236494" algn="l" rtl="0" eaLnBrk="0" fontAlgn="base" hangingPunct="0">
        <a:spcBef>
          <a:spcPct val="20000"/>
        </a:spcBef>
        <a:spcAft>
          <a:spcPct val="0"/>
        </a:spcAft>
        <a:buChar char="–"/>
        <a:defRPr kumimoji="1" sz="2100">
          <a:solidFill>
            <a:schemeClr val="tx1"/>
          </a:solidFill>
          <a:latin typeface="+mn-lt"/>
          <a:ea typeface="宋体" pitchFamily="2" charset="-122"/>
        </a:defRPr>
      </a:lvl4pPr>
      <a:lvl5pPr marL="2145908" indent="-236494" algn="l" rtl="0" eaLnBrk="0" fontAlgn="base" hangingPunct="0">
        <a:spcBef>
          <a:spcPct val="20000"/>
        </a:spcBef>
        <a:spcAft>
          <a:spcPct val="0"/>
        </a:spcAft>
        <a:buChar char="»"/>
        <a:defRPr kumimoji="1" sz="2100">
          <a:solidFill>
            <a:schemeClr val="tx1"/>
          </a:solidFill>
          <a:latin typeface="+mn-lt"/>
          <a:ea typeface="宋体" pitchFamily="2" charset="-122"/>
        </a:defRPr>
      </a:lvl5pPr>
      <a:lvl6pPr marL="2625048" indent="-238640" algn="l" rtl="0" eaLnBrk="1" fontAlgn="base" hangingPunct="1">
        <a:spcBef>
          <a:spcPct val="20000"/>
        </a:spcBef>
        <a:spcAft>
          <a:spcPct val="0"/>
        </a:spcAft>
        <a:buChar char="»"/>
        <a:defRPr sz="2100">
          <a:solidFill>
            <a:schemeClr val="tx1"/>
          </a:solidFill>
          <a:latin typeface="+mn-lt"/>
          <a:ea typeface="+mn-ea"/>
        </a:defRPr>
      </a:lvl6pPr>
      <a:lvl7pPr marL="3102331" indent="-238640" algn="l" rtl="0" eaLnBrk="1" fontAlgn="base" hangingPunct="1">
        <a:spcBef>
          <a:spcPct val="20000"/>
        </a:spcBef>
        <a:spcAft>
          <a:spcPct val="0"/>
        </a:spcAft>
        <a:buChar char="»"/>
        <a:defRPr sz="2100">
          <a:solidFill>
            <a:schemeClr val="tx1"/>
          </a:solidFill>
          <a:latin typeface="+mn-lt"/>
          <a:ea typeface="+mn-ea"/>
        </a:defRPr>
      </a:lvl7pPr>
      <a:lvl8pPr marL="3579613" indent="-238640" algn="l" rtl="0" eaLnBrk="1" fontAlgn="base" hangingPunct="1">
        <a:spcBef>
          <a:spcPct val="20000"/>
        </a:spcBef>
        <a:spcAft>
          <a:spcPct val="0"/>
        </a:spcAft>
        <a:buChar char="»"/>
        <a:defRPr sz="2100">
          <a:solidFill>
            <a:schemeClr val="tx1"/>
          </a:solidFill>
          <a:latin typeface="+mn-lt"/>
          <a:ea typeface="+mn-ea"/>
        </a:defRPr>
      </a:lvl8pPr>
      <a:lvl9pPr marL="4056891" indent="-238640" algn="l" rtl="0" eaLnBrk="1" fontAlgn="base" hangingPunct="1">
        <a:spcBef>
          <a:spcPct val="20000"/>
        </a:spcBef>
        <a:spcAft>
          <a:spcPct val="0"/>
        </a:spcAft>
        <a:buChar char="»"/>
        <a:defRPr sz="2100">
          <a:solidFill>
            <a:schemeClr val="tx1"/>
          </a:solidFill>
          <a:latin typeface="+mn-lt"/>
          <a:ea typeface="+mn-ea"/>
        </a:defRPr>
      </a:lvl9pPr>
    </p:bodyStyle>
    <p:otherStyle>
      <a:defPPr>
        <a:defRPr lang="zh-CN"/>
      </a:defPPr>
      <a:lvl1pPr marL="0" algn="l" defTabSz="954562" rtl="0" eaLnBrk="1" latinLnBrk="0" hangingPunct="1">
        <a:defRPr sz="1900" kern="1200">
          <a:solidFill>
            <a:schemeClr val="tx1"/>
          </a:solidFill>
          <a:latin typeface="+mn-lt"/>
          <a:ea typeface="+mn-ea"/>
          <a:cs typeface="+mn-cs"/>
        </a:defRPr>
      </a:lvl1pPr>
      <a:lvl2pPr marL="477281" algn="l" defTabSz="954562" rtl="0" eaLnBrk="1" latinLnBrk="0" hangingPunct="1">
        <a:defRPr sz="1900" kern="1200">
          <a:solidFill>
            <a:schemeClr val="tx1"/>
          </a:solidFill>
          <a:latin typeface="+mn-lt"/>
          <a:ea typeface="+mn-ea"/>
          <a:cs typeface="+mn-cs"/>
        </a:defRPr>
      </a:lvl2pPr>
      <a:lvl3pPr marL="954562" algn="l" defTabSz="954562" rtl="0" eaLnBrk="1" latinLnBrk="0" hangingPunct="1">
        <a:defRPr sz="1900" kern="1200">
          <a:solidFill>
            <a:schemeClr val="tx1"/>
          </a:solidFill>
          <a:latin typeface="+mn-lt"/>
          <a:ea typeface="+mn-ea"/>
          <a:cs typeface="+mn-cs"/>
        </a:defRPr>
      </a:lvl3pPr>
      <a:lvl4pPr marL="1431844" algn="l" defTabSz="954562" rtl="0" eaLnBrk="1" latinLnBrk="0" hangingPunct="1">
        <a:defRPr sz="1900" kern="1200">
          <a:solidFill>
            <a:schemeClr val="tx1"/>
          </a:solidFill>
          <a:latin typeface="+mn-lt"/>
          <a:ea typeface="+mn-ea"/>
          <a:cs typeface="+mn-cs"/>
        </a:defRPr>
      </a:lvl4pPr>
      <a:lvl5pPr marL="1909125" algn="l" defTabSz="954562" rtl="0" eaLnBrk="1" latinLnBrk="0" hangingPunct="1">
        <a:defRPr sz="1900" kern="1200">
          <a:solidFill>
            <a:schemeClr val="tx1"/>
          </a:solidFill>
          <a:latin typeface="+mn-lt"/>
          <a:ea typeface="+mn-ea"/>
          <a:cs typeface="+mn-cs"/>
        </a:defRPr>
      </a:lvl5pPr>
      <a:lvl6pPr marL="2386407" algn="l" defTabSz="954562" rtl="0" eaLnBrk="1" latinLnBrk="0" hangingPunct="1">
        <a:defRPr sz="1900" kern="1200">
          <a:solidFill>
            <a:schemeClr val="tx1"/>
          </a:solidFill>
          <a:latin typeface="+mn-lt"/>
          <a:ea typeface="+mn-ea"/>
          <a:cs typeface="+mn-cs"/>
        </a:defRPr>
      </a:lvl6pPr>
      <a:lvl7pPr marL="2863689" algn="l" defTabSz="954562" rtl="0" eaLnBrk="1" latinLnBrk="0" hangingPunct="1">
        <a:defRPr sz="1900" kern="1200">
          <a:solidFill>
            <a:schemeClr val="tx1"/>
          </a:solidFill>
          <a:latin typeface="+mn-lt"/>
          <a:ea typeface="+mn-ea"/>
          <a:cs typeface="+mn-cs"/>
        </a:defRPr>
      </a:lvl7pPr>
      <a:lvl8pPr marL="3340973" algn="l" defTabSz="954562" rtl="0" eaLnBrk="1" latinLnBrk="0" hangingPunct="1">
        <a:defRPr sz="1900" kern="1200">
          <a:solidFill>
            <a:schemeClr val="tx1"/>
          </a:solidFill>
          <a:latin typeface="+mn-lt"/>
          <a:ea typeface="+mn-ea"/>
          <a:cs typeface="+mn-cs"/>
        </a:defRPr>
      </a:lvl8pPr>
      <a:lvl9pPr marL="3818252" algn="l" defTabSz="95456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10" descr="年终PPT3模111221拷贝 拷贝"/>
          <p:cNvPicPr>
            <a:picLocks noChangeAspect="1" noChangeArrowheads="1"/>
          </p:cNvPicPr>
          <p:nvPr/>
        </p:nvPicPr>
        <p:blipFill>
          <a:blip r:embed="rId28" cstate="print"/>
          <a:srcRect/>
          <a:stretch>
            <a:fillRect/>
          </a:stretch>
        </p:blipFill>
        <p:spPr bwMode="auto">
          <a:xfrm>
            <a:off x="3175" y="0"/>
            <a:ext cx="9547225" cy="7165975"/>
          </a:xfrm>
          <a:prstGeom prst="rect">
            <a:avLst/>
          </a:prstGeom>
          <a:noFill/>
          <a:ln w="9525">
            <a:noFill/>
            <a:miter lim="800000"/>
            <a:headEnd/>
            <a:tailEnd/>
          </a:ln>
        </p:spPr>
      </p:pic>
      <p:sp>
        <p:nvSpPr>
          <p:cNvPr id="5123" name="矩形 1"/>
          <p:cNvSpPr>
            <a:spLocks noChangeArrowheads="1"/>
          </p:cNvSpPr>
          <p:nvPr userDrawn="1"/>
        </p:nvSpPr>
        <p:spPr bwMode="auto">
          <a:xfrm>
            <a:off x="5226052" y="6550024"/>
            <a:ext cx="2796240" cy="675012"/>
          </a:xfrm>
          <a:prstGeom prst="rect">
            <a:avLst/>
          </a:prstGeom>
          <a:noFill/>
          <a:ln w="9525">
            <a:noFill/>
            <a:miter lim="800000"/>
            <a:headEnd/>
            <a:tailEnd/>
          </a:ln>
        </p:spPr>
        <p:txBody>
          <a:bodyPr wrap="none" lIns="95456" tIns="47728" rIns="95456" bIns="47728">
            <a:spAutoFit/>
          </a:bodyPr>
          <a:lstStyle/>
          <a:p>
            <a:pPr defTabSz="953914"/>
            <a:r>
              <a:rPr lang="zh-CN" altLang="en-US" sz="2100" dirty="0">
                <a:solidFill>
                  <a:srgbClr val="002060"/>
                </a:solidFill>
                <a:latin typeface="Franklin Gothic Medium" pitchFamily="34" charset="0"/>
                <a:ea typeface="微软雅黑" pitchFamily="34" charset="-122"/>
              </a:rPr>
              <a:t>合肥市装备电教中心  </a:t>
            </a:r>
            <a:r>
              <a:rPr lang="en-US" altLang="zh-CN" sz="3800" dirty="0">
                <a:solidFill>
                  <a:srgbClr val="002060"/>
                </a:solidFill>
                <a:latin typeface="Franklin Gothic Medium" pitchFamily="34" charset="0"/>
                <a:ea typeface="微软雅黑" pitchFamily="34" charset="-122"/>
              </a:rPr>
              <a:t>·</a:t>
            </a:r>
            <a:endParaRPr lang="zh-CN" altLang="en-US" sz="3800" dirty="0">
              <a:solidFill>
                <a:srgbClr val="002060"/>
              </a:solidFill>
              <a:latin typeface="Franklin Gothic Medium" pitchFamily="34" charset="0"/>
              <a:ea typeface="微软雅黑" pitchFamily="34" charset="-122"/>
            </a:endParaRPr>
          </a:p>
        </p:txBody>
      </p:sp>
    </p:spTree>
  </p:cSld>
  <p:clrMap bg1="lt1" tx1="dk1" bg2="lt2" tx2="dk2" accent1="accent1" accent2="accent2" accent3="accent3" accent4="accent4" accent5="accent5" accent6="accent6" hlink="hlink" folHlink="folHlink"/>
  <p:sldLayoutIdLst>
    <p:sldLayoutId id="2147485346" r:id="rId1"/>
    <p:sldLayoutId id="2147485347"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 id="2147485348" r:id="rId12"/>
    <p:sldLayoutId id="2147485349" r:id="rId13"/>
    <p:sldLayoutId id="2147485350" r:id="rId14"/>
    <p:sldLayoutId id="2147485351" r:id="rId15"/>
    <p:sldLayoutId id="2147485352" r:id="rId16"/>
    <p:sldLayoutId id="2147485353" r:id="rId17"/>
    <p:sldLayoutId id="2147485354" r:id="rId18"/>
    <p:sldLayoutId id="2147485355" r:id="rId19"/>
    <p:sldLayoutId id="2147485356" r:id="rId20"/>
    <p:sldLayoutId id="2147485376" r:id="rId21"/>
    <p:sldLayoutId id="2147485377" r:id="rId22"/>
    <p:sldLayoutId id="2147485378" r:id="rId23"/>
    <p:sldLayoutId id="2147485379" r:id="rId24"/>
    <p:sldLayoutId id="2147485380" r:id="rId25"/>
    <p:sldLayoutId id="2147485357" r:id="rId26"/>
  </p:sldLayoutIdLst>
  <p:timing>
    <p:tnLst>
      <p:par>
        <p:cTn id="1" dur="indefinite" restart="never" nodeType="tmRoot"/>
      </p:par>
    </p:tnLst>
  </p:timing>
  <p:txStyles>
    <p:titleStyle>
      <a:lvl1pPr algn="ctr" rtl="0" eaLnBrk="0" fontAlgn="base" hangingPunct="0">
        <a:spcBef>
          <a:spcPct val="0"/>
        </a:spcBef>
        <a:spcAft>
          <a:spcPct val="0"/>
        </a:spcAft>
        <a:defRPr kumimoji="1" sz="4600">
          <a:solidFill>
            <a:schemeClr val="tx2"/>
          </a:solidFill>
          <a:latin typeface="+mj-lt"/>
          <a:ea typeface="+mj-ea"/>
          <a:cs typeface="微软雅黑" charset="0"/>
        </a:defRPr>
      </a:lvl1pPr>
      <a:lvl2pPr algn="ctr" rtl="0" eaLnBrk="0" fontAlgn="base" hangingPunct="0">
        <a:spcBef>
          <a:spcPct val="0"/>
        </a:spcBef>
        <a:spcAft>
          <a:spcPct val="0"/>
        </a:spcAft>
        <a:defRPr kumimoji="1" sz="4600">
          <a:solidFill>
            <a:schemeClr val="tx2"/>
          </a:solidFill>
          <a:latin typeface="Franklin Gothic Medium" pitchFamily="34" charset="0"/>
          <a:ea typeface="微软雅黑" pitchFamily="34" charset="-122"/>
          <a:cs typeface="微软雅黑" charset="0"/>
        </a:defRPr>
      </a:lvl2pPr>
      <a:lvl3pPr algn="ctr" rtl="0" eaLnBrk="0" fontAlgn="base" hangingPunct="0">
        <a:spcBef>
          <a:spcPct val="0"/>
        </a:spcBef>
        <a:spcAft>
          <a:spcPct val="0"/>
        </a:spcAft>
        <a:defRPr kumimoji="1" sz="4600">
          <a:solidFill>
            <a:schemeClr val="tx2"/>
          </a:solidFill>
          <a:latin typeface="Franklin Gothic Medium" pitchFamily="34" charset="0"/>
          <a:ea typeface="微软雅黑" pitchFamily="34" charset="-122"/>
          <a:cs typeface="微软雅黑" charset="0"/>
        </a:defRPr>
      </a:lvl3pPr>
      <a:lvl4pPr algn="ctr" rtl="0" eaLnBrk="0" fontAlgn="base" hangingPunct="0">
        <a:spcBef>
          <a:spcPct val="0"/>
        </a:spcBef>
        <a:spcAft>
          <a:spcPct val="0"/>
        </a:spcAft>
        <a:defRPr kumimoji="1" sz="4600">
          <a:solidFill>
            <a:schemeClr val="tx2"/>
          </a:solidFill>
          <a:latin typeface="Franklin Gothic Medium" pitchFamily="34" charset="0"/>
          <a:ea typeface="微软雅黑" pitchFamily="34" charset="-122"/>
          <a:cs typeface="微软雅黑" charset="0"/>
        </a:defRPr>
      </a:lvl4pPr>
      <a:lvl5pPr algn="ctr" rtl="0" eaLnBrk="0" fontAlgn="base" hangingPunct="0">
        <a:spcBef>
          <a:spcPct val="0"/>
        </a:spcBef>
        <a:spcAft>
          <a:spcPct val="0"/>
        </a:spcAft>
        <a:defRPr kumimoji="1" sz="4600">
          <a:solidFill>
            <a:schemeClr val="tx2"/>
          </a:solidFill>
          <a:latin typeface="Franklin Gothic Medium" pitchFamily="34" charset="0"/>
          <a:ea typeface="微软雅黑" pitchFamily="34" charset="-122"/>
          <a:cs typeface="微软雅黑" charset="0"/>
        </a:defRPr>
      </a:lvl5pPr>
      <a:lvl6pPr marL="477239" algn="ctr" rtl="0" eaLnBrk="1" fontAlgn="base" hangingPunct="1">
        <a:spcBef>
          <a:spcPct val="0"/>
        </a:spcBef>
        <a:spcAft>
          <a:spcPct val="0"/>
        </a:spcAft>
        <a:defRPr sz="4600">
          <a:solidFill>
            <a:schemeClr val="tx2"/>
          </a:solidFill>
          <a:latin typeface="Arial" charset="0"/>
          <a:ea typeface="宋体" charset="-122"/>
        </a:defRPr>
      </a:lvl6pPr>
      <a:lvl7pPr marL="954480" algn="ctr" rtl="0" eaLnBrk="1" fontAlgn="base" hangingPunct="1">
        <a:spcBef>
          <a:spcPct val="0"/>
        </a:spcBef>
        <a:spcAft>
          <a:spcPct val="0"/>
        </a:spcAft>
        <a:defRPr sz="4600">
          <a:solidFill>
            <a:schemeClr val="tx2"/>
          </a:solidFill>
          <a:latin typeface="Arial" charset="0"/>
          <a:ea typeface="宋体" charset="-122"/>
        </a:defRPr>
      </a:lvl7pPr>
      <a:lvl8pPr marL="1431719" algn="ctr" rtl="0" eaLnBrk="1" fontAlgn="base" hangingPunct="1">
        <a:spcBef>
          <a:spcPct val="0"/>
        </a:spcBef>
        <a:spcAft>
          <a:spcPct val="0"/>
        </a:spcAft>
        <a:defRPr sz="4600">
          <a:solidFill>
            <a:schemeClr val="tx2"/>
          </a:solidFill>
          <a:latin typeface="Arial" charset="0"/>
          <a:ea typeface="宋体" charset="-122"/>
        </a:defRPr>
      </a:lvl8pPr>
      <a:lvl9pPr marL="1908958" algn="ctr" rtl="0" eaLnBrk="1" fontAlgn="base" hangingPunct="1">
        <a:spcBef>
          <a:spcPct val="0"/>
        </a:spcBef>
        <a:spcAft>
          <a:spcPct val="0"/>
        </a:spcAft>
        <a:defRPr sz="4600">
          <a:solidFill>
            <a:schemeClr val="tx2"/>
          </a:solidFill>
          <a:latin typeface="Arial" charset="0"/>
          <a:ea typeface="宋体" charset="-122"/>
        </a:defRPr>
      </a:lvl9pPr>
    </p:titleStyle>
    <p:bodyStyle>
      <a:lvl1pPr marL="355535" indent="-355535" algn="l" rtl="0" eaLnBrk="0" fontAlgn="base" hangingPunct="0">
        <a:spcBef>
          <a:spcPct val="20000"/>
        </a:spcBef>
        <a:spcAft>
          <a:spcPct val="0"/>
        </a:spcAft>
        <a:buChar char="•"/>
        <a:defRPr kumimoji="1" sz="3300">
          <a:solidFill>
            <a:schemeClr val="tx1"/>
          </a:solidFill>
          <a:latin typeface="+mn-lt"/>
          <a:ea typeface="+mn-ea"/>
          <a:cs typeface="微软雅黑" charset="0"/>
        </a:defRPr>
      </a:lvl1pPr>
      <a:lvl2pPr marL="772971" indent="-295221" algn="l" rtl="0" eaLnBrk="0" fontAlgn="base" hangingPunct="0">
        <a:spcBef>
          <a:spcPct val="20000"/>
        </a:spcBef>
        <a:spcAft>
          <a:spcPct val="0"/>
        </a:spcAft>
        <a:buChar char="–"/>
        <a:defRPr kumimoji="1" sz="2900">
          <a:solidFill>
            <a:schemeClr val="tx1"/>
          </a:solidFill>
          <a:latin typeface="+mn-lt"/>
          <a:ea typeface="+mn-ea"/>
          <a:cs typeface="微软雅黑" charset="0"/>
        </a:defRPr>
      </a:lvl2pPr>
      <a:lvl3pPr marL="1190407" indent="-236494" algn="l" rtl="0" eaLnBrk="0" fontAlgn="base" hangingPunct="0">
        <a:spcBef>
          <a:spcPct val="20000"/>
        </a:spcBef>
        <a:spcAft>
          <a:spcPct val="0"/>
        </a:spcAft>
        <a:buChar char="•"/>
        <a:defRPr kumimoji="1" sz="2600">
          <a:solidFill>
            <a:schemeClr val="tx1"/>
          </a:solidFill>
          <a:latin typeface="+mn-lt"/>
          <a:ea typeface="+mn-ea"/>
          <a:cs typeface="微软雅黑" charset="0"/>
        </a:defRPr>
      </a:lvl3pPr>
      <a:lvl4pPr marL="1668157" indent="-236494" algn="l" rtl="0" eaLnBrk="0" fontAlgn="base" hangingPunct="0">
        <a:spcBef>
          <a:spcPct val="20000"/>
        </a:spcBef>
        <a:spcAft>
          <a:spcPct val="0"/>
        </a:spcAft>
        <a:buChar char="–"/>
        <a:defRPr kumimoji="1" sz="2100">
          <a:solidFill>
            <a:schemeClr val="tx1"/>
          </a:solidFill>
          <a:latin typeface="+mn-lt"/>
          <a:ea typeface="+mn-ea"/>
          <a:cs typeface="微软雅黑" charset="0"/>
        </a:defRPr>
      </a:lvl4pPr>
      <a:lvl5pPr marL="2145908" indent="-236494" algn="l" rtl="0" eaLnBrk="0" fontAlgn="base" hangingPunct="0">
        <a:spcBef>
          <a:spcPct val="20000"/>
        </a:spcBef>
        <a:spcAft>
          <a:spcPct val="0"/>
        </a:spcAft>
        <a:buChar char="»"/>
        <a:defRPr kumimoji="1" sz="2100">
          <a:solidFill>
            <a:schemeClr val="tx1"/>
          </a:solidFill>
          <a:latin typeface="+mn-lt"/>
          <a:ea typeface="+mn-ea"/>
          <a:cs typeface="微软雅黑" charset="0"/>
        </a:defRPr>
      </a:lvl5pPr>
      <a:lvl6pPr marL="2624820" indent="-238619" algn="l" rtl="0" eaLnBrk="1" fontAlgn="base" hangingPunct="1">
        <a:spcBef>
          <a:spcPct val="20000"/>
        </a:spcBef>
        <a:spcAft>
          <a:spcPct val="0"/>
        </a:spcAft>
        <a:buChar char="»"/>
        <a:defRPr sz="2100">
          <a:solidFill>
            <a:schemeClr val="tx1"/>
          </a:solidFill>
          <a:latin typeface="+mn-lt"/>
          <a:ea typeface="+mn-ea"/>
        </a:defRPr>
      </a:lvl6pPr>
      <a:lvl7pPr marL="3102057" indent="-238619" algn="l" rtl="0" eaLnBrk="1" fontAlgn="base" hangingPunct="1">
        <a:spcBef>
          <a:spcPct val="20000"/>
        </a:spcBef>
        <a:spcAft>
          <a:spcPct val="0"/>
        </a:spcAft>
        <a:buChar char="»"/>
        <a:defRPr sz="2100">
          <a:solidFill>
            <a:schemeClr val="tx1"/>
          </a:solidFill>
          <a:latin typeface="+mn-lt"/>
          <a:ea typeface="+mn-ea"/>
        </a:defRPr>
      </a:lvl7pPr>
      <a:lvl8pPr marL="3579299" indent="-238619" algn="l" rtl="0" eaLnBrk="1" fontAlgn="base" hangingPunct="1">
        <a:spcBef>
          <a:spcPct val="20000"/>
        </a:spcBef>
        <a:spcAft>
          <a:spcPct val="0"/>
        </a:spcAft>
        <a:buChar char="»"/>
        <a:defRPr sz="2100">
          <a:solidFill>
            <a:schemeClr val="tx1"/>
          </a:solidFill>
          <a:latin typeface="+mn-lt"/>
          <a:ea typeface="+mn-ea"/>
        </a:defRPr>
      </a:lvl8pPr>
      <a:lvl9pPr marL="4056537" indent="-238619" algn="l" rtl="0" eaLnBrk="1" fontAlgn="base" hangingPunct="1">
        <a:spcBef>
          <a:spcPct val="20000"/>
        </a:spcBef>
        <a:spcAft>
          <a:spcPct val="0"/>
        </a:spcAft>
        <a:buChar char="»"/>
        <a:defRPr sz="2100">
          <a:solidFill>
            <a:schemeClr val="tx1"/>
          </a:solidFill>
          <a:latin typeface="+mn-lt"/>
          <a:ea typeface="+mn-ea"/>
        </a:defRPr>
      </a:lvl9pPr>
    </p:bodyStyle>
    <p:otherStyle>
      <a:defPPr>
        <a:defRPr lang="zh-CN"/>
      </a:defPPr>
      <a:lvl1pPr marL="0" algn="l" defTabSz="954480" rtl="0" eaLnBrk="1" latinLnBrk="0" hangingPunct="1">
        <a:defRPr sz="1900" kern="1200">
          <a:solidFill>
            <a:schemeClr val="tx1"/>
          </a:solidFill>
          <a:latin typeface="+mn-lt"/>
          <a:ea typeface="+mn-ea"/>
          <a:cs typeface="+mn-cs"/>
        </a:defRPr>
      </a:lvl1pPr>
      <a:lvl2pPr marL="477239" algn="l" defTabSz="954480" rtl="0" eaLnBrk="1" latinLnBrk="0" hangingPunct="1">
        <a:defRPr sz="1900" kern="1200">
          <a:solidFill>
            <a:schemeClr val="tx1"/>
          </a:solidFill>
          <a:latin typeface="+mn-lt"/>
          <a:ea typeface="+mn-ea"/>
          <a:cs typeface="+mn-cs"/>
        </a:defRPr>
      </a:lvl2pPr>
      <a:lvl3pPr marL="954480" algn="l" defTabSz="954480" rtl="0" eaLnBrk="1" latinLnBrk="0" hangingPunct="1">
        <a:defRPr sz="1900" kern="1200">
          <a:solidFill>
            <a:schemeClr val="tx1"/>
          </a:solidFill>
          <a:latin typeface="+mn-lt"/>
          <a:ea typeface="+mn-ea"/>
          <a:cs typeface="+mn-cs"/>
        </a:defRPr>
      </a:lvl3pPr>
      <a:lvl4pPr marL="1431719" algn="l" defTabSz="954480" rtl="0" eaLnBrk="1" latinLnBrk="0" hangingPunct="1">
        <a:defRPr sz="1900" kern="1200">
          <a:solidFill>
            <a:schemeClr val="tx1"/>
          </a:solidFill>
          <a:latin typeface="+mn-lt"/>
          <a:ea typeface="+mn-ea"/>
          <a:cs typeface="+mn-cs"/>
        </a:defRPr>
      </a:lvl4pPr>
      <a:lvl5pPr marL="1908958" algn="l" defTabSz="954480" rtl="0" eaLnBrk="1" latinLnBrk="0" hangingPunct="1">
        <a:defRPr sz="1900" kern="1200">
          <a:solidFill>
            <a:schemeClr val="tx1"/>
          </a:solidFill>
          <a:latin typeface="+mn-lt"/>
          <a:ea typeface="+mn-ea"/>
          <a:cs typeface="+mn-cs"/>
        </a:defRPr>
      </a:lvl5pPr>
      <a:lvl6pPr marL="2386198" algn="l" defTabSz="954480" rtl="0" eaLnBrk="1" latinLnBrk="0" hangingPunct="1">
        <a:defRPr sz="1900" kern="1200">
          <a:solidFill>
            <a:schemeClr val="tx1"/>
          </a:solidFill>
          <a:latin typeface="+mn-lt"/>
          <a:ea typeface="+mn-ea"/>
          <a:cs typeface="+mn-cs"/>
        </a:defRPr>
      </a:lvl6pPr>
      <a:lvl7pPr marL="2863438" algn="l" defTabSz="954480" rtl="0" eaLnBrk="1" latinLnBrk="0" hangingPunct="1">
        <a:defRPr sz="1900" kern="1200">
          <a:solidFill>
            <a:schemeClr val="tx1"/>
          </a:solidFill>
          <a:latin typeface="+mn-lt"/>
          <a:ea typeface="+mn-ea"/>
          <a:cs typeface="+mn-cs"/>
        </a:defRPr>
      </a:lvl7pPr>
      <a:lvl8pPr marL="3340675" algn="l" defTabSz="954480" rtl="0" eaLnBrk="1" latinLnBrk="0" hangingPunct="1">
        <a:defRPr sz="1900" kern="1200">
          <a:solidFill>
            <a:schemeClr val="tx1"/>
          </a:solidFill>
          <a:latin typeface="+mn-lt"/>
          <a:ea typeface="+mn-ea"/>
          <a:cs typeface="+mn-cs"/>
        </a:defRPr>
      </a:lvl8pPr>
      <a:lvl9pPr marL="3817916" algn="l" defTabSz="95448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1026" name="Picture 13" descr="2013年PPT78模板 拷贝"/>
          <p:cNvPicPr>
            <a:picLocks noChangeAspect="1" noChangeArrowheads="1"/>
          </p:cNvPicPr>
          <p:nvPr userDrawn="1"/>
        </p:nvPicPr>
        <p:blipFill>
          <a:blip r:embed="rId5" cstate="print"/>
          <a:srcRect/>
          <a:stretch>
            <a:fillRect/>
          </a:stretch>
        </p:blipFill>
        <p:spPr bwMode="auto">
          <a:xfrm>
            <a:off x="-8291" y="-6632"/>
            <a:ext cx="9558691" cy="7169432"/>
          </a:xfrm>
          <a:prstGeom prst="rect">
            <a:avLst/>
          </a:prstGeom>
          <a:noFill/>
          <a:ln w="9525">
            <a:noFill/>
            <a:miter lim="800000"/>
            <a:headEnd/>
            <a:tailEnd/>
          </a:ln>
        </p:spPr>
      </p:pic>
      <p:sp>
        <p:nvSpPr>
          <p:cNvPr id="1027" name="Rectangle 14"/>
          <p:cNvSpPr>
            <a:spLocks noGrp="1" noChangeArrowheads="1"/>
          </p:cNvSpPr>
          <p:nvPr>
            <p:ph type="title"/>
          </p:nvPr>
        </p:nvSpPr>
        <p:spPr bwMode="auto">
          <a:xfrm>
            <a:off x="411198" y="223838"/>
            <a:ext cx="4138507" cy="714621"/>
          </a:xfrm>
          <a:prstGeom prst="rect">
            <a:avLst/>
          </a:prstGeom>
          <a:solidFill>
            <a:schemeClr val="bg1"/>
          </a:solidFill>
          <a:ln w="9525">
            <a:noFill/>
            <a:miter lim="800000"/>
            <a:headEnd/>
            <a:tailEnd/>
          </a:ln>
        </p:spPr>
        <p:txBody>
          <a:bodyPr vert="horz" wrap="square" lIns="95500" tIns="47750" rIns="95500" bIns="47750" numCol="1" anchor="ctr" anchorCtr="0" compatLnSpc="1">
            <a:prstTxWarp prst="textNoShape">
              <a:avLst/>
            </a:prstTxWarp>
          </a:bodyPr>
          <a:lstStyle/>
          <a:p>
            <a:pPr lvl="0"/>
            <a:r>
              <a:rPr lang="zh-CN" altLang="en-US" dirty="0" smtClean="0"/>
              <a:t>单击此处标题样式</a:t>
            </a:r>
          </a:p>
        </p:txBody>
      </p:sp>
    </p:spTree>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Lst>
  <p:hf sldNum="0" hdr="0" ftr="0" dt="0"/>
  <p:txStyles>
    <p:titleStyle>
      <a:lvl1pPr algn="ctr" rtl="0" eaLnBrk="0" fontAlgn="base" hangingPunct="0">
        <a:spcBef>
          <a:spcPct val="0"/>
        </a:spcBef>
        <a:spcAft>
          <a:spcPct val="0"/>
        </a:spcAft>
        <a:defRPr sz="3300" b="1">
          <a:solidFill>
            <a:schemeClr val="tx2"/>
          </a:soli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3300">
          <a:solidFill>
            <a:schemeClr val="tx2"/>
          </a:solidFill>
          <a:latin typeface="方正大黑简体" pitchFamily="2" charset="-122"/>
          <a:ea typeface="方正大黑简体" pitchFamily="2" charset="-122"/>
        </a:defRPr>
      </a:lvl2pPr>
      <a:lvl3pPr algn="l" rtl="0" eaLnBrk="0" fontAlgn="base" hangingPunct="0">
        <a:spcBef>
          <a:spcPct val="0"/>
        </a:spcBef>
        <a:spcAft>
          <a:spcPct val="0"/>
        </a:spcAft>
        <a:defRPr sz="3300">
          <a:solidFill>
            <a:schemeClr val="tx2"/>
          </a:solidFill>
          <a:latin typeface="方正大黑简体" pitchFamily="2" charset="-122"/>
          <a:ea typeface="方正大黑简体" pitchFamily="2" charset="-122"/>
        </a:defRPr>
      </a:lvl3pPr>
      <a:lvl4pPr algn="l" rtl="0" eaLnBrk="0" fontAlgn="base" hangingPunct="0">
        <a:spcBef>
          <a:spcPct val="0"/>
        </a:spcBef>
        <a:spcAft>
          <a:spcPct val="0"/>
        </a:spcAft>
        <a:defRPr sz="3300">
          <a:solidFill>
            <a:schemeClr val="tx2"/>
          </a:solidFill>
          <a:latin typeface="方正大黑简体" pitchFamily="2" charset="-122"/>
          <a:ea typeface="方正大黑简体" pitchFamily="2" charset="-122"/>
        </a:defRPr>
      </a:lvl4pPr>
      <a:lvl5pPr algn="l" rtl="0" eaLnBrk="0" fontAlgn="base" hangingPunct="0">
        <a:spcBef>
          <a:spcPct val="0"/>
        </a:spcBef>
        <a:spcAft>
          <a:spcPct val="0"/>
        </a:spcAft>
        <a:defRPr sz="3300">
          <a:solidFill>
            <a:schemeClr val="tx2"/>
          </a:solidFill>
          <a:latin typeface="方正大黑简体" pitchFamily="2" charset="-122"/>
          <a:ea typeface="方正大黑简体" pitchFamily="2" charset="-122"/>
        </a:defRPr>
      </a:lvl5pPr>
      <a:lvl6pPr marL="477500" algn="ctr" rtl="0" fontAlgn="base">
        <a:spcBef>
          <a:spcPct val="0"/>
        </a:spcBef>
        <a:spcAft>
          <a:spcPct val="0"/>
        </a:spcAft>
        <a:defRPr sz="4600">
          <a:solidFill>
            <a:schemeClr val="tx2"/>
          </a:solidFill>
          <a:latin typeface="Arial" charset="0"/>
          <a:ea typeface="宋体" charset="-122"/>
        </a:defRPr>
      </a:lvl6pPr>
      <a:lvl7pPr marL="954999" algn="ctr" rtl="0" fontAlgn="base">
        <a:spcBef>
          <a:spcPct val="0"/>
        </a:spcBef>
        <a:spcAft>
          <a:spcPct val="0"/>
        </a:spcAft>
        <a:defRPr sz="4600">
          <a:solidFill>
            <a:schemeClr val="tx2"/>
          </a:solidFill>
          <a:latin typeface="Arial" charset="0"/>
          <a:ea typeface="宋体" charset="-122"/>
        </a:defRPr>
      </a:lvl7pPr>
      <a:lvl8pPr marL="1432499" algn="ctr" rtl="0" fontAlgn="base">
        <a:spcBef>
          <a:spcPct val="0"/>
        </a:spcBef>
        <a:spcAft>
          <a:spcPct val="0"/>
        </a:spcAft>
        <a:defRPr sz="4600">
          <a:solidFill>
            <a:schemeClr val="tx2"/>
          </a:solidFill>
          <a:latin typeface="Arial" charset="0"/>
          <a:ea typeface="宋体" charset="-122"/>
        </a:defRPr>
      </a:lvl8pPr>
      <a:lvl9pPr marL="1909999" algn="ctr" rtl="0" fontAlgn="base">
        <a:spcBef>
          <a:spcPct val="0"/>
        </a:spcBef>
        <a:spcAft>
          <a:spcPct val="0"/>
        </a:spcAft>
        <a:defRPr sz="4600">
          <a:solidFill>
            <a:schemeClr val="tx2"/>
          </a:solidFill>
          <a:latin typeface="Arial" charset="0"/>
          <a:ea typeface="宋体" charset="-122"/>
        </a:defRPr>
      </a:lvl9pPr>
    </p:titleStyle>
    <p:bodyStyle>
      <a:lvl1pPr marL="358125" indent="-358125" algn="l" rtl="0" eaLnBrk="0" fontAlgn="base" hangingPunct="0">
        <a:spcBef>
          <a:spcPct val="20000"/>
        </a:spcBef>
        <a:spcAft>
          <a:spcPct val="0"/>
        </a:spcAft>
        <a:buChar char="•"/>
        <a:defRPr sz="3300">
          <a:solidFill>
            <a:schemeClr val="tx1"/>
          </a:solidFill>
          <a:latin typeface="+mn-lt"/>
          <a:ea typeface="+mn-ea"/>
          <a:cs typeface="+mn-cs"/>
        </a:defRPr>
      </a:lvl1pPr>
      <a:lvl2pPr marL="775937" indent="-298437" algn="l" rtl="0" eaLnBrk="0" fontAlgn="base" hangingPunct="0">
        <a:spcBef>
          <a:spcPct val="20000"/>
        </a:spcBef>
        <a:spcAft>
          <a:spcPct val="0"/>
        </a:spcAft>
        <a:buChar char="–"/>
        <a:defRPr sz="2900">
          <a:solidFill>
            <a:schemeClr val="tx1"/>
          </a:solidFill>
          <a:latin typeface="+mn-lt"/>
          <a:ea typeface="+mn-ea"/>
        </a:defRPr>
      </a:lvl2pPr>
      <a:lvl3pPr marL="1193749" indent="-238750" algn="l" rtl="0" eaLnBrk="0" fontAlgn="base" hangingPunct="0">
        <a:spcBef>
          <a:spcPct val="20000"/>
        </a:spcBef>
        <a:spcAft>
          <a:spcPct val="0"/>
        </a:spcAft>
        <a:buChar char="•"/>
        <a:defRPr sz="2500">
          <a:solidFill>
            <a:schemeClr val="tx1"/>
          </a:solidFill>
          <a:latin typeface="+mn-lt"/>
          <a:ea typeface="+mn-ea"/>
        </a:defRPr>
      </a:lvl3pPr>
      <a:lvl4pPr marL="1671249" indent="-238750" algn="l" rtl="0" eaLnBrk="0" fontAlgn="base" hangingPunct="0">
        <a:spcBef>
          <a:spcPct val="20000"/>
        </a:spcBef>
        <a:spcAft>
          <a:spcPct val="0"/>
        </a:spcAft>
        <a:buChar char="–"/>
        <a:defRPr sz="2100">
          <a:solidFill>
            <a:schemeClr val="tx1"/>
          </a:solidFill>
          <a:latin typeface="+mn-lt"/>
          <a:ea typeface="+mn-ea"/>
        </a:defRPr>
      </a:lvl4pPr>
      <a:lvl5pPr marL="2148749" indent="-238750" algn="l" rtl="0" eaLnBrk="0" fontAlgn="base" hangingPunct="0">
        <a:spcBef>
          <a:spcPct val="20000"/>
        </a:spcBef>
        <a:spcAft>
          <a:spcPct val="0"/>
        </a:spcAft>
        <a:buChar char="»"/>
        <a:defRPr sz="2100">
          <a:solidFill>
            <a:schemeClr val="tx1"/>
          </a:solidFill>
          <a:latin typeface="+mn-lt"/>
          <a:ea typeface="+mn-ea"/>
        </a:defRPr>
      </a:lvl5pPr>
      <a:lvl6pPr marL="2626248" indent="-238750" algn="l" rtl="0" fontAlgn="base">
        <a:spcBef>
          <a:spcPct val="20000"/>
        </a:spcBef>
        <a:spcAft>
          <a:spcPct val="0"/>
        </a:spcAft>
        <a:buChar char="»"/>
        <a:defRPr sz="2100">
          <a:solidFill>
            <a:schemeClr val="tx1"/>
          </a:solidFill>
          <a:latin typeface="+mn-lt"/>
          <a:ea typeface="+mn-ea"/>
        </a:defRPr>
      </a:lvl6pPr>
      <a:lvl7pPr marL="3103748" indent="-238750" algn="l" rtl="0" fontAlgn="base">
        <a:spcBef>
          <a:spcPct val="20000"/>
        </a:spcBef>
        <a:spcAft>
          <a:spcPct val="0"/>
        </a:spcAft>
        <a:buChar char="»"/>
        <a:defRPr sz="2100">
          <a:solidFill>
            <a:schemeClr val="tx1"/>
          </a:solidFill>
          <a:latin typeface="+mn-lt"/>
          <a:ea typeface="+mn-ea"/>
        </a:defRPr>
      </a:lvl7pPr>
      <a:lvl8pPr marL="3581248" indent="-238750" algn="l" rtl="0" fontAlgn="base">
        <a:spcBef>
          <a:spcPct val="20000"/>
        </a:spcBef>
        <a:spcAft>
          <a:spcPct val="0"/>
        </a:spcAft>
        <a:buChar char="»"/>
        <a:defRPr sz="2100">
          <a:solidFill>
            <a:schemeClr val="tx1"/>
          </a:solidFill>
          <a:latin typeface="+mn-lt"/>
          <a:ea typeface="+mn-ea"/>
        </a:defRPr>
      </a:lvl8pPr>
      <a:lvl9pPr marL="4058747" indent="-238750" algn="l" rtl="0" fontAlgn="base">
        <a:spcBef>
          <a:spcPct val="20000"/>
        </a:spcBef>
        <a:spcAft>
          <a:spcPct val="0"/>
        </a:spcAft>
        <a:buChar char="»"/>
        <a:defRPr sz="2100">
          <a:solidFill>
            <a:schemeClr val="tx1"/>
          </a:solidFill>
          <a:latin typeface="+mn-lt"/>
          <a:ea typeface="+mn-ea"/>
        </a:defRPr>
      </a:lvl9pPr>
    </p:bodyStyle>
    <p:otherStyle>
      <a:defPPr>
        <a:defRPr lang="zh-CN"/>
      </a:defPPr>
      <a:lvl1pPr marL="0" algn="l" defTabSz="954999" rtl="0" eaLnBrk="1" latinLnBrk="0" hangingPunct="1">
        <a:defRPr sz="1900" kern="1200">
          <a:solidFill>
            <a:schemeClr val="tx1"/>
          </a:solidFill>
          <a:latin typeface="+mn-lt"/>
          <a:ea typeface="+mn-ea"/>
          <a:cs typeface="+mn-cs"/>
        </a:defRPr>
      </a:lvl1pPr>
      <a:lvl2pPr marL="477500" algn="l" defTabSz="954999" rtl="0" eaLnBrk="1" latinLnBrk="0" hangingPunct="1">
        <a:defRPr sz="1900" kern="1200">
          <a:solidFill>
            <a:schemeClr val="tx1"/>
          </a:solidFill>
          <a:latin typeface="+mn-lt"/>
          <a:ea typeface="+mn-ea"/>
          <a:cs typeface="+mn-cs"/>
        </a:defRPr>
      </a:lvl2pPr>
      <a:lvl3pPr marL="954999" algn="l" defTabSz="954999" rtl="0" eaLnBrk="1" latinLnBrk="0" hangingPunct="1">
        <a:defRPr sz="1900" kern="1200">
          <a:solidFill>
            <a:schemeClr val="tx1"/>
          </a:solidFill>
          <a:latin typeface="+mn-lt"/>
          <a:ea typeface="+mn-ea"/>
          <a:cs typeface="+mn-cs"/>
        </a:defRPr>
      </a:lvl3pPr>
      <a:lvl4pPr marL="1432499" algn="l" defTabSz="954999" rtl="0" eaLnBrk="1" latinLnBrk="0" hangingPunct="1">
        <a:defRPr sz="1900" kern="1200">
          <a:solidFill>
            <a:schemeClr val="tx1"/>
          </a:solidFill>
          <a:latin typeface="+mn-lt"/>
          <a:ea typeface="+mn-ea"/>
          <a:cs typeface="+mn-cs"/>
        </a:defRPr>
      </a:lvl4pPr>
      <a:lvl5pPr marL="1909999" algn="l" defTabSz="954999" rtl="0" eaLnBrk="1" latinLnBrk="0" hangingPunct="1">
        <a:defRPr sz="1900" kern="1200">
          <a:solidFill>
            <a:schemeClr val="tx1"/>
          </a:solidFill>
          <a:latin typeface="+mn-lt"/>
          <a:ea typeface="+mn-ea"/>
          <a:cs typeface="+mn-cs"/>
        </a:defRPr>
      </a:lvl5pPr>
      <a:lvl6pPr marL="2387498" algn="l" defTabSz="954999" rtl="0" eaLnBrk="1" latinLnBrk="0" hangingPunct="1">
        <a:defRPr sz="1900" kern="1200">
          <a:solidFill>
            <a:schemeClr val="tx1"/>
          </a:solidFill>
          <a:latin typeface="+mn-lt"/>
          <a:ea typeface="+mn-ea"/>
          <a:cs typeface="+mn-cs"/>
        </a:defRPr>
      </a:lvl6pPr>
      <a:lvl7pPr marL="2864998" algn="l" defTabSz="954999" rtl="0" eaLnBrk="1" latinLnBrk="0" hangingPunct="1">
        <a:defRPr sz="1900" kern="1200">
          <a:solidFill>
            <a:schemeClr val="tx1"/>
          </a:solidFill>
          <a:latin typeface="+mn-lt"/>
          <a:ea typeface="+mn-ea"/>
          <a:cs typeface="+mn-cs"/>
        </a:defRPr>
      </a:lvl7pPr>
      <a:lvl8pPr marL="3342498" algn="l" defTabSz="954999" rtl="0" eaLnBrk="1" latinLnBrk="0" hangingPunct="1">
        <a:defRPr sz="1900" kern="1200">
          <a:solidFill>
            <a:schemeClr val="tx1"/>
          </a:solidFill>
          <a:latin typeface="+mn-lt"/>
          <a:ea typeface="+mn-ea"/>
          <a:cs typeface="+mn-cs"/>
        </a:defRPr>
      </a:lvl8pPr>
      <a:lvl9pPr marL="3819997" algn="l" defTabSz="95499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xml"/><Relationship Id="rId7" Type="http://schemas.openxmlformats.org/officeDocument/2006/relationships/image" Target="../media/image3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标题 1"/>
          <p:cNvSpPr>
            <a:spLocks noGrp="1"/>
          </p:cNvSpPr>
          <p:nvPr>
            <p:ph type="title"/>
          </p:nvPr>
        </p:nvSpPr>
        <p:spPr/>
        <p:txBody>
          <a:bodyPr/>
          <a:lstStyle/>
          <a:p>
            <a:pPr eaLnBrk="1" hangingPunct="1"/>
            <a:endParaRPr smtClean="0"/>
          </a:p>
        </p:txBody>
      </p:sp>
      <p:pic>
        <p:nvPicPr>
          <p:cNvPr id="32770" name="内容占位符 4" descr="slide1546_image342.png"/>
          <p:cNvPicPr>
            <a:picLocks noGrp="1" noChangeAspect="1"/>
          </p:cNvPicPr>
          <p:nvPr>
            <p:ph idx="1"/>
          </p:nvPr>
        </p:nvPicPr>
        <p:blipFill>
          <a:blip r:embed="rId2" cstate="print"/>
          <a:srcRect/>
          <a:stretch>
            <a:fillRect/>
          </a:stretch>
        </p:blipFill>
        <p:spPr>
          <a:xfrm>
            <a:off x="-34922" y="0"/>
            <a:ext cx="9585325" cy="7162800"/>
          </a:xfrm>
        </p:spPr>
      </p:pic>
      <p:sp>
        <p:nvSpPr>
          <p:cNvPr id="32771" name="Text Box 5"/>
          <p:cNvSpPr txBox="1">
            <a:spLocks noChangeArrowheads="1"/>
          </p:cNvSpPr>
          <p:nvPr/>
        </p:nvSpPr>
        <p:spPr bwMode="auto">
          <a:xfrm>
            <a:off x="342900" y="1903409"/>
            <a:ext cx="8915400" cy="2585281"/>
          </a:xfrm>
          <a:prstGeom prst="rect">
            <a:avLst/>
          </a:prstGeom>
          <a:noFill/>
          <a:ln w="9525">
            <a:noFill/>
            <a:miter lim="800000"/>
            <a:headEnd/>
            <a:tailEnd/>
          </a:ln>
        </p:spPr>
        <p:txBody>
          <a:bodyPr wrap="square" lIns="91399" tIns="45699" rIns="91399" bIns="45699">
            <a:spAutoFit/>
          </a:bodyPr>
          <a:lstStyle/>
          <a:p>
            <a:pPr algn="ctr" defTabSz="953914">
              <a:lnSpc>
                <a:spcPct val="150000"/>
              </a:lnSpc>
            </a:pPr>
            <a:r>
              <a:rPr lang="zh-CN" altLang="en-US" sz="5400" dirty="0" smtClean="0">
                <a:solidFill>
                  <a:srgbClr val="FFFFFF"/>
                </a:solidFill>
                <a:latin typeface="微软雅黑" pitchFamily="34" charset="-122"/>
                <a:ea typeface="微软雅黑" pitchFamily="34" charset="-122"/>
              </a:rPr>
              <a:t>畅言区域教育信息化</a:t>
            </a:r>
            <a:endParaRPr lang="en-US" altLang="zh-CN" sz="5400" dirty="0" smtClean="0">
              <a:solidFill>
                <a:srgbClr val="FFFFFF"/>
              </a:solidFill>
              <a:latin typeface="微软雅黑" pitchFamily="34" charset="-122"/>
              <a:ea typeface="微软雅黑" pitchFamily="34" charset="-122"/>
            </a:endParaRPr>
          </a:p>
          <a:p>
            <a:pPr algn="ctr" defTabSz="953914">
              <a:lnSpc>
                <a:spcPct val="150000"/>
              </a:lnSpc>
            </a:pPr>
            <a:r>
              <a:rPr lang="zh-CN" altLang="en-US" sz="5400" dirty="0" smtClean="0">
                <a:solidFill>
                  <a:srgbClr val="FFFFFF"/>
                </a:solidFill>
                <a:latin typeface="微软雅黑" pitchFamily="34" charset="-122"/>
                <a:ea typeface="微软雅黑" pitchFamily="34" charset="-122"/>
              </a:rPr>
              <a:t>综合解决方案介绍</a:t>
            </a:r>
            <a:endParaRPr lang="en-US" altLang="zh-CN" sz="4400" dirty="0">
              <a:solidFill>
                <a:srgbClr val="FFFFFF"/>
              </a:solidFill>
              <a:latin typeface="微软雅黑" pitchFamily="34" charset="-122"/>
              <a:ea typeface="微软雅黑" pitchFamily="34" charset="-122"/>
            </a:endParaRPr>
          </a:p>
        </p:txBody>
      </p:sp>
      <p:sp>
        <p:nvSpPr>
          <p:cNvPr id="32772" name="Text Box 5"/>
          <p:cNvSpPr txBox="1">
            <a:spLocks noChangeArrowheads="1"/>
          </p:cNvSpPr>
          <p:nvPr/>
        </p:nvSpPr>
        <p:spPr bwMode="auto">
          <a:xfrm>
            <a:off x="2959102" y="4927600"/>
            <a:ext cx="3441700" cy="854038"/>
          </a:xfrm>
          <a:prstGeom prst="rect">
            <a:avLst/>
          </a:prstGeom>
          <a:noFill/>
          <a:ln w="9525">
            <a:noFill/>
            <a:miter lim="800000"/>
            <a:headEnd/>
            <a:tailEnd/>
          </a:ln>
        </p:spPr>
        <p:txBody>
          <a:bodyPr lIns="91399" tIns="45699" rIns="91399" bIns="45699">
            <a:spAutoFit/>
          </a:bodyPr>
          <a:lstStyle/>
          <a:p>
            <a:pPr algn="ctr" defTabSz="953914">
              <a:lnSpc>
                <a:spcPct val="150000"/>
              </a:lnSpc>
            </a:pPr>
            <a:r>
              <a:rPr lang="zh-CN" altLang="en-US" sz="3300" b="0" dirty="0">
                <a:solidFill>
                  <a:srgbClr val="F2F2F2"/>
                </a:solidFill>
                <a:latin typeface="微软雅黑" pitchFamily="34" charset="-122"/>
                <a:ea typeface="微软雅黑" pitchFamily="34" charset="-122"/>
              </a:rPr>
              <a:t>二〇一五年四月</a:t>
            </a:r>
          </a:p>
        </p:txBody>
      </p:sp>
    </p:spTree>
    <p:extLst>
      <p:ext uri="{BB962C8B-B14F-4D97-AF65-F5344CB8AC3E}">
        <p14:creationId xmlns:p14="http://schemas.microsoft.com/office/powerpoint/2010/main" val="368637621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6"/>
          <p:cNvSpPr>
            <a:spLocks noChangeShapeType="1"/>
          </p:cNvSpPr>
          <p:nvPr/>
        </p:nvSpPr>
        <p:spPr bwMode="gray">
          <a:xfrm>
            <a:off x="3445410" y="1441832"/>
            <a:ext cx="4854787" cy="0"/>
          </a:xfrm>
          <a:prstGeom prst="line">
            <a:avLst/>
          </a:prstGeom>
          <a:noFill/>
          <a:ln w="28575" cap="rnd">
            <a:solidFill>
              <a:sysClr val="windowText" lastClr="000000"/>
            </a:solidFill>
            <a:prstDash val="sysDot"/>
            <a:round/>
            <a:headEnd/>
            <a:tailEnd/>
          </a:ln>
          <a:effectLst/>
        </p:spPr>
        <p:txBody>
          <a:bodyPr lIns="95430" tIns="47716" rIns="95430" bIns="47716"/>
          <a:lstStyle/>
          <a:p>
            <a:pPr defTabSz="954300" fontAlgn="auto">
              <a:spcBef>
                <a:spcPts val="0"/>
              </a:spcBef>
              <a:spcAft>
                <a:spcPts val="0"/>
              </a:spcAft>
              <a:defRPr/>
            </a:pPr>
            <a:endParaRPr lang="zh-CN" altLang="en-US" b="0" kern="0" dirty="0">
              <a:solidFill>
                <a:sysClr val="windowText" lastClr="000000"/>
              </a:solidFill>
              <a:latin typeface="微软雅黑" panose="020B0503020204020204" pitchFamily="34" charset="-122"/>
              <a:ea typeface="微软雅黑" panose="020B0503020204020204" pitchFamily="34" charset="-122"/>
            </a:endParaRPr>
          </a:p>
        </p:txBody>
      </p:sp>
      <p:sp>
        <p:nvSpPr>
          <p:cNvPr id="8" name="Line 8"/>
          <p:cNvSpPr>
            <a:spLocks noChangeShapeType="1"/>
          </p:cNvSpPr>
          <p:nvPr/>
        </p:nvSpPr>
        <p:spPr bwMode="gray">
          <a:xfrm>
            <a:off x="3445410" y="2713248"/>
            <a:ext cx="4854787" cy="0"/>
          </a:xfrm>
          <a:prstGeom prst="line">
            <a:avLst/>
          </a:prstGeom>
          <a:noFill/>
          <a:ln w="28575" cap="rnd">
            <a:solidFill>
              <a:sysClr val="windowText" lastClr="000000"/>
            </a:solidFill>
            <a:prstDash val="sysDot"/>
            <a:round/>
            <a:headEnd/>
            <a:tailEnd/>
          </a:ln>
          <a:effectLst/>
        </p:spPr>
        <p:txBody>
          <a:bodyPr lIns="95430" tIns="47716" rIns="95430" bIns="47716"/>
          <a:lstStyle/>
          <a:p>
            <a:pPr defTabSz="954300" fontAlgn="auto">
              <a:spcBef>
                <a:spcPts val="0"/>
              </a:spcBef>
              <a:spcAft>
                <a:spcPts val="0"/>
              </a:spcAft>
              <a:defRPr/>
            </a:pPr>
            <a:endParaRPr lang="zh-CN" altLang="en-US" b="0" kern="0" dirty="0">
              <a:solidFill>
                <a:sysClr val="windowText" lastClr="000000"/>
              </a:solidFill>
              <a:latin typeface="微软雅黑" panose="020B0503020204020204" pitchFamily="34" charset="-122"/>
              <a:ea typeface="微软雅黑" panose="020B0503020204020204" pitchFamily="34" charset="-122"/>
            </a:endParaRPr>
          </a:p>
        </p:txBody>
      </p:sp>
      <p:grpSp>
        <p:nvGrpSpPr>
          <p:cNvPr id="2" name="组合 18"/>
          <p:cNvGrpSpPr/>
          <p:nvPr/>
        </p:nvGrpSpPr>
        <p:grpSpPr>
          <a:xfrm>
            <a:off x="676345" y="1441836"/>
            <a:ext cx="2694340" cy="1120997"/>
            <a:chOff x="642910" y="1370910"/>
            <a:chExt cx="2579687" cy="889000"/>
          </a:xfrm>
          <a:solidFill>
            <a:srgbClr val="00B0F0"/>
          </a:solidFill>
        </p:grpSpPr>
        <p:sp>
          <p:nvSpPr>
            <p:cNvPr id="4" name="Rectangle 2"/>
            <p:cNvSpPr>
              <a:spLocks noChangeArrowheads="1"/>
            </p:cNvSpPr>
            <p:nvPr/>
          </p:nvSpPr>
          <p:spPr bwMode="gray">
            <a:xfrm>
              <a:off x="642910" y="1370910"/>
              <a:ext cx="2579687" cy="889000"/>
            </a:xfrm>
            <a:prstGeom prst="rect">
              <a:avLst/>
            </a:prstGeom>
            <a:grpFill/>
            <a:ln w="25400" algn="ctr">
              <a:solidFill>
                <a:srgbClr val="FFFFFF"/>
              </a:solidFill>
              <a:miter lim="800000"/>
              <a:headEnd/>
              <a:tailEnd/>
            </a:ln>
            <a:effectLst/>
          </p:spPr>
          <p:txBody>
            <a:bodyPr lIns="45691" tIns="44422" rIns="45691" bIns="44422" anchor="ctr" anchorCtr="1"/>
            <a:lstStyle/>
            <a:p>
              <a:pPr eaLnBrk="0" hangingPunct="0">
                <a:lnSpc>
                  <a:spcPct val="85000"/>
                </a:lnSpc>
                <a:spcBef>
                  <a:spcPct val="30000"/>
                </a:spcBef>
              </a:pPr>
              <a:r>
                <a:rPr lang="en-US" altLang="zh-TW" sz="2500" b="0" dirty="0">
                  <a:solidFill>
                    <a:srgbClr val="FFFFFF"/>
                  </a:solidFill>
                  <a:latin typeface="微软雅黑" panose="020B0503020204020204" pitchFamily="34" charset="-122"/>
                  <a:ea typeface="微软雅黑" panose="020B0503020204020204" pitchFamily="34" charset="-122"/>
                  <a:cs typeface="Tahoma" pitchFamily="34" charset="0"/>
                </a:rPr>
                <a:t> </a:t>
              </a:r>
            </a:p>
          </p:txBody>
        </p:sp>
        <p:sp>
          <p:nvSpPr>
            <p:cNvPr id="9" name="矩形 8"/>
            <p:cNvSpPr/>
            <p:nvPr/>
          </p:nvSpPr>
          <p:spPr>
            <a:xfrm>
              <a:off x="714348" y="1424900"/>
              <a:ext cx="2357454" cy="757823"/>
            </a:xfrm>
            <a:prstGeom prst="rect">
              <a:avLst/>
            </a:prstGeom>
            <a:grpFill/>
          </p:spPr>
          <p:txBody>
            <a:bodyPr wrap="square" lIns="91382" tIns="45691" rIns="91382" bIns="45691">
              <a:spAutoFit/>
            </a:bodyPr>
            <a:lstStyle/>
            <a:p>
              <a:pPr algn="ctr" eaLnBrk="0" hangingPunct="0">
                <a:lnSpc>
                  <a:spcPct val="150000"/>
                </a:lnSpc>
                <a:spcBef>
                  <a:spcPct val="30000"/>
                </a:spcBef>
              </a:pPr>
              <a:r>
                <a:rPr lang="zh-CN" altLang="en-US" sz="1700" dirty="0" smtClean="0">
                  <a:solidFill>
                    <a:prstClr val="black"/>
                  </a:solidFill>
                  <a:latin typeface="微软雅黑" pitchFamily="34" charset="-122"/>
                  <a:ea typeface="微软雅黑" pitchFamily="34" charset="-122"/>
                </a:rPr>
                <a:t>区域测验组织成本高</a:t>
              </a:r>
              <a:endParaRPr lang="en-US" altLang="zh-CN" sz="1700" dirty="0" smtClean="0">
                <a:solidFill>
                  <a:prstClr val="black"/>
                </a:solidFill>
                <a:latin typeface="微软雅黑" pitchFamily="34" charset="-122"/>
                <a:ea typeface="微软雅黑" pitchFamily="34" charset="-122"/>
              </a:endParaRPr>
            </a:p>
            <a:p>
              <a:pPr algn="ctr" eaLnBrk="0" hangingPunct="0">
                <a:lnSpc>
                  <a:spcPct val="150000"/>
                </a:lnSpc>
                <a:spcBef>
                  <a:spcPct val="30000"/>
                </a:spcBef>
              </a:pPr>
              <a:r>
                <a:rPr lang="zh-CN" altLang="en-US" sz="1700" dirty="0">
                  <a:solidFill>
                    <a:prstClr val="black"/>
                  </a:solidFill>
                  <a:latin typeface="微软雅黑" pitchFamily="34" charset="-122"/>
                  <a:ea typeface="微软雅黑" pitchFamily="34" charset="-122"/>
                </a:rPr>
                <a:t>命题组卷缺工具少</a:t>
              </a:r>
              <a:r>
                <a:rPr lang="zh-CN" altLang="en-US" sz="1700" dirty="0" smtClean="0">
                  <a:solidFill>
                    <a:prstClr val="black"/>
                  </a:solidFill>
                  <a:latin typeface="微软雅黑" pitchFamily="34" charset="-122"/>
                  <a:ea typeface="微软雅黑" pitchFamily="34" charset="-122"/>
                </a:rPr>
                <a:t>资源</a:t>
              </a:r>
              <a:endParaRPr lang="zh-CN" altLang="zh-CN" sz="1700" dirty="0">
                <a:solidFill>
                  <a:prstClr val="black"/>
                </a:solidFill>
                <a:latin typeface="微软雅黑" pitchFamily="34" charset="-122"/>
                <a:ea typeface="微软雅黑" pitchFamily="34" charset="-122"/>
              </a:endParaRPr>
            </a:p>
          </p:txBody>
        </p:sp>
      </p:grpSp>
      <p:sp>
        <p:nvSpPr>
          <p:cNvPr id="10" name="矩形 9"/>
          <p:cNvSpPr/>
          <p:nvPr/>
        </p:nvSpPr>
        <p:spPr>
          <a:xfrm>
            <a:off x="808803" y="5152851"/>
            <a:ext cx="2462230" cy="534946"/>
          </a:xfrm>
          <a:prstGeom prst="rect">
            <a:avLst/>
          </a:prstGeom>
          <a:solidFill>
            <a:schemeClr val="bg1">
              <a:lumMod val="95000"/>
            </a:schemeClr>
          </a:solidFill>
        </p:spPr>
        <p:txBody>
          <a:bodyPr wrap="square" lIns="95430" tIns="47716" rIns="95430" bIns="47716">
            <a:spAutoFit/>
          </a:bodyPr>
          <a:lstStyle/>
          <a:p>
            <a:pPr algn="ctr" eaLnBrk="0" hangingPunct="0">
              <a:lnSpc>
                <a:spcPct val="150000"/>
              </a:lnSpc>
              <a:spcBef>
                <a:spcPct val="30000"/>
              </a:spcBef>
            </a:pPr>
            <a:endParaRPr lang="zh-CN" altLang="zh-CN" dirty="0">
              <a:solidFill>
                <a:prstClr val="black"/>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3506779" y="1635980"/>
            <a:ext cx="4700620" cy="881194"/>
          </a:xfrm>
          <a:prstGeom prst="rect">
            <a:avLst/>
          </a:prstGeom>
          <a:noFill/>
        </p:spPr>
        <p:txBody>
          <a:bodyPr wrap="square" lIns="95430" tIns="47716" rIns="95430" bIns="47716" rtlCol="0">
            <a:spAutoFit/>
          </a:bodyPr>
          <a:lstStyle/>
          <a:p>
            <a:r>
              <a:rPr lang="zh-CN" altLang="en-US" sz="1700" b="0" dirty="0" smtClean="0">
                <a:solidFill>
                  <a:prstClr val="black"/>
                </a:solidFill>
                <a:latin typeface="微软雅黑" pitchFamily="34" charset="-122"/>
                <a:ea typeface="微软雅黑" pitchFamily="34" charset="-122"/>
              </a:rPr>
              <a:t>命题组卷、</a:t>
            </a:r>
            <a:r>
              <a:rPr lang="zh-CN" altLang="en-US" sz="1700" b="0" dirty="0">
                <a:solidFill>
                  <a:prstClr val="black"/>
                </a:solidFill>
                <a:latin typeface="微软雅黑" pitchFamily="34" charset="-122"/>
                <a:ea typeface="微软雅黑" pitchFamily="34" charset="-122"/>
              </a:rPr>
              <a:t>测验</a:t>
            </a:r>
            <a:r>
              <a:rPr lang="zh-CN" altLang="en-US" sz="1700" b="0" dirty="0" smtClean="0">
                <a:solidFill>
                  <a:prstClr val="black"/>
                </a:solidFill>
                <a:latin typeface="微软雅黑" pitchFamily="34" charset="-122"/>
                <a:ea typeface="微软雅黑" pitchFamily="34" charset="-122"/>
              </a:rPr>
              <a:t>组织、阅卷分析难度大、成本高，</a:t>
            </a:r>
            <a:r>
              <a:rPr lang="zh-CN" altLang="en-US" sz="1700" b="0" dirty="0">
                <a:solidFill>
                  <a:prstClr val="black"/>
                </a:solidFill>
                <a:latin typeface="微软雅黑" pitchFamily="34" charset="-122"/>
                <a:ea typeface="微软雅黑" pitchFamily="34" charset="-122"/>
              </a:rPr>
              <a:t>组织一次</a:t>
            </a:r>
            <a:r>
              <a:rPr lang="en-US" altLang="zh-CN" sz="1700" b="0" dirty="0">
                <a:solidFill>
                  <a:prstClr val="black"/>
                </a:solidFill>
                <a:latin typeface="微软雅黑" pitchFamily="34" charset="-122"/>
                <a:ea typeface="微软雅黑" pitchFamily="34" charset="-122"/>
              </a:rPr>
              <a:t>5</a:t>
            </a:r>
            <a:r>
              <a:rPr lang="zh-CN" altLang="en-US" sz="1700" b="0" dirty="0">
                <a:solidFill>
                  <a:prstClr val="black"/>
                </a:solidFill>
                <a:latin typeface="微软雅黑" pitchFamily="34" charset="-122"/>
                <a:ea typeface="微软雅黑" pitchFamily="34" charset="-122"/>
              </a:rPr>
              <a:t>万人规模的高考模拟</a:t>
            </a:r>
            <a:r>
              <a:rPr lang="zh-CN" altLang="en-US" sz="1700" b="0" dirty="0" smtClean="0">
                <a:solidFill>
                  <a:prstClr val="black"/>
                </a:solidFill>
                <a:latin typeface="微软雅黑" pitchFamily="34" charset="-122"/>
                <a:ea typeface="微软雅黑" pitchFamily="34" charset="-122"/>
              </a:rPr>
              <a:t>测试成本</a:t>
            </a:r>
            <a:r>
              <a:rPr lang="en-US" altLang="zh-CN" sz="1700" b="0" dirty="0" smtClean="0">
                <a:solidFill>
                  <a:prstClr val="black"/>
                </a:solidFill>
                <a:latin typeface="微软雅黑" pitchFamily="34" charset="-122"/>
                <a:ea typeface="微软雅黑" pitchFamily="34" charset="-122"/>
              </a:rPr>
              <a:t>120</a:t>
            </a:r>
            <a:r>
              <a:rPr lang="zh-CN" altLang="en-US" sz="1700" b="0" dirty="0" smtClean="0">
                <a:solidFill>
                  <a:prstClr val="black"/>
                </a:solidFill>
                <a:latin typeface="微软雅黑" pitchFamily="34" charset="-122"/>
                <a:ea typeface="微软雅黑" pitchFamily="34" charset="-122"/>
              </a:rPr>
              <a:t>万</a:t>
            </a:r>
            <a:endParaRPr lang="zh-CN" altLang="en-US" sz="1700" b="0" dirty="0">
              <a:solidFill>
                <a:prstClr val="black"/>
              </a:solidFill>
              <a:latin typeface="微软雅黑" pitchFamily="34" charset="-122"/>
              <a:ea typeface="微软雅黑" pitchFamily="34" charset="-122"/>
            </a:endParaRPr>
          </a:p>
        </p:txBody>
      </p:sp>
      <p:sp>
        <p:nvSpPr>
          <p:cNvPr id="16" name="矩形 15"/>
          <p:cNvSpPr/>
          <p:nvPr/>
        </p:nvSpPr>
        <p:spPr>
          <a:xfrm>
            <a:off x="676345" y="2821148"/>
            <a:ext cx="2694340" cy="959677"/>
          </a:xfrm>
          <a:prstGeom prst="rect">
            <a:avLst/>
          </a:prstGeom>
          <a:solidFill>
            <a:srgbClr val="00B0F0"/>
          </a:solidFill>
        </p:spPr>
        <p:txBody>
          <a:bodyPr wrap="square" lIns="95430" tIns="47716" rIns="95430" bIns="47716">
            <a:spAutoFit/>
          </a:bodyPr>
          <a:lstStyle/>
          <a:p>
            <a:pPr algn="ctr" eaLnBrk="0" hangingPunct="0">
              <a:lnSpc>
                <a:spcPct val="150000"/>
              </a:lnSpc>
              <a:spcBef>
                <a:spcPct val="30000"/>
              </a:spcBef>
            </a:pPr>
            <a:r>
              <a:rPr lang="zh-CN" altLang="en-US" sz="1700" dirty="0" smtClean="0">
                <a:solidFill>
                  <a:prstClr val="black"/>
                </a:solidFill>
                <a:latin typeface="微软雅黑" pitchFamily="34" charset="-122"/>
                <a:ea typeface="微软雅黑" pitchFamily="34" charset="-122"/>
              </a:rPr>
              <a:t>重视终结性评价</a:t>
            </a:r>
            <a:endParaRPr lang="en-US" altLang="zh-CN" sz="1700" dirty="0" smtClean="0">
              <a:solidFill>
                <a:prstClr val="black"/>
              </a:solidFill>
              <a:latin typeface="微软雅黑" pitchFamily="34" charset="-122"/>
              <a:ea typeface="微软雅黑" pitchFamily="34" charset="-122"/>
            </a:endParaRPr>
          </a:p>
          <a:p>
            <a:pPr algn="ctr" eaLnBrk="0" hangingPunct="0">
              <a:lnSpc>
                <a:spcPct val="150000"/>
              </a:lnSpc>
              <a:spcBef>
                <a:spcPct val="30000"/>
              </a:spcBef>
            </a:pPr>
            <a:r>
              <a:rPr lang="zh-CN" altLang="en-US" sz="1700" dirty="0" smtClean="0">
                <a:solidFill>
                  <a:prstClr val="black"/>
                </a:solidFill>
                <a:latin typeface="微软雅黑" pitchFamily="34" charset="-122"/>
                <a:ea typeface="微软雅黑" pitchFamily="34" charset="-122"/>
              </a:rPr>
              <a:t>缺乏发展性评价</a:t>
            </a:r>
            <a:endParaRPr lang="zh-CN" altLang="zh-CN" sz="1700" dirty="0">
              <a:solidFill>
                <a:prstClr val="black"/>
              </a:solidFill>
              <a:latin typeface="微软雅黑" pitchFamily="34" charset="-122"/>
              <a:ea typeface="微软雅黑" pitchFamily="34" charset="-122"/>
            </a:endParaRPr>
          </a:p>
        </p:txBody>
      </p:sp>
      <p:grpSp>
        <p:nvGrpSpPr>
          <p:cNvPr id="3" name="组合 21"/>
          <p:cNvGrpSpPr/>
          <p:nvPr/>
        </p:nvGrpSpPr>
        <p:grpSpPr>
          <a:xfrm>
            <a:off x="676345" y="4067000"/>
            <a:ext cx="2694340" cy="928511"/>
            <a:chOff x="683568" y="4365104"/>
            <a:chExt cx="2579687" cy="889000"/>
          </a:xfrm>
          <a:solidFill>
            <a:srgbClr val="00B0F0"/>
          </a:solidFill>
        </p:grpSpPr>
        <p:sp>
          <p:nvSpPr>
            <p:cNvPr id="17" name="Rectangle 2"/>
            <p:cNvSpPr>
              <a:spLocks noChangeArrowheads="1"/>
            </p:cNvSpPr>
            <p:nvPr/>
          </p:nvSpPr>
          <p:spPr bwMode="gray">
            <a:xfrm>
              <a:off x="683568" y="4365104"/>
              <a:ext cx="2579687" cy="889000"/>
            </a:xfrm>
            <a:prstGeom prst="rect">
              <a:avLst/>
            </a:prstGeom>
            <a:grpFill/>
            <a:ln w="25400" algn="ctr">
              <a:solidFill>
                <a:srgbClr val="FFFFFF"/>
              </a:solidFill>
              <a:miter lim="800000"/>
              <a:headEnd/>
              <a:tailEnd/>
            </a:ln>
            <a:effectLst/>
          </p:spPr>
          <p:txBody>
            <a:bodyPr lIns="45691" tIns="44422" rIns="45691" bIns="44422" anchor="ctr" anchorCtr="1"/>
            <a:lstStyle/>
            <a:p>
              <a:pPr eaLnBrk="0" hangingPunct="0">
                <a:lnSpc>
                  <a:spcPct val="85000"/>
                </a:lnSpc>
                <a:spcBef>
                  <a:spcPct val="30000"/>
                </a:spcBef>
              </a:pPr>
              <a:r>
                <a:rPr lang="en-US" altLang="zh-TW" sz="2500" b="0" dirty="0">
                  <a:solidFill>
                    <a:srgbClr val="FFFFFF"/>
                  </a:solidFill>
                  <a:latin typeface="微软雅黑" panose="020B0503020204020204" pitchFamily="34" charset="-122"/>
                  <a:ea typeface="微软雅黑" panose="020B0503020204020204" pitchFamily="34" charset="-122"/>
                  <a:cs typeface="Tahoma" pitchFamily="34" charset="0"/>
                </a:rPr>
                <a:t> </a:t>
              </a:r>
            </a:p>
          </p:txBody>
        </p:sp>
        <p:sp>
          <p:nvSpPr>
            <p:cNvPr id="18" name="矩形 17"/>
            <p:cNvSpPr/>
            <p:nvPr/>
          </p:nvSpPr>
          <p:spPr>
            <a:xfrm>
              <a:off x="810390" y="4388420"/>
              <a:ext cx="2357454" cy="839781"/>
            </a:xfrm>
            <a:prstGeom prst="rect">
              <a:avLst/>
            </a:prstGeom>
            <a:grpFill/>
          </p:spPr>
          <p:txBody>
            <a:bodyPr wrap="square" lIns="91382" tIns="45691" rIns="91382" bIns="45691">
              <a:spAutoFit/>
            </a:bodyPr>
            <a:lstStyle/>
            <a:p>
              <a:pPr algn="ctr" eaLnBrk="0" hangingPunct="0">
                <a:lnSpc>
                  <a:spcPct val="150000"/>
                </a:lnSpc>
                <a:spcBef>
                  <a:spcPct val="30000"/>
                </a:spcBef>
              </a:pPr>
              <a:r>
                <a:rPr lang="zh-CN" altLang="en-US" sz="1700" dirty="0" smtClean="0">
                  <a:solidFill>
                    <a:prstClr val="black"/>
                  </a:solidFill>
                  <a:latin typeface="微软雅黑" pitchFamily="34" charset="-122"/>
                  <a:ea typeface="微软雅黑" pitchFamily="34" charset="-122"/>
                </a:rPr>
                <a:t>缺乏对日常</a:t>
              </a:r>
              <a:r>
                <a:rPr lang="zh-CN" altLang="en-US" sz="1700" dirty="0">
                  <a:solidFill>
                    <a:prstClr val="black"/>
                  </a:solidFill>
                  <a:latin typeface="微软雅黑" pitchFamily="34" charset="-122"/>
                  <a:ea typeface="微软雅黑" pitchFamily="34" charset="-122"/>
                </a:rPr>
                <a:t>教学</a:t>
              </a:r>
              <a:r>
                <a:rPr lang="zh-CN" altLang="en-US" sz="1700" dirty="0" smtClean="0">
                  <a:solidFill>
                    <a:prstClr val="black"/>
                  </a:solidFill>
                  <a:latin typeface="微软雅黑" pitchFamily="34" charset="-122"/>
                  <a:ea typeface="微软雅黑" pitchFamily="34" charset="-122"/>
                </a:rPr>
                <a:t>情况的了解和反馈</a:t>
              </a:r>
              <a:endParaRPr lang="zh-CN" altLang="zh-CN" sz="1700" dirty="0">
                <a:solidFill>
                  <a:prstClr val="black"/>
                </a:solidFill>
                <a:latin typeface="微软雅黑" pitchFamily="34" charset="-122"/>
                <a:ea typeface="微软雅黑" pitchFamily="34" charset="-122"/>
              </a:endParaRPr>
            </a:p>
          </p:txBody>
        </p:sp>
      </p:grpSp>
      <p:sp>
        <p:nvSpPr>
          <p:cNvPr id="24" name="Line 8"/>
          <p:cNvSpPr>
            <a:spLocks noChangeShapeType="1"/>
          </p:cNvSpPr>
          <p:nvPr/>
        </p:nvSpPr>
        <p:spPr bwMode="gray">
          <a:xfrm>
            <a:off x="3379999" y="3832336"/>
            <a:ext cx="4854787" cy="0"/>
          </a:xfrm>
          <a:prstGeom prst="line">
            <a:avLst/>
          </a:prstGeom>
          <a:noFill/>
          <a:ln w="28575" cap="rnd">
            <a:solidFill>
              <a:sysClr val="windowText" lastClr="000000"/>
            </a:solidFill>
            <a:prstDash val="sysDot"/>
            <a:round/>
            <a:headEnd/>
            <a:tailEnd/>
          </a:ln>
          <a:effectLst/>
        </p:spPr>
        <p:txBody>
          <a:bodyPr lIns="95430" tIns="47716" rIns="95430" bIns="47716"/>
          <a:lstStyle/>
          <a:p>
            <a:pPr defTabSz="954300" fontAlgn="auto">
              <a:spcBef>
                <a:spcPts val="0"/>
              </a:spcBef>
              <a:spcAft>
                <a:spcPts val="0"/>
              </a:spcAft>
              <a:defRPr/>
            </a:pPr>
            <a:endParaRPr lang="zh-CN" altLang="en-US" b="0" kern="0" dirty="0">
              <a:solidFill>
                <a:sysClr val="windowText" lastClr="000000"/>
              </a:solidFill>
              <a:latin typeface="微软雅黑" panose="020B0503020204020204" pitchFamily="34" charset="-122"/>
              <a:ea typeface="微软雅黑" panose="020B0503020204020204" pitchFamily="34" charset="-122"/>
            </a:endParaRPr>
          </a:p>
        </p:txBody>
      </p:sp>
      <p:sp>
        <p:nvSpPr>
          <p:cNvPr id="25" name="TextBox 24"/>
          <p:cNvSpPr txBox="1"/>
          <p:nvPr/>
        </p:nvSpPr>
        <p:spPr>
          <a:xfrm>
            <a:off x="3407610" y="3005046"/>
            <a:ext cx="4700620" cy="619584"/>
          </a:xfrm>
          <a:prstGeom prst="rect">
            <a:avLst/>
          </a:prstGeom>
          <a:noFill/>
        </p:spPr>
        <p:txBody>
          <a:bodyPr wrap="square" lIns="95430" tIns="47716" rIns="95430" bIns="47716" rtlCol="0">
            <a:spAutoFit/>
          </a:bodyPr>
          <a:lstStyle/>
          <a:p>
            <a:pPr defTabSz="954912" fontAlgn="auto">
              <a:spcBef>
                <a:spcPts val="0"/>
              </a:spcBef>
              <a:spcAft>
                <a:spcPts val="0"/>
              </a:spcAft>
              <a:defRPr/>
            </a:pPr>
            <a:r>
              <a:rPr lang="zh-CN" altLang="en-US" sz="1700" b="0" dirty="0">
                <a:solidFill>
                  <a:prstClr val="black"/>
                </a:solidFill>
                <a:latin typeface="微软雅黑" panose="020B0503020204020204" pitchFamily="34" charset="-122"/>
                <a:ea typeface="微软雅黑" panose="020B0503020204020204" pitchFamily="34" charset="-122"/>
              </a:rPr>
              <a:t>各</a:t>
            </a:r>
            <a:r>
              <a:rPr lang="zh-CN" altLang="en-US" sz="1700" b="0" dirty="0" smtClean="0">
                <a:solidFill>
                  <a:prstClr val="black"/>
                </a:solidFill>
                <a:latin typeface="微软雅黑" pitchFamily="34" charset="-122"/>
                <a:ea typeface="微软雅黑" pitchFamily="34" charset="-122"/>
              </a:rPr>
              <a:t>类评价缺乏</a:t>
            </a:r>
            <a:r>
              <a:rPr lang="zh-CN" altLang="en-US" sz="1700" b="0" dirty="0">
                <a:solidFill>
                  <a:prstClr val="black"/>
                </a:solidFill>
                <a:latin typeface="微软雅黑" pitchFamily="34" charset="-122"/>
                <a:ea typeface="微软雅黑" pitchFamily="34" charset="-122"/>
              </a:rPr>
              <a:t>历史数据的积累</a:t>
            </a:r>
            <a:r>
              <a:rPr lang="zh-CN" altLang="en-US" sz="1700" b="0" dirty="0" smtClean="0">
                <a:solidFill>
                  <a:prstClr val="black"/>
                </a:solidFill>
                <a:latin typeface="微软雅黑" pitchFamily="34" charset="-122"/>
                <a:ea typeface="微软雅黑" pitchFamily="34" charset="-122"/>
              </a:rPr>
              <a:t>，无法反映个体努力程度和进步程度，一次结果评价终身</a:t>
            </a:r>
            <a:endParaRPr lang="zh-CN" altLang="en-US" sz="1700" b="0" dirty="0">
              <a:solidFill>
                <a:prstClr val="black"/>
              </a:solidFill>
              <a:latin typeface="微软雅黑" pitchFamily="34" charset="-122"/>
              <a:ea typeface="微软雅黑" pitchFamily="34" charset="-122"/>
            </a:endParaRPr>
          </a:p>
        </p:txBody>
      </p:sp>
      <p:sp>
        <p:nvSpPr>
          <p:cNvPr id="26" name="Line 8"/>
          <p:cNvSpPr>
            <a:spLocks noChangeShapeType="1"/>
          </p:cNvSpPr>
          <p:nvPr/>
        </p:nvSpPr>
        <p:spPr bwMode="gray">
          <a:xfrm>
            <a:off x="3379999" y="5046366"/>
            <a:ext cx="4854787" cy="0"/>
          </a:xfrm>
          <a:prstGeom prst="line">
            <a:avLst/>
          </a:prstGeom>
          <a:noFill/>
          <a:ln w="28575" cap="rnd">
            <a:solidFill>
              <a:sysClr val="windowText" lastClr="000000"/>
            </a:solidFill>
            <a:prstDash val="sysDot"/>
            <a:round/>
            <a:headEnd/>
            <a:tailEnd/>
          </a:ln>
          <a:effectLst/>
        </p:spPr>
        <p:txBody>
          <a:bodyPr lIns="95430" tIns="47716" rIns="95430" bIns="47716"/>
          <a:lstStyle/>
          <a:p>
            <a:pPr defTabSz="954300" fontAlgn="auto">
              <a:spcBef>
                <a:spcPts val="0"/>
              </a:spcBef>
              <a:spcAft>
                <a:spcPts val="0"/>
              </a:spcAft>
              <a:defRPr/>
            </a:pPr>
            <a:endParaRPr lang="zh-CN" altLang="en-US" b="0" kern="0" dirty="0">
              <a:solidFill>
                <a:sysClr val="windowText" lastClr="000000"/>
              </a:solidFill>
              <a:latin typeface="微软雅黑" panose="020B0503020204020204" pitchFamily="34" charset="-122"/>
              <a:ea typeface="微软雅黑" panose="020B0503020204020204" pitchFamily="34" charset="-122"/>
            </a:endParaRPr>
          </a:p>
        </p:txBody>
      </p:sp>
      <p:sp>
        <p:nvSpPr>
          <p:cNvPr id="27" name="TextBox 26"/>
          <p:cNvSpPr txBox="1"/>
          <p:nvPr/>
        </p:nvSpPr>
        <p:spPr>
          <a:xfrm>
            <a:off x="3407610" y="4219075"/>
            <a:ext cx="4700620" cy="619592"/>
          </a:xfrm>
          <a:prstGeom prst="rect">
            <a:avLst/>
          </a:prstGeom>
          <a:noFill/>
        </p:spPr>
        <p:txBody>
          <a:bodyPr wrap="square" lIns="95430" tIns="47716" rIns="95430" bIns="47716" rtlCol="0">
            <a:spAutoFit/>
          </a:bodyPr>
          <a:lstStyle/>
          <a:p>
            <a:pPr defTabSz="954912" fontAlgn="auto">
              <a:spcBef>
                <a:spcPts val="0"/>
              </a:spcBef>
              <a:spcAft>
                <a:spcPts val="0"/>
              </a:spcAft>
              <a:defRPr/>
            </a:pPr>
            <a:r>
              <a:rPr lang="zh-CN" altLang="en-US" sz="1700" b="0" dirty="0" smtClean="0">
                <a:solidFill>
                  <a:prstClr val="black"/>
                </a:solidFill>
                <a:latin typeface="微软雅黑" panose="020B0503020204020204" pitchFamily="34" charset="-122"/>
                <a:ea typeface="微软雅黑" panose="020B0503020204020204" pitchFamily="34" charset="-122"/>
              </a:rPr>
              <a:t>与日常教学和资源使用情况独立，无法形成常态化数据分析和评价结果反馈</a:t>
            </a:r>
            <a:endParaRPr lang="zh-CN" altLang="en-US" sz="1700" b="0" dirty="0">
              <a:solidFill>
                <a:prstClr val="black"/>
              </a:solidFill>
              <a:latin typeface="微软雅黑" pitchFamily="34" charset="-122"/>
              <a:ea typeface="微软雅黑" pitchFamily="34" charset="-122"/>
            </a:endParaRPr>
          </a:p>
        </p:txBody>
      </p:sp>
      <p:sp>
        <p:nvSpPr>
          <p:cNvPr id="28" name="Line 8"/>
          <p:cNvSpPr>
            <a:spLocks noChangeShapeType="1"/>
          </p:cNvSpPr>
          <p:nvPr/>
        </p:nvSpPr>
        <p:spPr bwMode="gray">
          <a:xfrm>
            <a:off x="3429695" y="6097624"/>
            <a:ext cx="4854787" cy="0"/>
          </a:xfrm>
          <a:prstGeom prst="line">
            <a:avLst/>
          </a:prstGeom>
          <a:noFill/>
          <a:ln w="28575" cap="rnd">
            <a:solidFill>
              <a:sysClr val="windowText" lastClr="000000"/>
            </a:solidFill>
            <a:prstDash val="sysDot"/>
            <a:round/>
            <a:headEnd/>
            <a:tailEnd/>
          </a:ln>
          <a:effectLst/>
        </p:spPr>
        <p:txBody>
          <a:bodyPr lIns="95430" tIns="47716" rIns="95430" bIns="47716"/>
          <a:lstStyle/>
          <a:p>
            <a:pPr defTabSz="954300" fontAlgn="auto">
              <a:spcBef>
                <a:spcPts val="0"/>
              </a:spcBef>
              <a:spcAft>
                <a:spcPts val="0"/>
              </a:spcAft>
              <a:defRPr/>
            </a:pPr>
            <a:endParaRPr lang="zh-CN" altLang="en-US" b="0" kern="0" dirty="0">
              <a:solidFill>
                <a:sysClr val="windowText" lastClr="000000"/>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3457308" y="5270334"/>
            <a:ext cx="4700620" cy="881194"/>
          </a:xfrm>
          <a:prstGeom prst="rect">
            <a:avLst/>
          </a:prstGeom>
          <a:noFill/>
        </p:spPr>
        <p:txBody>
          <a:bodyPr wrap="square" lIns="95430" tIns="47716" rIns="95430" bIns="47716" rtlCol="0">
            <a:spAutoFit/>
          </a:bodyPr>
          <a:lstStyle/>
          <a:p>
            <a:r>
              <a:rPr lang="zh-CN" altLang="en-US" sz="1700" b="0" dirty="0" smtClean="0">
                <a:solidFill>
                  <a:prstClr val="black"/>
                </a:solidFill>
                <a:latin typeface="微软雅黑" panose="020B0503020204020204" pitchFamily="34" charset="-122"/>
                <a:ea typeface="微软雅黑" panose="020B0503020204020204" pitchFamily="34" charset="-122"/>
              </a:rPr>
              <a:t>缺乏教学过程性、动态性的客观数据支撑，教师难以进行针对性教学，学生难以个性化学习提高</a:t>
            </a:r>
            <a:endParaRPr lang="zh-CN" altLang="en-US" sz="1700" b="0" dirty="0">
              <a:solidFill>
                <a:prstClr val="black"/>
              </a:solidFill>
              <a:latin typeface="微软雅黑" pitchFamily="34" charset="-122"/>
              <a:ea typeface="微软雅黑" pitchFamily="34" charset="-122"/>
            </a:endParaRPr>
          </a:p>
        </p:txBody>
      </p:sp>
      <p:grpSp>
        <p:nvGrpSpPr>
          <p:cNvPr id="5" name="组合 29"/>
          <p:cNvGrpSpPr/>
          <p:nvPr/>
        </p:nvGrpSpPr>
        <p:grpSpPr>
          <a:xfrm>
            <a:off x="634904" y="5169116"/>
            <a:ext cx="2694340" cy="979941"/>
            <a:chOff x="683568" y="4365104"/>
            <a:chExt cx="2579687" cy="938241"/>
          </a:xfrm>
          <a:solidFill>
            <a:srgbClr val="00B0F0"/>
          </a:solidFill>
        </p:grpSpPr>
        <p:sp>
          <p:nvSpPr>
            <p:cNvPr id="31" name="Rectangle 2"/>
            <p:cNvSpPr>
              <a:spLocks noChangeArrowheads="1"/>
            </p:cNvSpPr>
            <p:nvPr/>
          </p:nvSpPr>
          <p:spPr bwMode="gray">
            <a:xfrm>
              <a:off x="683568" y="4365104"/>
              <a:ext cx="2579687" cy="889000"/>
            </a:xfrm>
            <a:prstGeom prst="rect">
              <a:avLst/>
            </a:prstGeom>
            <a:grpFill/>
            <a:ln w="25400" algn="ctr">
              <a:solidFill>
                <a:srgbClr val="FFFFFF"/>
              </a:solidFill>
              <a:miter lim="800000"/>
              <a:headEnd/>
              <a:tailEnd/>
            </a:ln>
            <a:effectLst/>
          </p:spPr>
          <p:txBody>
            <a:bodyPr lIns="45691" tIns="44422" rIns="45691" bIns="44422" anchor="ctr" anchorCtr="1"/>
            <a:lstStyle/>
            <a:p>
              <a:pPr eaLnBrk="0" hangingPunct="0">
                <a:lnSpc>
                  <a:spcPct val="85000"/>
                </a:lnSpc>
                <a:spcBef>
                  <a:spcPct val="30000"/>
                </a:spcBef>
              </a:pPr>
              <a:r>
                <a:rPr lang="en-US" altLang="zh-TW" sz="2500" b="0" dirty="0">
                  <a:solidFill>
                    <a:srgbClr val="FFFFFF"/>
                  </a:solidFill>
                  <a:latin typeface="微软雅黑" panose="020B0503020204020204" pitchFamily="34" charset="-122"/>
                  <a:ea typeface="微软雅黑" panose="020B0503020204020204" pitchFamily="34" charset="-122"/>
                  <a:cs typeface="Tahoma" pitchFamily="34" charset="0"/>
                </a:rPr>
                <a:t> </a:t>
              </a:r>
            </a:p>
          </p:txBody>
        </p:sp>
        <p:sp>
          <p:nvSpPr>
            <p:cNvPr id="32" name="矩形 31"/>
            <p:cNvSpPr/>
            <p:nvPr/>
          </p:nvSpPr>
          <p:spPr>
            <a:xfrm>
              <a:off x="810390" y="4388420"/>
              <a:ext cx="2357454" cy="914925"/>
            </a:xfrm>
            <a:prstGeom prst="rect">
              <a:avLst/>
            </a:prstGeom>
            <a:grpFill/>
          </p:spPr>
          <p:txBody>
            <a:bodyPr wrap="square" lIns="91382" tIns="45691" rIns="91382" bIns="45691">
              <a:spAutoFit/>
            </a:bodyPr>
            <a:lstStyle/>
            <a:p>
              <a:pPr algn="ctr" eaLnBrk="0" hangingPunct="0">
                <a:lnSpc>
                  <a:spcPct val="150000"/>
                </a:lnSpc>
                <a:spcBef>
                  <a:spcPct val="30000"/>
                </a:spcBef>
              </a:pPr>
              <a:r>
                <a:rPr lang="zh-CN" altLang="en-US" sz="1700" dirty="0" smtClean="0">
                  <a:solidFill>
                    <a:prstClr val="black"/>
                  </a:solidFill>
                  <a:latin typeface="微软雅黑" pitchFamily="34" charset="-122"/>
                  <a:ea typeface="微软雅黑" pitchFamily="34" charset="-122"/>
                </a:rPr>
                <a:t>知识点掌握缺乏客观</a:t>
              </a:r>
              <a:endParaRPr lang="en-US" altLang="zh-CN" sz="1700" dirty="0" smtClean="0">
                <a:solidFill>
                  <a:prstClr val="black"/>
                </a:solidFill>
                <a:latin typeface="微软雅黑" pitchFamily="34" charset="-122"/>
                <a:ea typeface="微软雅黑" pitchFamily="34" charset="-122"/>
              </a:endParaRPr>
            </a:p>
            <a:p>
              <a:pPr algn="ctr" eaLnBrk="0" hangingPunct="0">
                <a:lnSpc>
                  <a:spcPct val="150000"/>
                </a:lnSpc>
                <a:spcBef>
                  <a:spcPct val="30000"/>
                </a:spcBef>
              </a:pPr>
              <a:r>
                <a:rPr lang="zh-CN" altLang="en-US" sz="1700" dirty="0" smtClean="0">
                  <a:solidFill>
                    <a:prstClr val="black"/>
                  </a:solidFill>
                  <a:latin typeface="微软雅黑" pitchFamily="34" charset="-122"/>
                  <a:ea typeface="微软雅黑" pitchFamily="34" charset="-122"/>
                </a:rPr>
                <a:t>数据支撑</a:t>
              </a:r>
              <a:endParaRPr lang="zh-CN" altLang="zh-CN" sz="1700" dirty="0">
                <a:solidFill>
                  <a:prstClr val="black"/>
                </a:solidFill>
                <a:latin typeface="微软雅黑" pitchFamily="34" charset="-122"/>
                <a:ea typeface="微软雅黑" pitchFamily="34" charset="-122"/>
              </a:endParaRPr>
            </a:p>
          </p:txBody>
        </p:sp>
      </p:grpSp>
      <p:sp>
        <p:nvSpPr>
          <p:cNvPr id="33" name="Rectangle 2"/>
          <p:cNvSpPr>
            <a:spLocks noGrp="1" noChangeArrowheads="1"/>
          </p:cNvSpPr>
          <p:nvPr>
            <p:ph type="title" idx="4294967295"/>
          </p:nvPr>
        </p:nvSpPr>
        <p:spPr>
          <a:xfrm>
            <a:off x="337907" y="197024"/>
            <a:ext cx="7546005" cy="752084"/>
          </a:xfrm>
          <a:solidFill>
            <a:schemeClr val="bg1"/>
          </a:solidFill>
          <a:ln w="9525">
            <a:noFill/>
            <a:miter lim="800000"/>
            <a:headEnd/>
            <a:tailEnd/>
          </a:ln>
        </p:spPr>
        <p:txBody>
          <a:bodyPr vert="horz" wrap="square" lIns="71968" tIns="0" rIns="0" bIns="0" numCol="1" anchor="ctr" anchorCtr="0" compatLnSpc="1">
            <a:prstTxWarp prst="textNoShape">
              <a:avLst/>
            </a:prstTxWarp>
          </a:bodyPr>
          <a:lstStyle/>
          <a:p>
            <a:pPr algn="l" defTabSz="953914" eaLnBrk="1" hangingPunct="1"/>
            <a:r>
              <a:rPr kumimoji="1" lang="zh-CN" altLang="en-US" sz="3600" kern="1200" dirty="0" smtClean="0">
                <a:solidFill>
                  <a:schemeClr val="tx1"/>
                </a:solidFill>
                <a:cs typeface="微软雅黑" charset="0"/>
              </a:rPr>
              <a:t>如何通过针对性教与学促进减负增效</a:t>
            </a:r>
            <a:endParaRPr kumimoji="1" lang="zh-CN" altLang="en-US" sz="3600" kern="1200" dirty="0">
              <a:solidFill>
                <a:schemeClr val="tx1"/>
              </a:solidFill>
              <a:cs typeface="微软雅黑" charset="0"/>
            </a:endParaRPr>
          </a:p>
        </p:txBody>
      </p:sp>
      <p:sp>
        <p:nvSpPr>
          <p:cNvPr id="30" name="文本框 34"/>
          <p:cNvSpPr txBox="1">
            <a:spLocks noChangeArrowheads="1"/>
          </p:cNvSpPr>
          <p:nvPr/>
        </p:nvSpPr>
        <p:spPr bwMode="auto">
          <a:xfrm>
            <a:off x="-15616" y="5805202"/>
            <a:ext cx="9550400" cy="1352387"/>
          </a:xfrm>
          <a:prstGeom prst="rect">
            <a:avLst/>
          </a:prstGeom>
          <a:solidFill>
            <a:srgbClr val="FF0000"/>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lIns="95500" tIns="47750" rIns="95500" bIns="47750" anchor="ctr"/>
          <a:lstStyle>
            <a:defPPr>
              <a:defRPr lang="zh-CN"/>
            </a:defPPr>
            <a:lvl1pPr fontAlgn="auto">
              <a:lnSpc>
                <a:spcPts val="3500"/>
              </a:lnSpc>
              <a:spcBef>
                <a:spcPts val="0"/>
              </a:spcBef>
              <a:spcAft>
                <a:spcPts val="0"/>
              </a:spcAft>
              <a:defRPr sz="2400" b="1" kern="0">
                <a:solidFill>
                  <a:sysClr val="window" lastClr="FFFFFF"/>
                </a:solidFill>
                <a:latin typeface="微软雅黑" pitchFamily="34" charset="-122"/>
                <a:ea typeface="微软雅黑"/>
              </a:defRPr>
            </a:lvl1pPr>
            <a:lvl2pPr>
              <a:defRPr>
                <a:solidFill>
                  <a:schemeClr val="tx1"/>
                </a:solidFill>
                <a:latin typeface="Arial" charset="0"/>
                <a:ea typeface="宋体" charset="-122"/>
              </a:defRPr>
            </a:lvl2pPr>
            <a:lvl3pPr>
              <a:defRPr>
                <a:solidFill>
                  <a:schemeClr val="tx1"/>
                </a:solidFill>
                <a:latin typeface="Arial" charset="0"/>
                <a:ea typeface="宋体" charset="-122"/>
              </a:defRPr>
            </a:lvl3pPr>
            <a:lvl4pPr>
              <a:defRPr>
                <a:solidFill>
                  <a:schemeClr val="tx1"/>
                </a:solidFill>
                <a:latin typeface="Arial" charset="0"/>
                <a:ea typeface="宋体" charset="-122"/>
              </a:defRPr>
            </a:lvl4pPr>
            <a:lvl5pPr>
              <a:defRPr>
                <a:solidFill>
                  <a:schemeClr val="tx1"/>
                </a:solidFill>
                <a:latin typeface="Arial" charset="0"/>
                <a:ea typeface="宋体" charset="-122"/>
              </a:defRPr>
            </a:lvl5pPr>
            <a:lvl6pPr>
              <a:defRPr>
                <a:solidFill>
                  <a:schemeClr val="tx1"/>
                </a:solidFill>
                <a:latin typeface="Arial" charset="0"/>
                <a:ea typeface="宋体" charset="-122"/>
              </a:defRPr>
            </a:lvl6pPr>
            <a:lvl7pPr>
              <a:defRPr>
                <a:solidFill>
                  <a:schemeClr val="tx1"/>
                </a:solidFill>
                <a:latin typeface="Arial" charset="0"/>
                <a:ea typeface="宋体" charset="-122"/>
              </a:defRPr>
            </a:lvl7pPr>
            <a:lvl8pPr>
              <a:defRPr>
                <a:solidFill>
                  <a:schemeClr val="tx1"/>
                </a:solidFill>
                <a:latin typeface="Arial" charset="0"/>
                <a:ea typeface="宋体" charset="-122"/>
              </a:defRPr>
            </a:lvl8pPr>
            <a:lvl9pPr>
              <a:defRPr>
                <a:solidFill>
                  <a:schemeClr val="tx1"/>
                </a:solidFill>
                <a:latin typeface="Arial" charset="0"/>
                <a:ea typeface="宋体" charset="-122"/>
              </a:defRPr>
            </a:lvl9pPr>
          </a:lstStyle>
          <a:p>
            <a:r>
              <a:rPr lang="zh-CN" altLang="en-US" sz="2000" dirty="0" smtClean="0"/>
              <a:t>解决办法：基于知识点建立训练、测试习题集与评价体系，通过学生测验与测试，系统自动化诊断学生知识点掌握情况，实现因材施教、个性化学习。</a:t>
            </a:r>
            <a:endParaRPr lang="zh-CN" altLang="en-US" sz="2000" dirty="0"/>
          </a:p>
        </p:txBody>
      </p:sp>
    </p:spTree>
    <p:extLst>
      <p:ext uri="{BB962C8B-B14F-4D97-AF65-F5344CB8AC3E}">
        <p14:creationId xmlns:p14="http://schemas.microsoft.com/office/powerpoint/2010/main" val="408801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6048" y="289930"/>
            <a:ext cx="4850781" cy="791738"/>
          </a:xfrm>
          <a:prstGeom prst="rect">
            <a:avLst/>
          </a:prstGeom>
          <a:solidFill>
            <a:schemeClr val="bg1"/>
          </a:solidFill>
        </p:spPr>
        <p:txBody>
          <a:bodyPr lIns="95500" tIns="47750" rIns="95500" bIns="47750" anchor="ctr" anchorCtr="0"/>
          <a:lstStyle/>
          <a:p>
            <a:r>
              <a:rPr lang="zh-CN" altLang="en-US" sz="3600" dirty="0">
                <a:latin typeface="微软雅黑" panose="020B0503020204020204" pitchFamily="34" charset="-122"/>
                <a:ea typeface="微软雅黑" panose="020B0503020204020204" pitchFamily="34" charset="-122"/>
                <a:cs typeface="+mj-cs"/>
              </a:rPr>
              <a:t>基于题库的自动化组卷</a:t>
            </a:r>
            <a:endParaRPr lang="en-US" altLang="zh-CN" sz="3600" dirty="0">
              <a:latin typeface="微软雅黑" panose="020B0503020204020204" pitchFamily="34" charset="-122"/>
              <a:ea typeface="微软雅黑" panose="020B0503020204020204" pitchFamily="34" charset="-122"/>
              <a:cs typeface="+mj-cs"/>
            </a:endParaRPr>
          </a:p>
        </p:txBody>
      </p:sp>
      <p:sp>
        <p:nvSpPr>
          <p:cNvPr id="4" name="矩形 3"/>
          <p:cNvSpPr/>
          <p:nvPr/>
        </p:nvSpPr>
        <p:spPr>
          <a:xfrm>
            <a:off x="0" y="6122051"/>
            <a:ext cx="9550400" cy="10538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r>
              <a:rPr lang="zh-CN" altLang="en-US" sz="2100" dirty="0">
                <a:solidFill>
                  <a:schemeClr val="bg1"/>
                </a:solidFill>
                <a:latin typeface="微软雅黑" panose="020B0503020204020204" pitchFamily="34" charset="-122"/>
                <a:ea typeface="微软雅黑" panose="020B0503020204020204" pitchFamily="34" charset="-122"/>
              </a:rPr>
              <a:t>便捷易用的组卷功能，为用户提供在线组卷、答题卡一体化生成工具</a:t>
            </a:r>
          </a:p>
        </p:txBody>
      </p:sp>
      <p:pic>
        <p:nvPicPr>
          <p:cNvPr id="5" name="图片 4"/>
          <p:cNvPicPr>
            <a:picLocks noChangeAspect="1"/>
          </p:cNvPicPr>
          <p:nvPr/>
        </p:nvPicPr>
        <p:blipFill>
          <a:blip r:embed="rId3" cstate="print"/>
          <a:stretch>
            <a:fillRect/>
          </a:stretch>
        </p:blipFill>
        <p:spPr>
          <a:xfrm>
            <a:off x="27635" y="1569635"/>
            <a:ext cx="9522765" cy="4192807"/>
          </a:xfrm>
          <a:prstGeom prst="rect">
            <a:avLst/>
          </a:prstGeom>
          <a:ln>
            <a:solidFill>
              <a:schemeClr val="bg1">
                <a:lumMod val="65000"/>
              </a:schemeClr>
            </a:solidFill>
          </a:ln>
        </p:spPr>
      </p:pic>
      <p:grpSp>
        <p:nvGrpSpPr>
          <p:cNvPr id="2" name="组合 5"/>
          <p:cNvGrpSpPr/>
          <p:nvPr/>
        </p:nvGrpSpPr>
        <p:grpSpPr>
          <a:xfrm>
            <a:off x="1" y="3506192"/>
            <a:ext cx="1504168" cy="1939100"/>
            <a:chOff x="0" y="3356992"/>
            <a:chExt cx="1440161" cy="1856585"/>
          </a:xfrm>
        </p:grpSpPr>
        <p:sp>
          <p:nvSpPr>
            <p:cNvPr id="7" name="矩形 6"/>
            <p:cNvSpPr/>
            <p:nvPr/>
          </p:nvSpPr>
          <p:spPr>
            <a:xfrm>
              <a:off x="26459" y="3356992"/>
              <a:ext cx="1305181" cy="123691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文本框 7"/>
            <p:cNvSpPr txBox="1"/>
            <p:nvPr/>
          </p:nvSpPr>
          <p:spPr>
            <a:xfrm>
              <a:off x="0" y="4628802"/>
              <a:ext cx="1440161" cy="584775"/>
            </a:xfrm>
            <a:prstGeom prst="rect">
              <a:avLst/>
            </a:prstGeom>
          </p:spPr>
          <p:txBody>
            <a:bodyPr wrap="square" rtlCol="0">
              <a:spAutoFit/>
            </a:bodyPr>
            <a:lstStyle/>
            <a:p>
              <a:r>
                <a:rPr lang="zh-CN" altLang="en-US" sz="1700" dirty="0">
                  <a:solidFill>
                    <a:srgbClr val="FF0000"/>
                  </a:solidFill>
                  <a:latin typeface="微软雅黑" panose="020B0503020204020204" pitchFamily="34" charset="-122"/>
                  <a:ea typeface="微软雅黑" panose="020B0503020204020204" pitchFamily="34" charset="-122"/>
                </a:rPr>
                <a:t>将选择好的试题一键组卷</a:t>
              </a:r>
            </a:p>
          </p:txBody>
        </p:sp>
      </p:grpSp>
      <p:grpSp>
        <p:nvGrpSpPr>
          <p:cNvPr id="6" name="组合 8"/>
          <p:cNvGrpSpPr/>
          <p:nvPr/>
        </p:nvGrpSpPr>
        <p:grpSpPr>
          <a:xfrm>
            <a:off x="1466034" y="1569635"/>
            <a:ext cx="2641733" cy="4167048"/>
            <a:chOff x="1403649" y="1502841"/>
            <a:chExt cx="2529319" cy="3989727"/>
          </a:xfrm>
        </p:grpSpPr>
        <p:sp>
          <p:nvSpPr>
            <p:cNvPr id="10" name="矩形 9"/>
            <p:cNvSpPr/>
            <p:nvPr/>
          </p:nvSpPr>
          <p:spPr>
            <a:xfrm>
              <a:off x="1403649" y="1502841"/>
              <a:ext cx="1152128" cy="398972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文本框 10"/>
            <p:cNvSpPr txBox="1"/>
            <p:nvPr/>
          </p:nvSpPr>
          <p:spPr>
            <a:xfrm>
              <a:off x="2555778" y="1844824"/>
              <a:ext cx="1377190" cy="584775"/>
            </a:xfrm>
            <a:prstGeom prst="rect">
              <a:avLst/>
            </a:prstGeom>
          </p:spPr>
          <p:txBody>
            <a:bodyPr wrap="square" rtlCol="0">
              <a:spAutoFit/>
            </a:bodyPr>
            <a:lstStyle/>
            <a:p>
              <a:r>
                <a:rPr lang="zh-CN" altLang="en-US" sz="1700" dirty="0">
                  <a:solidFill>
                    <a:srgbClr val="FF0000"/>
                  </a:solidFill>
                  <a:latin typeface="微软雅黑" panose="020B0503020204020204" pitchFamily="34" charset="-122"/>
                  <a:ea typeface="微软雅黑" panose="020B0503020204020204" pitchFamily="34" charset="-122"/>
                </a:rPr>
                <a:t>根据需要修改试卷板式</a:t>
              </a:r>
            </a:p>
          </p:txBody>
        </p:sp>
      </p:grpSp>
      <p:grpSp>
        <p:nvGrpSpPr>
          <p:cNvPr id="9" name="组合 11"/>
          <p:cNvGrpSpPr/>
          <p:nvPr/>
        </p:nvGrpSpPr>
        <p:grpSpPr>
          <a:xfrm>
            <a:off x="3496658" y="2707952"/>
            <a:ext cx="6091877" cy="798240"/>
            <a:chOff x="3347864" y="2592720"/>
            <a:chExt cx="5832648" cy="764272"/>
          </a:xfrm>
        </p:grpSpPr>
        <p:sp>
          <p:nvSpPr>
            <p:cNvPr id="13" name="矩形 12"/>
            <p:cNvSpPr/>
            <p:nvPr/>
          </p:nvSpPr>
          <p:spPr>
            <a:xfrm>
              <a:off x="3347864" y="2996952"/>
              <a:ext cx="5715926" cy="36004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文本框 13"/>
            <p:cNvSpPr txBox="1"/>
            <p:nvPr/>
          </p:nvSpPr>
          <p:spPr>
            <a:xfrm>
              <a:off x="7524328" y="2592720"/>
              <a:ext cx="1656184" cy="338554"/>
            </a:xfrm>
            <a:prstGeom prst="rect">
              <a:avLst/>
            </a:prstGeom>
          </p:spPr>
          <p:txBody>
            <a:bodyPr wrap="square" rtlCol="0">
              <a:spAutoFit/>
            </a:bodyPr>
            <a:lstStyle/>
            <a:p>
              <a:r>
                <a:rPr lang="zh-CN" altLang="en-US" sz="1700" dirty="0">
                  <a:solidFill>
                    <a:srgbClr val="FF0000"/>
                  </a:solidFill>
                  <a:latin typeface="微软雅黑" panose="020B0503020204020204" pitchFamily="34" charset="-122"/>
                  <a:ea typeface="微软雅黑" panose="020B0503020204020204" pitchFamily="34" charset="-122"/>
                </a:rPr>
                <a:t>标定分数、排版</a:t>
              </a:r>
            </a:p>
          </p:txBody>
        </p:sp>
      </p:grpSp>
      <p:grpSp>
        <p:nvGrpSpPr>
          <p:cNvPr id="12" name="组合 14"/>
          <p:cNvGrpSpPr/>
          <p:nvPr/>
        </p:nvGrpSpPr>
        <p:grpSpPr>
          <a:xfrm>
            <a:off x="1270283" y="1569635"/>
            <a:ext cx="7037467" cy="4192807"/>
            <a:chOff x="1216229" y="1502842"/>
            <a:chExt cx="6738000" cy="4014390"/>
          </a:xfrm>
        </p:grpSpPr>
        <p:pic>
          <p:nvPicPr>
            <p:cNvPr id="16" name="图片 15"/>
            <p:cNvPicPr>
              <a:picLocks noChangeAspect="1"/>
            </p:cNvPicPr>
            <p:nvPr/>
          </p:nvPicPr>
          <p:blipFill>
            <a:blip r:embed="rId4" cstate="print"/>
            <a:stretch>
              <a:fillRect/>
            </a:stretch>
          </p:blipFill>
          <p:spPr>
            <a:xfrm>
              <a:off x="1216229" y="1502842"/>
              <a:ext cx="6738000" cy="4014390"/>
            </a:xfrm>
            <a:prstGeom prst="rect">
              <a:avLst/>
            </a:prstGeom>
          </p:spPr>
        </p:pic>
        <p:sp>
          <p:nvSpPr>
            <p:cNvPr id="17" name="矩形 16"/>
            <p:cNvSpPr/>
            <p:nvPr/>
          </p:nvSpPr>
          <p:spPr>
            <a:xfrm>
              <a:off x="1691680" y="2060848"/>
              <a:ext cx="3960440" cy="3287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2013</a:t>
              </a:r>
              <a:r>
                <a:rPr lang="zh-CN" altLang="en-US" sz="13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年下学期高二年级数学期末考试</a:t>
              </a:r>
            </a:p>
          </p:txBody>
        </p:sp>
      </p:grpSp>
      <p:sp>
        <p:nvSpPr>
          <p:cNvPr id="18" name="文本框 17"/>
          <p:cNvSpPr txBox="1"/>
          <p:nvPr/>
        </p:nvSpPr>
        <p:spPr>
          <a:xfrm>
            <a:off x="2565994" y="1701191"/>
            <a:ext cx="3083543" cy="300833"/>
          </a:xfrm>
          <a:prstGeom prst="rect">
            <a:avLst/>
          </a:prstGeom>
        </p:spPr>
        <p:txBody>
          <a:bodyPr wrap="none" lIns="95500" tIns="47750" rIns="95500" bIns="47750" rtlCol="0">
            <a:noAutofit/>
          </a:bodyPr>
          <a:lstStyle/>
          <a:p>
            <a:r>
              <a:rPr lang="zh-CN" altLang="en-US" dirty="0">
                <a:solidFill>
                  <a:srgbClr val="FF0000"/>
                </a:solidFill>
                <a:latin typeface="微软雅黑" panose="020B0503020204020204" pitchFamily="34" charset="-122"/>
                <a:ea typeface="微软雅黑" panose="020B0503020204020204" pitchFamily="34" charset="-122"/>
              </a:rPr>
              <a:t>系统自动在线生成答题卡</a:t>
            </a:r>
          </a:p>
        </p:txBody>
      </p:sp>
    </p:spTree>
    <p:extLst>
      <p:ext uri="{BB962C8B-B14F-4D97-AF65-F5344CB8AC3E}">
        <p14:creationId xmlns:p14="http://schemas.microsoft.com/office/powerpoint/2010/main" val="59215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0293" y="336978"/>
            <a:ext cx="7660888" cy="778144"/>
          </a:xfrm>
          <a:prstGeom prst="rect">
            <a:avLst/>
          </a:prstGeom>
          <a:solidFill>
            <a:schemeClr val="bg1"/>
          </a:solidFill>
        </p:spPr>
        <p:txBody>
          <a:bodyPr lIns="95500" tIns="47750" rIns="95500" bIns="47750" anchor="ctr" anchorCtr="0"/>
          <a:lstStyle/>
          <a:p>
            <a:r>
              <a:rPr lang="zh-CN" altLang="en-US" sz="3600" dirty="0">
                <a:latin typeface="微软雅黑" panose="020B0503020204020204" pitchFamily="34" charset="-122"/>
                <a:ea typeface="微软雅黑" panose="020B0503020204020204" pitchFamily="34" charset="-122"/>
                <a:cs typeface="+mj-cs"/>
              </a:rPr>
              <a:t>多角色、多层次的各类评价分析报告</a:t>
            </a:r>
            <a:endParaRPr lang="en-US" altLang="zh-CN" sz="3600" dirty="0">
              <a:latin typeface="微软雅黑" panose="020B0503020204020204" pitchFamily="34" charset="-122"/>
              <a:ea typeface="微软雅黑" panose="020B0503020204020204" pitchFamily="34" charset="-122"/>
              <a:cs typeface="+mj-cs"/>
            </a:endParaRPr>
          </a:p>
        </p:txBody>
      </p:sp>
      <p:grpSp>
        <p:nvGrpSpPr>
          <p:cNvPr id="2" name="组合 3"/>
          <p:cNvGrpSpPr/>
          <p:nvPr/>
        </p:nvGrpSpPr>
        <p:grpSpPr>
          <a:xfrm>
            <a:off x="3346241" y="1320526"/>
            <a:ext cx="2933126" cy="5059954"/>
            <a:chOff x="683568" y="1268760"/>
            <a:chExt cx="2808312" cy="4844637"/>
          </a:xfrm>
        </p:grpSpPr>
        <p:pic>
          <p:nvPicPr>
            <p:cNvPr id="5" name="Picture 1" descr="C:\Users\qc\Documents\Tencent Files\21975116\Image\]fqg`x1mgbiupxq8]3ivgl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38" r="9236"/>
            <a:stretch/>
          </p:blipFill>
          <p:spPr bwMode="auto">
            <a:xfrm>
              <a:off x="683568" y="1268760"/>
              <a:ext cx="2808312" cy="4468923"/>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1019138" y="5825365"/>
              <a:ext cx="2055585" cy="288032"/>
            </a:xfrm>
            <a:prstGeom prst="rect">
              <a:avLst/>
            </a:prstGeom>
          </p:spPr>
          <p:txBody>
            <a:bodyPr wrap="none" rtlCol="0">
              <a:noAutofit/>
            </a:bodyPr>
            <a:lstStyle/>
            <a:p>
              <a:pPr algn="ctr"/>
              <a:r>
                <a:rPr lang="zh-CN" altLang="en-US" dirty="0">
                  <a:latin typeface="微软雅黑" panose="020B0503020204020204" pitchFamily="34" charset="-122"/>
                  <a:ea typeface="微软雅黑" panose="020B0503020204020204" pitchFamily="34" charset="-122"/>
                </a:rPr>
                <a:t>学科组长报告</a:t>
              </a:r>
            </a:p>
          </p:txBody>
        </p:sp>
      </p:grpSp>
      <p:grpSp>
        <p:nvGrpSpPr>
          <p:cNvPr id="4" name="组合 6"/>
          <p:cNvGrpSpPr/>
          <p:nvPr/>
        </p:nvGrpSpPr>
        <p:grpSpPr>
          <a:xfrm>
            <a:off x="187490" y="1323295"/>
            <a:ext cx="2994928" cy="5057185"/>
            <a:chOff x="264627" y="1087172"/>
            <a:chExt cx="2867484" cy="4841986"/>
          </a:xfrm>
        </p:grpSpPr>
        <p:pic>
          <p:nvPicPr>
            <p:cNvPr id="8" name="Picture 2" descr="C:\Users\qc\Documents\Tencent Files\21975116\Image\~24es]$ruin(]1m(xzc0_5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627" y="1087172"/>
              <a:ext cx="2867484" cy="446627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556747" y="5641126"/>
              <a:ext cx="2055585" cy="288032"/>
            </a:xfrm>
            <a:prstGeom prst="rect">
              <a:avLst/>
            </a:prstGeom>
          </p:spPr>
          <p:txBody>
            <a:bodyPr wrap="none" rtlCol="0">
              <a:noAutofit/>
            </a:bodyPr>
            <a:lstStyle/>
            <a:p>
              <a:pPr algn="ctr"/>
              <a:r>
                <a:rPr lang="zh-CN" altLang="en-US" dirty="0">
                  <a:latin typeface="微软雅黑" panose="020B0503020204020204" pitchFamily="34" charset="-122"/>
                  <a:ea typeface="微软雅黑" panose="020B0503020204020204" pitchFamily="34" charset="-122"/>
                </a:rPr>
                <a:t>班主任报告</a:t>
              </a:r>
            </a:p>
          </p:txBody>
        </p:sp>
      </p:grpSp>
      <p:grpSp>
        <p:nvGrpSpPr>
          <p:cNvPr id="7" name="组合 9"/>
          <p:cNvGrpSpPr/>
          <p:nvPr/>
        </p:nvGrpSpPr>
        <p:grpSpPr>
          <a:xfrm>
            <a:off x="6443191" y="1320526"/>
            <a:ext cx="2933127" cy="5059954"/>
            <a:chOff x="6169012" y="1264333"/>
            <a:chExt cx="2808313" cy="4844637"/>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5132" r="10846"/>
            <a:stretch/>
          </p:blipFill>
          <p:spPr>
            <a:xfrm>
              <a:off x="6169012" y="1264333"/>
              <a:ext cx="2808313" cy="4453195"/>
            </a:xfrm>
            <a:prstGeom prst="rect">
              <a:avLst/>
            </a:prstGeom>
          </p:spPr>
        </p:pic>
        <p:sp>
          <p:nvSpPr>
            <p:cNvPr id="12" name="文本框 11"/>
            <p:cNvSpPr txBox="1"/>
            <p:nvPr/>
          </p:nvSpPr>
          <p:spPr>
            <a:xfrm>
              <a:off x="6545375" y="5820938"/>
              <a:ext cx="2055585" cy="288032"/>
            </a:xfrm>
            <a:prstGeom prst="rect">
              <a:avLst/>
            </a:prstGeom>
          </p:spPr>
          <p:txBody>
            <a:bodyPr wrap="none" rtlCol="0">
              <a:noAutofit/>
            </a:bodyPr>
            <a:lstStyle/>
            <a:p>
              <a:pPr algn="ctr"/>
              <a:r>
                <a:rPr lang="zh-CN" altLang="en-US" dirty="0">
                  <a:latin typeface="微软雅黑" panose="020B0503020204020204" pitchFamily="34" charset="-122"/>
                  <a:ea typeface="微软雅黑" panose="020B0503020204020204" pitchFamily="34" charset="-122"/>
                </a:rPr>
                <a:t>区县教研室主任报告</a:t>
              </a:r>
            </a:p>
          </p:txBody>
        </p:sp>
      </p:grpSp>
      <p:sp>
        <p:nvSpPr>
          <p:cNvPr id="13" name="矩形 12"/>
          <p:cNvSpPr/>
          <p:nvPr/>
        </p:nvSpPr>
        <p:spPr>
          <a:xfrm>
            <a:off x="0" y="6079646"/>
            <a:ext cx="9550400" cy="10831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r>
              <a:rPr lang="zh-CN" altLang="en-US" sz="2500" dirty="0">
                <a:solidFill>
                  <a:schemeClr val="bg1"/>
                </a:solidFill>
                <a:latin typeface="微软雅黑" panose="020B0503020204020204" pitchFamily="34" charset="-122"/>
                <a:ea typeface="微软雅黑" panose="020B0503020204020204" pitchFamily="34" charset="-122"/>
              </a:rPr>
              <a:t>学生、教师、班主任、管理者等十种角色的评价分析报告，</a:t>
            </a:r>
            <a:endParaRPr lang="en-US" altLang="zh-CN" sz="2500" dirty="0">
              <a:solidFill>
                <a:schemeClr val="bg1"/>
              </a:solidFill>
              <a:latin typeface="微软雅黑" panose="020B0503020204020204" pitchFamily="34" charset="-122"/>
              <a:ea typeface="微软雅黑" panose="020B0503020204020204" pitchFamily="34" charset="-122"/>
            </a:endParaRPr>
          </a:p>
          <a:p>
            <a:pPr algn="ctr"/>
            <a:r>
              <a:rPr lang="zh-CN" altLang="en-US" sz="2500" dirty="0">
                <a:solidFill>
                  <a:schemeClr val="bg1"/>
                </a:solidFill>
                <a:latin typeface="微软雅黑" panose="020B0503020204020204" pitchFamily="34" charset="-122"/>
                <a:ea typeface="微软雅黑" panose="020B0503020204020204" pitchFamily="34" charset="-122"/>
              </a:rPr>
              <a:t>进一步推进系统的常态化应用</a:t>
            </a:r>
          </a:p>
        </p:txBody>
      </p:sp>
    </p:spTree>
    <p:extLst>
      <p:ext uri="{BB962C8B-B14F-4D97-AF65-F5344CB8AC3E}">
        <p14:creationId xmlns:p14="http://schemas.microsoft.com/office/powerpoint/2010/main" val="331525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34890" y="316838"/>
            <a:ext cx="6188926" cy="764830"/>
          </a:xfrm>
          <a:prstGeom prst="rect">
            <a:avLst/>
          </a:prstGeom>
          <a:solidFill>
            <a:schemeClr val="bg1"/>
          </a:solidFill>
        </p:spPr>
        <p:txBody>
          <a:bodyPr lIns="95500" tIns="47750" rIns="95500" bIns="47750" anchor="ctr" anchorCtr="0"/>
          <a:lstStyle/>
          <a:p>
            <a:r>
              <a:rPr lang="zh-CN" altLang="en-US" sz="3600" dirty="0">
                <a:latin typeface="微软雅黑" panose="020B0503020204020204" pitchFamily="34" charset="-122"/>
                <a:ea typeface="微软雅黑" panose="020B0503020204020204" pitchFamily="34" charset="-122"/>
                <a:cs typeface="+mj-cs"/>
              </a:rPr>
              <a:t>基于知识点掌握情况错题解析</a:t>
            </a:r>
            <a:endParaRPr lang="en-US" altLang="zh-CN" sz="3600" dirty="0">
              <a:latin typeface="微软雅黑" panose="020B0503020204020204" pitchFamily="34" charset="-122"/>
              <a:ea typeface="微软雅黑" panose="020B0503020204020204" pitchFamily="34" charset="-122"/>
              <a:cs typeface="+mj-cs"/>
            </a:endParaRPr>
          </a:p>
        </p:txBody>
      </p:sp>
      <p:pic>
        <p:nvPicPr>
          <p:cNvPr id="3" name="图片 2"/>
          <p:cNvPicPr>
            <a:picLocks noChangeAspect="1"/>
          </p:cNvPicPr>
          <p:nvPr/>
        </p:nvPicPr>
        <p:blipFill>
          <a:blip r:embed="rId2" cstate="print"/>
          <a:stretch>
            <a:fillRect/>
          </a:stretch>
        </p:blipFill>
        <p:spPr>
          <a:xfrm>
            <a:off x="563532" y="941564"/>
            <a:ext cx="8761243" cy="6055955"/>
          </a:xfrm>
          <a:prstGeom prst="rect">
            <a:avLst/>
          </a:prstGeom>
        </p:spPr>
      </p:pic>
      <p:sp>
        <p:nvSpPr>
          <p:cNvPr id="6" name="矩形 5"/>
          <p:cNvSpPr/>
          <p:nvPr/>
        </p:nvSpPr>
        <p:spPr>
          <a:xfrm>
            <a:off x="3458523" y="3094006"/>
            <a:ext cx="3809629" cy="18171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804" y="4598173"/>
            <a:ext cx="1131623" cy="11316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4439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4.44444E-6 L -0.00035 0.0007 C -0.00591 -0.00162 -0.01164 -0.00277 -0.01615 -0.00439 C -0.01997 -0.00555 -0.02414 -0.00671 -0.02761 -0.00787 C -0.02987 -0.00856 -0.03195 -0.00925 -0.03403 -0.01018 C -0.0382 -0.01157 -0.04254 -0.01273 -0.04671 -0.01412 C -0.04948 -0.0155 -0.05261 -0.01643 -0.05556 -0.01736 C -0.05886 -0.01851 -0.06146 -0.01967 -0.06493 -0.0206 L -0.0849 -0.02615 C -0.0849 -0.02592 -0.10764 -0.0324 -0.10764 -0.03217 L -0.13421 -0.03865 C -0.13837 -0.03958 -0.14289 -0.0405 -0.14688 -0.04166 C -0.15035 -0.04259 -0.15348 -0.04398 -0.1573 -0.04444 C -0.16094 -0.0449 -0.16528 -0.0456 -0.16823 -0.04652 C -0.17257 -0.04745 -0.17483 -0.0493 -0.17865 -0.05023 C -0.1823 -0.05115 -0.18681 -0.05185 -0.19028 -0.05277 C -0.19289 -0.0537 -0.19393 -0.05463 -0.19636 -0.05555 C -0.19914 -0.05625 -0.20261 -0.05671 -0.20556 -0.05787 C -0.20938 -0.05856 -0.2132 -0.05995 -0.21719 -0.06088 C -0.22223 -0.0618 -0.22743 -0.0625 -0.2316 -0.06388 C -0.23577 -0.06527 -0.23889 -0.0662 -0.24237 -0.06713 C -0.24497 -0.06782 -0.2474 -0.06851 -0.24983 -0.06921 C -0.25504 -0.07106 -0.25938 -0.07314 -0.26407 -0.075 C -0.2665 -0.07592 -0.26962 -0.07685 -0.27101 -0.07847 C -0.27396 -0.07939 -0.27535 -0.08078 -0.27743 -0.08217 C -0.27934 -0.08263 -0.28039 -0.0831 -0.28177 -0.08356 C -0.28177 -0.08402 -0.28177 -0.08472 -0.28299 -0.08564 C -0.28386 -0.08657 -0.28559 -0.08703 -0.28664 -0.08773 C -0.28768 -0.08842 -0.28802 -0.08935 -0.28976 -0.09004 C -0.29028 -0.0905 -0.29167 -0.0912 -0.29237 -0.09189 C -0.2941 -0.09282 -0.29427 -0.09351 -0.29514 -0.09398 C -0.29827 -0.09537 -0.3033 -0.09722 -0.3033 -0.09699 C -0.3033 -0.09745 -0.30539 -0.10162 -0.30539 -0.10185 C -0.30695 -0.10277 -0.30834 -0.10324 -0.30938 -0.1037 C -0.31389 -0.10925 -0.30903 -0.10463 -0.31598 -0.10856 C -0.31771 -0.10972 -0.31962 -0.11064 -0.32084 -0.11157 C -0.32205 -0.11226 -0.32205 -0.11296 -0.32327 -0.11319 C -0.32813 -0.11504 -0.32483 -0.11388 -0.33351 -0.11643 C -0.33507 -0.11666 -0.33594 -0.11713 -0.33716 -0.11736 C -0.34219 -0.11805 -0.33993 -0.11782 -0.34375 -0.11851 L -0.48473 -0.16064 " pathEditMode="relative" rAng="0" ptsTypes="AAAAAAAAAAAAAAAAAAAAAAAAAAAAAAAAAAAAAAAAA">
                                      <p:cBhvr>
                                        <p:cTn id="6" dur="1500" fill="hold"/>
                                        <p:tgtEl>
                                          <p:spTgt spid="3"/>
                                        </p:tgtEl>
                                        <p:attrNameLst>
                                          <p:attrName>ppt_x</p:attrName>
                                          <p:attrName>ppt_y</p:attrName>
                                        </p:attrNameLst>
                                      </p:cBhvr>
                                      <p:rCtr x="-24219" y="-8009"/>
                                    </p:animMotion>
                                  </p:childTnLst>
                                </p:cTn>
                              </p:par>
                              <p:par>
                                <p:cTn id="7" presetID="6" presetClass="emph" presetSubtype="0" fill="hold" nodeType="withEffect">
                                  <p:stCondLst>
                                    <p:cond delay="0"/>
                                  </p:stCondLst>
                                  <p:childTnLst>
                                    <p:animScale>
                                      <p:cBhvr>
                                        <p:cTn id="8" dur="1000" fill="hold"/>
                                        <p:tgtEl>
                                          <p:spTgt spid="3"/>
                                        </p:tgtEl>
                                      </p:cBhvr>
                                      <p:by x="150000" y="150000"/>
                                    </p:animScale>
                                  </p:childTnLst>
                                </p:cTn>
                              </p:par>
                            </p:childTnLst>
                          </p:cTn>
                        </p:par>
                        <p:par>
                          <p:cTn id="9" fill="hold">
                            <p:stCondLst>
                              <p:cond delay="1500"/>
                            </p:stCondLst>
                            <p:childTnLst>
                              <p:par>
                                <p:cTn id="10" presetID="1" presetClass="entr" presetSubtype="0" fill="hold" grpId="0" nodeType="after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32" presetClass="emph" presetSubtype="0" fill="hold" nodeType="afterEffect">
                                  <p:stCondLst>
                                    <p:cond delay="0"/>
                                  </p:stCondLst>
                                  <p:childTnLst>
                                    <p:animRot by="120000">
                                      <p:cBhvr>
                                        <p:cTn id="18" dur="50" fill="hold">
                                          <p:stCondLst>
                                            <p:cond delay="0"/>
                                          </p:stCondLst>
                                        </p:cTn>
                                        <p:tgtEl>
                                          <p:spTgt spid="7"/>
                                        </p:tgtEl>
                                        <p:attrNameLst>
                                          <p:attrName>r</p:attrName>
                                        </p:attrNameLst>
                                      </p:cBhvr>
                                    </p:animRot>
                                    <p:animRot by="-240000">
                                      <p:cBhvr>
                                        <p:cTn id="19" dur="100" fill="hold">
                                          <p:stCondLst>
                                            <p:cond delay="100"/>
                                          </p:stCondLst>
                                        </p:cTn>
                                        <p:tgtEl>
                                          <p:spTgt spid="7"/>
                                        </p:tgtEl>
                                        <p:attrNameLst>
                                          <p:attrName>r</p:attrName>
                                        </p:attrNameLst>
                                      </p:cBhvr>
                                    </p:animRot>
                                    <p:animRot by="240000">
                                      <p:cBhvr>
                                        <p:cTn id="20" dur="100" fill="hold">
                                          <p:stCondLst>
                                            <p:cond delay="200"/>
                                          </p:stCondLst>
                                        </p:cTn>
                                        <p:tgtEl>
                                          <p:spTgt spid="7"/>
                                        </p:tgtEl>
                                        <p:attrNameLst>
                                          <p:attrName>r</p:attrName>
                                        </p:attrNameLst>
                                      </p:cBhvr>
                                    </p:animRot>
                                    <p:animRot by="-240000">
                                      <p:cBhvr>
                                        <p:cTn id="21" dur="100" fill="hold">
                                          <p:stCondLst>
                                            <p:cond delay="300"/>
                                          </p:stCondLst>
                                        </p:cTn>
                                        <p:tgtEl>
                                          <p:spTgt spid="7"/>
                                        </p:tgtEl>
                                        <p:attrNameLst>
                                          <p:attrName>r</p:attrName>
                                        </p:attrNameLst>
                                      </p:cBhvr>
                                    </p:animRot>
                                    <p:animRot by="120000">
                                      <p:cBhvr>
                                        <p:cTn id="22"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4724" y="1714196"/>
            <a:ext cx="8621242" cy="4897300"/>
            <a:chOff x="696416" y="1641252"/>
            <a:chExt cx="8254381" cy="4688904"/>
          </a:xfrm>
        </p:grpSpPr>
        <p:pic>
          <p:nvPicPr>
            <p:cNvPr id="3" name="图片 2"/>
            <p:cNvPicPr>
              <a:picLocks noChangeAspect="1"/>
            </p:cNvPicPr>
            <p:nvPr/>
          </p:nvPicPr>
          <p:blipFill>
            <a:blip r:embed="rId4" cstate="print"/>
            <a:stretch>
              <a:fillRect/>
            </a:stretch>
          </p:blipFill>
          <p:spPr>
            <a:xfrm>
              <a:off x="696416" y="1654572"/>
              <a:ext cx="7620000" cy="1152525"/>
            </a:xfrm>
            <a:prstGeom prst="rect">
              <a:avLst/>
            </a:prstGeom>
          </p:spPr>
        </p:pic>
        <p:pic>
          <p:nvPicPr>
            <p:cNvPr id="4" name="图片 3"/>
            <p:cNvPicPr>
              <a:picLocks noChangeAspect="1"/>
            </p:cNvPicPr>
            <p:nvPr/>
          </p:nvPicPr>
          <p:blipFill>
            <a:blip r:embed="rId5" cstate="print"/>
            <a:stretch>
              <a:fillRect/>
            </a:stretch>
          </p:blipFill>
          <p:spPr>
            <a:xfrm>
              <a:off x="744041" y="2950716"/>
              <a:ext cx="3762375" cy="1914525"/>
            </a:xfrm>
            <a:prstGeom prst="rect">
              <a:avLst/>
            </a:prstGeom>
          </p:spPr>
        </p:pic>
        <p:pic>
          <p:nvPicPr>
            <p:cNvPr id="5" name="图片 4"/>
            <p:cNvPicPr>
              <a:picLocks noChangeAspect="1"/>
            </p:cNvPicPr>
            <p:nvPr/>
          </p:nvPicPr>
          <p:blipFill>
            <a:blip r:embed="rId6" cstate="print"/>
            <a:stretch>
              <a:fillRect/>
            </a:stretch>
          </p:blipFill>
          <p:spPr>
            <a:xfrm>
              <a:off x="744852" y="5008860"/>
              <a:ext cx="1314450" cy="428625"/>
            </a:xfrm>
            <a:prstGeom prst="rect">
              <a:avLst/>
            </a:prstGeom>
          </p:spPr>
        </p:pic>
        <p:sp>
          <p:nvSpPr>
            <p:cNvPr id="6" name="矩形 5"/>
            <p:cNvSpPr/>
            <p:nvPr/>
          </p:nvSpPr>
          <p:spPr>
            <a:xfrm>
              <a:off x="762000" y="1641252"/>
              <a:ext cx="7488832" cy="805408"/>
            </a:xfrm>
            <a:prstGeom prst="rect">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标注 6"/>
            <p:cNvSpPr/>
            <p:nvPr/>
          </p:nvSpPr>
          <p:spPr>
            <a:xfrm>
              <a:off x="8100392" y="1654771"/>
              <a:ext cx="792088" cy="648072"/>
            </a:xfrm>
            <a:prstGeom prst="wedgeRoundRectCallout">
              <a:avLst>
                <a:gd name="adj1" fmla="val -74705"/>
                <a:gd name="adj2" fmla="val 9590"/>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2">
                      <a:lumMod val="50000"/>
                    </a:schemeClr>
                  </a:solidFill>
                </a:rPr>
                <a:t>原始题目</a:t>
              </a:r>
            </a:p>
          </p:txBody>
        </p:sp>
        <p:sp>
          <p:nvSpPr>
            <p:cNvPr id="8" name="矩形 7"/>
            <p:cNvSpPr/>
            <p:nvPr/>
          </p:nvSpPr>
          <p:spPr>
            <a:xfrm>
              <a:off x="792493" y="2547591"/>
              <a:ext cx="7488832" cy="328682"/>
            </a:xfrm>
            <a:prstGeom prst="rect">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标注 8"/>
            <p:cNvSpPr/>
            <p:nvPr/>
          </p:nvSpPr>
          <p:spPr>
            <a:xfrm>
              <a:off x="8100392" y="2387896"/>
              <a:ext cx="792088" cy="648072"/>
            </a:xfrm>
            <a:prstGeom prst="wedgeRoundRectCallout">
              <a:avLst>
                <a:gd name="adj1" fmla="val -74705"/>
                <a:gd name="adj2" fmla="val 9590"/>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2">
                      <a:lumMod val="50000"/>
                    </a:schemeClr>
                  </a:solidFill>
                </a:rPr>
                <a:t>考点分析</a:t>
              </a:r>
            </a:p>
          </p:txBody>
        </p:sp>
        <p:sp>
          <p:nvSpPr>
            <p:cNvPr id="10" name="矩形 9"/>
            <p:cNvSpPr/>
            <p:nvPr/>
          </p:nvSpPr>
          <p:spPr>
            <a:xfrm>
              <a:off x="762000" y="2950716"/>
              <a:ext cx="7338392" cy="1858111"/>
            </a:xfrm>
            <a:prstGeom prst="rect">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9672" y="5110956"/>
              <a:ext cx="1219200" cy="1219200"/>
            </a:xfrm>
            <a:prstGeom prst="rect">
              <a:avLst/>
            </a:prstGeom>
            <a:ln>
              <a:noFill/>
            </a:ln>
            <a:effectLst>
              <a:outerShdw blurRad="190500" algn="tl" rotWithShape="0">
                <a:srgbClr val="000000">
                  <a:alpha val="70000"/>
                </a:srgbClr>
              </a:outerShdw>
            </a:effectLst>
          </p:spPr>
        </p:pic>
        <p:sp>
          <p:nvSpPr>
            <p:cNvPr id="12" name="圆角矩形标注 11"/>
            <p:cNvSpPr/>
            <p:nvPr/>
          </p:nvSpPr>
          <p:spPr>
            <a:xfrm>
              <a:off x="8086701" y="3492133"/>
              <a:ext cx="864096" cy="682720"/>
            </a:xfrm>
            <a:prstGeom prst="wedgeRoundRectCallout">
              <a:avLst>
                <a:gd name="adj1" fmla="val -69895"/>
                <a:gd name="adj2" fmla="val -33915"/>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2">
                      <a:lumMod val="50000"/>
                    </a:schemeClr>
                  </a:solidFill>
                </a:rPr>
                <a:t>参考答案</a:t>
              </a:r>
              <a:endParaRPr lang="en-US" altLang="zh-CN" sz="1100" dirty="0">
                <a:solidFill>
                  <a:schemeClr val="tx2">
                    <a:lumMod val="50000"/>
                  </a:schemeClr>
                </a:solidFill>
              </a:endParaRPr>
            </a:p>
            <a:p>
              <a:pPr algn="ctr"/>
              <a:r>
                <a:rPr lang="zh-CN" altLang="en-US" sz="1100" dirty="0">
                  <a:solidFill>
                    <a:schemeClr val="tx2">
                      <a:lumMod val="50000"/>
                    </a:schemeClr>
                  </a:solidFill>
                </a:rPr>
                <a:t>试题详解</a:t>
              </a:r>
            </a:p>
          </p:txBody>
        </p:sp>
      </p:grpSp>
      <p:pic>
        <p:nvPicPr>
          <p:cNvPr id="13" name="8.5_兼容格式 MP4_480x360">
            <a:hlinkClick r:id="" action="ppaction://media"/>
          </p:cNvPr>
          <p:cNvPicPr>
            <a:picLocks noChangeAspect="1"/>
          </p:cNvPicPr>
          <p:nvPr>
            <a:videoFile r:link="rId1"/>
            <p:extLst>
              <p:ext uri="{DAA4B4D4-6D71-4841-9C94-3DE7FCFB9230}">
                <p14:media xmlns:p14="http://schemas.microsoft.com/office/powerpoint/2010/main" r:embed="rId2">
                  <p14:trim st="1000"/>
                </p14:media>
              </p:ext>
            </p:extLst>
          </p:nvPr>
        </p:nvPicPr>
        <p:blipFill>
          <a:blip r:embed="rId8" cstate="print"/>
          <a:stretch>
            <a:fillRect/>
          </a:stretch>
        </p:blipFill>
        <p:spPr>
          <a:xfrm>
            <a:off x="1271816" y="1291142"/>
            <a:ext cx="6933467" cy="5200102"/>
          </a:xfrm>
          <a:prstGeom prst="rect">
            <a:avLst/>
          </a:prstGeom>
        </p:spPr>
      </p:pic>
      <p:sp>
        <p:nvSpPr>
          <p:cNvPr id="14" name="矩形 13"/>
          <p:cNvSpPr/>
          <p:nvPr/>
        </p:nvSpPr>
        <p:spPr>
          <a:xfrm>
            <a:off x="446051" y="313117"/>
            <a:ext cx="6211228" cy="758282"/>
          </a:xfrm>
          <a:prstGeom prst="rect">
            <a:avLst/>
          </a:prstGeom>
          <a:solidFill>
            <a:schemeClr val="bg1"/>
          </a:solidFill>
        </p:spPr>
        <p:txBody>
          <a:bodyPr lIns="95500" tIns="47750" rIns="95500" bIns="47750" anchor="ctr" anchorCtr="0"/>
          <a:lstStyle/>
          <a:p>
            <a:r>
              <a:rPr lang="zh-CN" altLang="en-US" sz="3600" dirty="0">
                <a:latin typeface="微软雅黑" panose="020B0503020204020204" pitchFamily="34" charset="-122"/>
                <a:ea typeface="微软雅黑" panose="020B0503020204020204" pitchFamily="34" charset="-122"/>
                <a:cs typeface="+mj-cs"/>
              </a:rPr>
              <a:t>基于知识点掌握情况错题解析</a:t>
            </a:r>
            <a:endParaRPr lang="en-US" altLang="zh-CN" sz="3600"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119799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mediacall" presetSubtype="0" fill="hold" nodeType="withEffect">
                                  <p:stCondLst>
                                    <p:cond delay="250"/>
                                  </p:stCondLst>
                                  <p:childTnLst>
                                    <p:cmd type="call" cmd="playFrom(0.0)">
                                      <p:cBhvr>
                                        <p:cTn id="10" dur="10091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txBox="1">
            <a:spLocks/>
          </p:cNvSpPr>
          <p:nvPr/>
        </p:nvSpPr>
        <p:spPr>
          <a:xfrm>
            <a:off x="5437302" y="4641559"/>
            <a:ext cx="3668893" cy="877432"/>
          </a:xfrm>
          <a:prstGeom prst="rect">
            <a:avLst/>
          </a:prstGeom>
        </p:spPr>
        <p:txBody>
          <a:bodyPr vert="horz" lIns="121285" tIns="60642" rIns="121285" bIns="60642" rtlCol="0">
            <a:normAutofit/>
          </a:bodyPr>
          <a:lstStyle>
            <a:lvl1pPr marL="435483" indent="-435483" algn="l" defTabSz="1161288"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943547" indent="-362903" algn="l" defTabSz="1161288"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451610" indent="-290322" algn="l" defTabSz="1161288"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2032254" indent="-290322" algn="l" defTabSz="1161288"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612898" indent="-290322" algn="l" defTabSz="1161288"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3193542" indent="-290322" algn="l" defTabSz="116128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74186" indent="-290322" algn="l" defTabSz="116128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54830" indent="-290322" algn="l" defTabSz="116128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35474" indent="-290322" algn="l" defTabSz="1161288"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indent="0" algn="ctr">
              <a:lnSpc>
                <a:spcPct val="150000"/>
              </a:lnSpc>
              <a:buNone/>
            </a:pPr>
            <a:r>
              <a:rPr lang="zh-CN" altLang="en-US" sz="2100" dirty="0">
                <a:solidFill>
                  <a:schemeClr val="bg1"/>
                </a:solidFill>
                <a:latin typeface="微软雅黑" panose="020B0503020204020204" pitchFamily="34" charset="-122"/>
                <a:ea typeface="微软雅黑" panose="020B0503020204020204" pitchFamily="34" charset="-122"/>
              </a:rPr>
              <a:t>决策分析地图</a:t>
            </a:r>
          </a:p>
        </p:txBody>
      </p:sp>
      <p:sp>
        <p:nvSpPr>
          <p:cNvPr id="3" name="矩形 2"/>
          <p:cNvSpPr/>
          <p:nvPr/>
        </p:nvSpPr>
        <p:spPr>
          <a:xfrm>
            <a:off x="468353" y="283385"/>
            <a:ext cx="5296828" cy="854040"/>
          </a:xfrm>
          <a:prstGeom prst="rect">
            <a:avLst/>
          </a:prstGeom>
          <a:solidFill>
            <a:schemeClr val="bg1"/>
          </a:solidFill>
        </p:spPr>
        <p:txBody>
          <a:bodyPr lIns="95500" tIns="47750" rIns="95500" bIns="47750" anchor="ctr" anchorCtr="0"/>
          <a:lstStyle/>
          <a:p>
            <a:r>
              <a:rPr lang="zh-CN" altLang="en-US" sz="3600" dirty="0">
                <a:latin typeface="微软雅黑" panose="020B0503020204020204" pitchFamily="34" charset="-122"/>
                <a:ea typeface="微软雅黑" panose="020B0503020204020204" pitchFamily="34" charset="-122"/>
                <a:cs typeface="+mj-cs"/>
              </a:rPr>
              <a:t>基于评价的决策分析系统</a:t>
            </a:r>
            <a:endParaRPr lang="en-US" altLang="zh-CN" sz="3600" dirty="0">
              <a:latin typeface="微软雅黑" panose="020B0503020204020204" pitchFamily="34" charset="-122"/>
              <a:ea typeface="微软雅黑" panose="020B0503020204020204" pitchFamily="34" charset="-122"/>
              <a:cs typeface="+mj-cs"/>
            </a:endParaRPr>
          </a:p>
        </p:txBody>
      </p:sp>
      <p:sp>
        <p:nvSpPr>
          <p:cNvPr id="4" name="内容占位符 2"/>
          <p:cNvSpPr txBox="1">
            <a:spLocks/>
          </p:cNvSpPr>
          <p:nvPr/>
        </p:nvSpPr>
        <p:spPr>
          <a:xfrm>
            <a:off x="444980" y="2058725"/>
            <a:ext cx="3575847" cy="2293081"/>
          </a:xfrm>
          <a:prstGeom prst="rect">
            <a:avLst/>
          </a:prstGeom>
        </p:spPr>
        <p:txBody>
          <a:bodyPr lIns="95500" tIns="47750" rIns="95500" bIns="4775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zh-CN" altLang="en-US" sz="2400" b="1" dirty="0" smtClean="0">
                <a:solidFill>
                  <a:schemeClr val="tx1"/>
                </a:solidFill>
              </a:rPr>
              <a:t>让地市管理者、校长清晰方便的了解区域与学校各学科、年级、平行班、教师实际教学情况</a:t>
            </a:r>
            <a:endParaRPr lang="zh-CN" altLang="en-US" sz="2400" b="1" dirty="0">
              <a:solidFill>
                <a:schemeClr val="tx1"/>
              </a:solidFill>
            </a:endParaRPr>
          </a:p>
        </p:txBody>
      </p:sp>
      <p:grpSp>
        <p:nvGrpSpPr>
          <p:cNvPr id="2" name="组合 4"/>
          <p:cNvGrpSpPr/>
          <p:nvPr/>
        </p:nvGrpSpPr>
        <p:grpSpPr>
          <a:xfrm>
            <a:off x="4774371" y="1383632"/>
            <a:ext cx="4692597" cy="4002681"/>
            <a:chOff x="1547664" y="2108198"/>
            <a:chExt cx="5958319" cy="4057106"/>
          </a:xfrm>
        </p:grpSpPr>
        <p:pic>
          <p:nvPicPr>
            <p:cNvPr id="6" name="图片 5"/>
            <p:cNvPicPr>
              <a:picLocks noChangeAspect="1"/>
            </p:cNvPicPr>
            <p:nvPr/>
          </p:nvPicPr>
          <p:blipFill>
            <a:blip r:embed="rId2" cstate="print"/>
            <a:stretch>
              <a:fillRect/>
            </a:stretch>
          </p:blipFill>
          <p:spPr>
            <a:xfrm>
              <a:off x="1547664" y="2108198"/>
              <a:ext cx="5958319" cy="4057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矩形 6"/>
            <p:cNvSpPr/>
            <p:nvPr/>
          </p:nvSpPr>
          <p:spPr>
            <a:xfrm>
              <a:off x="2483768" y="2180206"/>
              <a:ext cx="432048" cy="1686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915816" y="3501008"/>
              <a:ext cx="360040" cy="1440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0" y="6004979"/>
            <a:ext cx="9550400" cy="11833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lvl="0" algn="ctr"/>
            <a:r>
              <a:rPr lang="zh-CN" altLang="en-US" sz="2900" dirty="0">
                <a:latin typeface="微软雅黑" panose="020B0503020204020204" pitchFamily="34" charset="-122"/>
                <a:ea typeface="微软雅黑" panose="020B0503020204020204" pitchFamily="34" charset="-122"/>
              </a:rPr>
              <a:t>决策分析地图为教学质量的提升提供客观数据支撑</a:t>
            </a:r>
            <a:endParaRPr lang="zh-CN" altLang="zh-CN" sz="2900" dirty="0">
              <a:latin typeface="微软雅黑" panose="020B0503020204020204" pitchFamily="34" charset="-122"/>
              <a:ea typeface="微软雅黑" panose="020B0503020204020204" pitchFamily="34" charset="-122"/>
            </a:endParaRPr>
          </a:p>
        </p:txBody>
      </p:sp>
      <p:sp>
        <p:nvSpPr>
          <p:cNvPr id="11" name="右箭头 10"/>
          <p:cNvSpPr/>
          <p:nvPr/>
        </p:nvSpPr>
        <p:spPr>
          <a:xfrm>
            <a:off x="3977177" y="3205692"/>
            <a:ext cx="676874" cy="30083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rtlCol="0" anchor="ctr"/>
          <a:lstStyle/>
          <a:p>
            <a:pPr algn="ctr"/>
            <a:endParaRPr lang="zh-CN" altLang="en-US"/>
          </a:p>
        </p:txBody>
      </p:sp>
    </p:spTree>
    <p:extLst>
      <p:ext uri="{BB962C8B-B14F-4D97-AF65-F5344CB8AC3E}">
        <p14:creationId xmlns:p14="http://schemas.microsoft.com/office/powerpoint/2010/main" val="78536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标题 1"/>
          <p:cNvSpPr>
            <a:spLocks noGrp="1"/>
          </p:cNvSpPr>
          <p:nvPr>
            <p:ph type="title"/>
          </p:nvPr>
        </p:nvSpPr>
        <p:spPr>
          <a:xfrm>
            <a:off x="484029" y="339578"/>
            <a:ext cx="7109951" cy="733488"/>
          </a:xfrm>
          <a:ln>
            <a:solidFill>
              <a:schemeClr val="bg1"/>
            </a:solidFill>
          </a:ln>
        </p:spPr>
        <p:txBody>
          <a:bodyPr/>
          <a:lstStyle/>
          <a:p>
            <a:r>
              <a:rPr lang="zh-CN" altLang="en-US" sz="3600" dirty="0" smtClean="0"/>
              <a:t>如何支撑教学、管理的</a:t>
            </a:r>
            <a:r>
              <a:rPr lang="zh-CN" altLang="zh-CN" sz="3600" dirty="0" smtClean="0"/>
              <a:t>变革</a:t>
            </a:r>
            <a:r>
              <a:rPr lang="zh-CN" altLang="zh-CN" sz="3600" dirty="0"/>
              <a:t>与发展</a:t>
            </a:r>
            <a:endParaRPr lang="zh-CN" altLang="en-US" sz="3600" dirty="0"/>
          </a:p>
        </p:txBody>
      </p:sp>
      <p:sp>
        <p:nvSpPr>
          <p:cNvPr id="9" name="TextBox 9"/>
          <p:cNvSpPr txBox="1"/>
          <p:nvPr/>
        </p:nvSpPr>
        <p:spPr>
          <a:xfrm>
            <a:off x="0" y="5962472"/>
            <a:ext cx="9550400" cy="1200329"/>
          </a:xfrm>
          <a:prstGeom prst="rect">
            <a:avLst/>
          </a:prstGeom>
          <a:solidFill>
            <a:srgbClr val="FF0000"/>
          </a:solid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just"/>
            <a:r>
              <a:rPr lang="zh-CN" altLang="en-US" sz="2400" dirty="0">
                <a:solidFill>
                  <a:schemeClr val="bg1"/>
                </a:solidFill>
                <a:latin typeface="微软雅黑" pitchFamily="34" charset="-122"/>
                <a:ea typeface="微软雅黑" pitchFamily="34" charset="-122"/>
              </a:rPr>
              <a:t>解决办法</a:t>
            </a:r>
            <a:r>
              <a:rPr lang="zh-CN" altLang="en-US" sz="2400" dirty="0" smtClean="0">
                <a:solidFill>
                  <a:schemeClr val="bg1"/>
                </a:solidFill>
                <a:latin typeface="微软雅黑" pitchFamily="34" charset="-122"/>
                <a:ea typeface="微软雅黑" pitchFamily="34" charset="-122"/>
              </a:rPr>
              <a:t>：教师要</a:t>
            </a:r>
            <a:r>
              <a:rPr lang="zh-CN" altLang="zh-CN" sz="2400" dirty="0" smtClean="0">
                <a:solidFill>
                  <a:schemeClr val="bg1"/>
                </a:solidFill>
                <a:latin typeface="微软雅黑" pitchFamily="34" charset="-122"/>
                <a:ea typeface="微软雅黑" pitchFamily="34" charset="-122"/>
              </a:rPr>
              <a:t>基于</a:t>
            </a:r>
            <a:r>
              <a:rPr lang="zh-CN" altLang="zh-CN" sz="2400" dirty="0">
                <a:solidFill>
                  <a:schemeClr val="bg1"/>
                </a:solidFill>
                <a:latin typeface="微软雅黑" pitchFamily="34" charset="-122"/>
                <a:ea typeface="微软雅黑" pitchFamily="34" charset="-122"/>
              </a:rPr>
              <a:t>现在教学理论和方法用信息化的</a:t>
            </a:r>
            <a:r>
              <a:rPr lang="zh-CN" altLang="zh-CN" sz="2400" dirty="0" smtClean="0">
                <a:solidFill>
                  <a:schemeClr val="bg1"/>
                </a:solidFill>
                <a:latin typeface="微软雅黑" pitchFamily="34" charset="-122"/>
                <a:ea typeface="微软雅黑" pitchFamily="34" charset="-122"/>
              </a:rPr>
              <a:t>手段</a:t>
            </a:r>
            <a:r>
              <a:rPr lang="zh-CN" altLang="en-US" sz="2400" dirty="0" smtClean="0">
                <a:solidFill>
                  <a:schemeClr val="bg1"/>
                </a:solidFill>
                <a:latin typeface="微软雅黑" pitchFamily="34" charset="-122"/>
                <a:ea typeface="微软雅黑" pitchFamily="34" charset="-122"/>
              </a:rPr>
              <a:t>促</a:t>
            </a:r>
            <a:r>
              <a:rPr lang="zh-CN" altLang="zh-CN" sz="2400" dirty="0" smtClean="0">
                <a:solidFill>
                  <a:schemeClr val="bg1"/>
                </a:solidFill>
                <a:latin typeface="微软雅黑" pitchFamily="34" charset="-122"/>
                <a:ea typeface="微软雅黑" pitchFamily="34" charset="-122"/>
              </a:rPr>
              <a:t>进学</a:t>
            </a:r>
            <a:r>
              <a:rPr lang="zh-CN" altLang="zh-CN" sz="2400" dirty="0">
                <a:solidFill>
                  <a:schemeClr val="bg1"/>
                </a:solidFill>
                <a:latin typeface="微软雅黑" pitchFamily="34" charset="-122"/>
                <a:ea typeface="微软雅黑" pitchFamily="34" charset="-122"/>
              </a:rPr>
              <a:t>生的综合发展</a:t>
            </a:r>
            <a:r>
              <a:rPr lang="zh-CN" altLang="zh-CN" sz="2400" dirty="0" smtClean="0">
                <a:solidFill>
                  <a:schemeClr val="bg1"/>
                </a:solidFill>
                <a:latin typeface="微软雅黑" pitchFamily="34" charset="-122"/>
                <a:ea typeface="微软雅黑" pitchFamily="34" charset="-122"/>
              </a:rPr>
              <a:t>，推动</a:t>
            </a:r>
            <a:r>
              <a:rPr lang="zh-CN" altLang="zh-CN" sz="2400" dirty="0">
                <a:solidFill>
                  <a:schemeClr val="bg1"/>
                </a:solidFill>
                <a:latin typeface="微软雅黑" pitchFamily="34" charset="-122"/>
                <a:ea typeface="微软雅黑" pitchFamily="34" charset="-122"/>
              </a:rPr>
              <a:t>教学模式的创新与</a:t>
            </a:r>
            <a:r>
              <a:rPr lang="zh-CN" altLang="zh-CN" sz="2400" dirty="0" smtClean="0">
                <a:solidFill>
                  <a:schemeClr val="bg1"/>
                </a:solidFill>
                <a:latin typeface="微软雅黑" pitchFamily="34" charset="-122"/>
                <a:ea typeface="微软雅黑" pitchFamily="34" charset="-122"/>
              </a:rPr>
              <a:t>变革</a:t>
            </a:r>
            <a:r>
              <a:rPr lang="zh-CN" altLang="en-US" sz="2400" dirty="0" smtClean="0">
                <a:solidFill>
                  <a:schemeClr val="bg1"/>
                </a:solidFill>
                <a:latin typeface="微软雅黑" pitchFamily="34" charset="-122"/>
                <a:ea typeface="微软雅黑" pitchFamily="34" charset="-122"/>
              </a:rPr>
              <a:t>。同时，</a:t>
            </a:r>
            <a:r>
              <a:rPr lang="zh-CN" altLang="zh-CN" sz="2400" dirty="0" smtClean="0">
                <a:solidFill>
                  <a:schemeClr val="bg1"/>
                </a:solidFill>
                <a:latin typeface="微软雅黑" pitchFamily="34" charset="-122"/>
                <a:ea typeface="微软雅黑" pitchFamily="34" charset="-122"/>
              </a:rPr>
              <a:t>学生</a:t>
            </a:r>
            <a:r>
              <a:rPr lang="zh-CN" altLang="en-US" sz="2400" dirty="0" smtClean="0">
                <a:solidFill>
                  <a:schemeClr val="bg1"/>
                </a:solidFill>
                <a:latin typeface="微软雅黑" pitchFamily="34" charset="-122"/>
                <a:ea typeface="微软雅黑" pitchFamily="34" charset="-122"/>
              </a:rPr>
              <a:t>的学习和补习也要</a:t>
            </a:r>
            <a:r>
              <a:rPr lang="zh-CN" altLang="zh-CN" sz="2400" dirty="0" smtClean="0">
                <a:solidFill>
                  <a:schemeClr val="bg1"/>
                </a:solidFill>
                <a:latin typeface="微软雅黑" pitchFamily="34" charset="-122"/>
                <a:ea typeface="微软雅黑" pitchFamily="34" charset="-122"/>
              </a:rPr>
              <a:t>用</a:t>
            </a:r>
            <a:r>
              <a:rPr lang="zh-CN" altLang="zh-CN" sz="2400" dirty="0">
                <a:solidFill>
                  <a:schemeClr val="bg1"/>
                </a:solidFill>
                <a:latin typeface="微软雅黑" pitchFamily="34" charset="-122"/>
                <a:ea typeface="微软雅黑" pitchFamily="34" charset="-122"/>
              </a:rPr>
              <a:t>信息化的</a:t>
            </a:r>
            <a:r>
              <a:rPr lang="zh-CN" altLang="zh-CN" sz="2400" dirty="0" smtClean="0">
                <a:solidFill>
                  <a:schemeClr val="bg1"/>
                </a:solidFill>
                <a:latin typeface="微软雅黑" pitchFamily="34" charset="-122"/>
                <a:ea typeface="微软雅黑" pitchFamily="34" charset="-122"/>
              </a:rPr>
              <a:t>手段</a:t>
            </a:r>
            <a:r>
              <a:rPr lang="zh-CN" altLang="en-US" sz="2400" dirty="0" smtClean="0">
                <a:solidFill>
                  <a:schemeClr val="bg1"/>
                </a:solidFill>
                <a:latin typeface="微软雅黑" pitchFamily="34" charset="-122"/>
                <a:ea typeface="微软雅黑" pitchFamily="34" charset="-122"/>
              </a:rPr>
              <a:t>，</a:t>
            </a:r>
            <a:r>
              <a:rPr lang="zh-CN" altLang="zh-CN" sz="2400" dirty="0">
                <a:solidFill>
                  <a:schemeClr val="bg1"/>
                </a:solidFill>
                <a:latin typeface="微软雅黑" pitchFamily="34" charset="-122"/>
                <a:ea typeface="微软雅黑" pitchFamily="34" charset="-122"/>
              </a:rPr>
              <a:t>让学生减负，提高学习效率</a:t>
            </a:r>
            <a:r>
              <a:rPr lang="zh-CN" altLang="en-US" sz="2400" dirty="0" smtClean="0">
                <a:solidFill>
                  <a:schemeClr val="bg1"/>
                </a:solidFill>
                <a:latin typeface="微软雅黑" pitchFamily="34" charset="-122"/>
                <a:ea typeface="微软雅黑" pitchFamily="34" charset="-122"/>
              </a:rPr>
              <a:t>。</a:t>
            </a:r>
            <a:endParaRPr lang="zh-CN" altLang="en-US" sz="2400" dirty="0">
              <a:solidFill>
                <a:schemeClr val="bg1"/>
              </a:solidFill>
              <a:latin typeface="微软雅黑" pitchFamily="34" charset="-122"/>
              <a:ea typeface="微软雅黑" pitchFamily="34" charset="-122"/>
            </a:endParaRPr>
          </a:p>
        </p:txBody>
      </p:sp>
      <p:pic>
        <p:nvPicPr>
          <p:cNvPr id="10" name="图片 9" descr="问号31.jpg"/>
          <p:cNvPicPr>
            <a:picLocks noGrp="1" noChangeAspect="1"/>
          </p:cNvPicPr>
          <p:nvPr/>
        </p:nvPicPr>
        <p:blipFill>
          <a:blip r:embed="rId2" cstate="print"/>
          <a:srcRect/>
          <a:stretch>
            <a:fillRect/>
          </a:stretch>
        </p:blipFill>
        <p:spPr bwMode="auto">
          <a:xfrm>
            <a:off x="272341" y="1814338"/>
            <a:ext cx="3084470" cy="2696830"/>
          </a:xfrm>
          <a:prstGeom prst="ellipse">
            <a:avLst/>
          </a:prstGeom>
          <a:ln>
            <a:noFill/>
          </a:ln>
          <a:effectLst>
            <a:softEdge rad="112500"/>
          </a:effectLst>
        </p:spPr>
      </p:pic>
      <p:sp>
        <p:nvSpPr>
          <p:cNvPr id="11" name="AutoShape 5"/>
          <p:cNvSpPr>
            <a:spLocks noChangeArrowheads="1"/>
          </p:cNvSpPr>
          <p:nvPr/>
        </p:nvSpPr>
        <p:spPr bwMode="auto">
          <a:xfrm>
            <a:off x="3549316" y="1479884"/>
            <a:ext cx="4790280" cy="908936"/>
          </a:xfrm>
          <a:prstGeom prst="rect">
            <a:avLst/>
          </a:prstGeom>
          <a:solidFill>
            <a:srgbClr val="00B0F0">
              <a:alpha val="30980"/>
            </a:srgbClr>
          </a:solidFill>
          <a:ln w="38100">
            <a:solidFill>
              <a:schemeClr val="bg2"/>
            </a:solid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600" dirty="0" smtClean="0"/>
              <a:t>如何实现</a:t>
            </a:r>
            <a:r>
              <a:rPr lang="zh-CN" altLang="zh-CN" sz="1600" dirty="0" smtClean="0"/>
              <a:t>课堂</a:t>
            </a:r>
            <a:r>
              <a:rPr lang="zh-CN" altLang="zh-CN" sz="1600" dirty="0"/>
              <a:t>教学</a:t>
            </a:r>
            <a:r>
              <a:rPr lang="zh-CN" altLang="zh-CN" sz="1600" dirty="0" smtClean="0"/>
              <a:t>方式转变</a:t>
            </a:r>
            <a:r>
              <a:rPr lang="zh-CN" altLang="en-US" sz="1600" dirty="0" smtClean="0"/>
              <a:t>？</a:t>
            </a:r>
            <a:endParaRPr lang="en-US" altLang="zh-CN" sz="1600" dirty="0">
              <a:latin typeface="Verdana" pitchFamily="34" charset="0"/>
            </a:endParaRPr>
          </a:p>
        </p:txBody>
      </p:sp>
      <p:sp>
        <p:nvSpPr>
          <p:cNvPr id="12" name="AutoShape 5"/>
          <p:cNvSpPr>
            <a:spLocks noChangeArrowheads="1"/>
          </p:cNvSpPr>
          <p:nvPr/>
        </p:nvSpPr>
        <p:spPr bwMode="auto">
          <a:xfrm>
            <a:off x="3549316" y="2532652"/>
            <a:ext cx="4790280" cy="956506"/>
          </a:xfrm>
          <a:prstGeom prst="rect">
            <a:avLst/>
          </a:prstGeom>
          <a:solidFill>
            <a:srgbClr val="00B0F0">
              <a:alpha val="30980"/>
            </a:srgbClr>
          </a:solidFill>
          <a:ln w="38100">
            <a:solidFill>
              <a:schemeClr val="bg2"/>
            </a:solid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600" dirty="0" smtClean="0"/>
              <a:t>如何实现</a:t>
            </a:r>
            <a:r>
              <a:rPr lang="zh-CN" altLang="zh-CN" sz="1600" dirty="0" smtClean="0"/>
              <a:t>教师研修</a:t>
            </a:r>
            <a:r>
              <a:rPr lang="zh-CN" altLang="en-US" sz="1600" dirty="0" smtClean="0"/>
              <a:t>及管理方式转变？</a:t>
            </a:r>
            <a:endParaRPr lang="en-US" altLang="zh-CN" sz="1600" dirty="0" smtClean="0"/>
          </a:p>
          <a:p>
            <a:pPr eaLnBrk="0" hangingPunct="0"/>
            <a:r>
              <a:rPr lang="zh-CN" altLang="en-US" sz="1600" dirty="0" smtClean="0"/>
              <a:t>如何实现</a:t>
            </a:r>
            <a:r>
              <a:rPr lang="zh-CN" altLang="zh-CN" sz="1600" dirty="0" smtClean="0"/>
              <a:t>教学</a:t>
            </a:r>
            <a:r>
              <a:rPr lang="zh-CN" altLang="zh-CN" sz="1600" dirty="0"/>
              <a:t>评估</a:t>
            </a:r>
            <a:r>
              <a:rPr lang="zh-CN" altLang="zh-CN" sz="1600" dirty="0" smtClean="0"/>
              <a:t>方式转变</a:t>
            </a:r>
            <a:r>
              <a:rPr lang="zh-CN" altLang="en-US" sz="1600" dirty="0" smtClean="0"/>
              <a:t>？</a:t>
            </a:r>
            <a:endParaRPr lang="en-US" altLang="zh-CN" sz="1600" dirty="0">
              <a:latin typeface="Verdana" pitchFamily="34" charset="0"/>
            </a:endParaRPr>
          </a:p>
        </p:txBody>
      </p:sp>
      <p:sp>
        <p:nvSpPr>
          <p:cNvPr id="13" name="AutoShape 5"/>
          <p:cNvSpPr>
            <a:spLocks noChangeArrowheads="1"/>
          </p:cNvSpPr>
          <p:nvPr/>
        </p:nvSpPr>
        <p:spPr bwMode="auto">
          <a:xfrm>
            <a:off x="3549316" y="3626784"/>
            <a:ext cx="4790280" cy="884384"/>
          </a:xfrm>
          <a:prstGeom prst="rect">
            <a:avLst/>
          </a:prstGeom>
          <a:solidFill>
            <a:srgbClr val="00B0F0">
              <a:alpha val="30980"/>
            </a:srgbClr>
          </a:solidFill>
          <a:ln w="38100">
            <a:solidFill>
              <a:schemeClr val="bg2"/>
            </a:solid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600" dirty="0" smtClean="0"/>
              <a:t>如何实现</a:t>
            </a:r>
            <a:r>
              <a:rPr lang="zh-CN" altLang="zh-CN" sz="1600" dirty="0" smtClean="0"/>
              <a:t>教育</a:t>
            </a:r>
            <a:r>
              <a:rPr lang="zh-CN" altLang="zh-CN" sz="1600" dirty="0"/>
              <a:t>管理</a:t>
            </a:r>
            <a:r>
              <a:rPr lang="zh-CN" altLang="zh-CN" sz="1600" dirty="0" smtClean="0"/>
              <a:t>方式转变</a:t>
            </a:r>
            <a:r>
              <a:rPr lang="zh-CN" altLang="en-US" sz="1600" dirty="0" smtClean="0"/>
              <a:t>？</a:t>
            </a:r>
            <a:endParaRPr lang="en-US" altLang="zh-CN" sz="1600" dirty="0">
              <a:latin typeface="Verdana" pitchFamily="34" charset="0"/>
            </a:endParaRPr>
          </a:p>
        </p:txBody>
      </p:sp>
      <p:sp>
        <p:nvSpPr>
          <p:cNvPr id="14" name="AutoShape 5"/>
          <p:cNvSpPr>
            <a:spLocks noChangeArrowheads="1"/>
          </p:cNvSpPr>
          <p:nvPr/>
        </p:nvSpPr>
        <p:spPr bwMode="auto">
          <a:xfrm>
            <a:off x="3549316" y="4668253"/>
            <a:ext cx="4790280" cy="1032935"/>
          </a:xfrm>
          <a:prstGeom prst="rect">
            <a:avLst/>
          </a:prstGeom>
          <a:solidFill>
            <a:srgbClr val="00B0F0">
              <a:alpha val="30980"/>
            </a:srgbClr>
          </a:solidFill>
          <a:ln w="38100">
            <a:solidFill>
              <a:schemeClr val="bg2"/>
            </a:solid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smtClean="0"/>
              <a:t>如何实现</a:t>
            </a:r>
            <a:r>
              <a:rPr lang="zh-CN" altLang="zh-CN" sz="1600" dirty="0" smtClean="0"/>
              <a:t>学生</a:t>
            </a:r>
            <a:r>
              <a:rPr lang="zh-CN" altLang="zh-CN" sz="1600" dirty="0"/>
              <a:t>学习方式转变，建立泛在的学习</a:t>
            </a:r>
            <a:r>
              <a:rPr lang="zh-CN" altLang="zh-CN" sz="1600" dirty="0" smtClean="0"/>
              <a:t>环境</a:t>
            </a:r>
            <a:r>
              <a:rPr lang="zh-CN" altLang="en-US" sz="1600" dirty="0" smtClean="0"/>
              <a:t>？</a:t>
            </a:r>
            <a:endParaRPr lang="zh-CN" altLang="en-US" sz="1600" dirty="0"/>
          </a:p>
        </p:txBody>
      </p:sp>
    </p:spTree>
    <p:extLst>
      <p:ext uri="{BB962C8B-B14F-4D97-AF65-F5344CB8AC3E}">
        <p14:creationId xmlns:p14="http://schemas.microsoft.com/office/powerpoint/2010/main" val="91979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标题 1"/>
          <p:cNvSpPr>
            <a:spLocks noGrp="1"/>
          </p:cNvSpPr>
          <p:nvPr>
            <p:ph type="title"/>
          </p:nvPr>
        </p:nvSpPr>
        <p:spPr>
          <a:xfrm>
            <a:off x="484030" y="339578"/>
            <a:ext cx="4927050" cy="733488"/>
          </a:xfrm>
          <a:ln>
            <a:solidFill>
              <a:schemeClr val="bg1"/>
            </a:solidFill>
          </a:ln>
        </p:spPr>
        <p:txBody>
          <a:bodyPr/>
          <a:lstStyle/>
          <a:p>
            <a:pPr algn="ctr"/>
            <a:r>
              <a:rPr lang="zh-CN" altLang="en-US" dirty="0" smtClean="0"/>
              <a:t>信息化手段革新教学</a:t>
            </a:r>
            <a:endParaRPr lang="zh-CN" altLang="en-US" dirty="0"/>
          </a:p>
        </p:txBody>
      </p:sp>
      <p:sp>
        <p:nvSpPr>
          <p:cNvPr id="51" name="Rectangle 2"/>
          <p:cNvSpPr txBox="1">
            <a:spLocks noChangeArrowheads="1"/>
          </p:cNvSpPr>
          <p:nvPr/>
        </p:nvSpPr>
        <p:spPr bwMode="auto">
          <a:xfrm>
            <a:off x="711508" y="1624084"/>
            <a:ext cx="7872933" cy="627755"/>
          </a:xfrm>
          <a:prstGeom prst="rect">
            <a:avLst/>
          </a:prstGeom>
          <a:solidFill>
            <a:schemeClr val="bg1"/>
          </a:solidFill>
        </p:spPr>
        <p:txBody>
          <a:bodyPr lIns="71987" tIns="0" rIns="0" bIns="0" anchor="ctr" anchorCtr="0"/>
          <a:lstStyle>
            <a:lvl1pPr algn="l" defTabSz="955500" rtl="0" eaLnBrk="1" fontAlgn="base" hangingPunct="1">
              <a:spcBef>
                <a:spcPct val="0"/>
              </a:spcBef>
              <a:spcAft>
                <a:spcPct val="0"/>
              </a:spcAft>
              <a:defRPr kumimoji="1" lang="zh-CN" altLang="en-US" sz="4200" b="1" kern="1200">
                <a:solidFill>
                  <a:schemeClr val="tx1"/>
                </a:solidFill>
                <a:latin typeface="+mj-ea"/>
                <a:ea typeface="+mj-ea"/>
                <a:cs typeface="+mj-cs"/>
              </a:defRPr>
            </a:lvl1pPr>
            <a:lvl2pPr algn="ctr" defTabSz="955500"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2pPr>
            <a:lvl3pPr algn="ctr" defTabSz="955500"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3pPr>
            <a:lvl4pPr algn="ctr" defTabSz="955500"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4pPr>
            <a:lvl5pPr algn="ctr" defTabSz="955500"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5pPr>
            <a:lvl6pPr marL="457116" algn="ctr" defTabSz="955500"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6pPr>
            <a:lvl7pPr marL="914233" algn="ctr" defTabSz="955500"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7pPr>
            <a:lvl8pPr marL="1371349" algn="ctr" defTabSz="955500"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8pPr>
            <a:lvl9pPr marL="1828466" algn="ctr" defTabSz="955500" rtl="0" eaLnBrk="1" fontAlgn="base" hangingPunct="1">
              <a:spcBef>
                <a:spcPct val="0"/>
              </a:spcBef>
              <a:spcAft>
                <a:spcPct val="0"/>
              </a:spcAft>
              <a:defRPr kumimoji="1" sz="4200">
                <a:solidFill>
                  <a:schemeClr val="bg1"/>
                </a:solidFill>
                <a:latin typeface="Times New Roman" pitchFamily="18" charset="0"/>
                <a:ea typeface="方正大黑简体" pitchFamily="2" charset="-122"/>
              </a:defRPr>
            </a:lvl9pPr>
          </a:lstStyle>
          <a:p>
            <a:pPr algn="ctr"/>
            <a:r>
              <a:rPr lang="zh-CN" altLang="en-US" sz="2800" dirty="0" smtClean="0"/>
              <a:t>解放孩子、革新教学</a:t>
            </a:r>
          </a:p>
        </p:txBody>
      </p:sp>
      <p:pic>
        <p:nvPicPr>
          <p:cNvPr id="5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509" y="2888167"/>
            <a:ext cx="220013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509" y="2811967"/>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4" name="AutoShape 5"/>
          <p:cNvSpPr>
            <a:spLocks noChangeArrowheads="1"/>
          </p:cNvSpPr>
          <p:nvPr/>
        </p:nvSpPr>
        <p:spPr bwMode="auto">
          <a:xfrm>
            <a:off x="3454709" y="3345367"/>
            <a:ext cx="1524000" cy="1600200"/>
          </a:xfrm>
          <a:prstGeom prst="rightArrow">
            <a:avLst>
              <a:gd name="adj1" fmla="val 50000"/>
              <a:gd name="adj2" fmla="val 25000"/>
            </a:avLst>
          </a:prstGeom>
          <a:solidFill>
            <a:schemeClr val="accent1"/>
          </a:solidFill>
          <a:ln w="12700" cap="sq">
            <a:solidFill>
              <a:schemeClr val="tx1"/>
            </a:solidFill>
            <a:miter lim="800000"/>
            <a:headEnd type="none" w="sm" len="sm"/>
            <a:tailEnd type="none" w="sm" len="sm"/>
          </a:ln>
        </p:spPr>
        <p:txBody>
          <a:bodyPr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p>
        </p:txBody>
      </p:sp>
      <p:sp>
        <p:nvSpPr>
          <p:cNvPr id="55" name="Rectangle 6"/>
          <p:cNvSpPr>
            <a:spLocks noChangeArrowheads="1"/>
          </p:cNvSpPr>
          <p:nvPr/>
        </p:nvSpPr>
        <p:spPr bwMode="auto">
          <a:xfrm>
            <a:off x="2527609" y="6074696"/>
            <a:ext cx="3878262" cy="584200"/>
          </a:xfrm>
          <a:prstGeom prst="rect">
            <a:avLst/>
          </a:prstGeom>
          <a:noFill/>
          <a:ln w="12700" cap="sq" algn="ctr">
            <a:noFill/>
            <a:miter lim="800000"/>
            <a:headEnd/>
            <a:tailEnd/>
          </a:ln>
          <a:effectLst/>
        </p:spPr>
        <p:txBody>
          <a:bodyPr wrap="none">
            <a:spAutoFit/>
          </a:bodyPr>
          <a:lstStyle/>
          <a:p>
            <a:pPr>
              <a:defRPr/>
            </a:pPr>
            <a:r>
              <a:rPr lang="zh-CN" altLang="en-US" sz="3200" dirty="0">
                <a:solidFill>
                  <a:srgbClr val="FF0000"/>
                </a:solidFill>
                <a:effectLst>
                  <a:outerShdw blurRad="38100" dist="38100" dir="2700000" algn="tl">
                    <a:srgbClr val="000000"/>
                  </a:outerShdw>
                </a:effectLst>
                <a:latin typeface="微软雅黑" pitchFamily="34" charset="-122"/>
                <a:ea typeface="微软雅黑" pitchFamily="34" charset="-122"/>
              </a:rPr>
              <a:t>转变获取知识的方式</a:t>
            </a:r>
          </a:p>
        </p:txBody>
      </p:sp>
    </p:spTree>
    <p:extLst>
      <p:ext uri="{BB962C8B-B14F-4D97-AF65-F5344CB8AC3E}">
        <p14:creationId xmlns:p14="http://schemas.microsoft.com/office/powerpoint/2010/main" val="213076305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标题 1"/>
          <p:cNvSpPr>
            <a:spLocks noGrp="1"/>
          </p:cNvSpPr>
          <p:nvPr>
            <p:ph type="title"/>
          </p:nvPr>
        </p:nvSpPr>
        <p:spPr>
          <a:xfrm>
            <a:off x="504827" y="304800"/>
            <a:ext cx="3933825" cy="765175"/>
          </a:xfrm>
        </p:spPr>
        <p:txBody>
          <a:bodyPr/>
          <a:lstStyle/>
          <a:p>
            <a:r>
              <a:rPr sz="3200" dirty="0" err="1" smtClean="0"/>
              <a:t>支持教师常态化教学</a:t>
            </a:r>
            <a:endParaRPr sz="3200" dirty="0" smtClean="0"/>
          </a:p>
        </p:txBody>
      </p:sp>
      <p:sp>
        <p:nvSpPr>
          <p:cNvPr id="51202" name="内容占位符 2"/>
          <p:cNvSpPr txBox="1">
            <a:spLocks/>
          </p:cNvSpPr>
          <p:nvPr/>
        </p:nvSpPr>
        <p:spPr bwMode="auto">
          <a:xfrm>
            <a:off x="358777" y="1322390"/>
            <a:ext cx="8404225" cy="4986337"/>
          </a:xfrm>
          <a:prstGeom prst="rect">
            <a:avLst/>
          </a:prstGeom>
          <a:noFill/>
          <a:ln w="9525">
            <a:noFill/>
            <a:miter lim="800000"/>
            <a:headEnd/>
            <a:tailEnd/>
          </a:ln>
        </p:spPr>
        <p:txBody>
          <a:bodyPr lIns="91424" tIns="45711" rIns="91424" bIns="45711"/>
          <a:lstStyle/>
          <a:p>
            <a:pPr marL="357123" indent="-357123" defTabSz="953914" eaLnBrk="0" hangingPunct="0">
              <a:spcBef>
                <a:spcPct val="20000"/>
              </a:spcBef>
              <a:buFontTx/>
              <a:buChar char="•"/>
            </a:pPr>
            <a:r>
              <a:rPr kumimoji="1" lang="zh-CN" altLang="en-US" sz="2800" b="0" dirty="0">
                <a:solidFill>
                  <a:srgbClr val="0000FF"/>
                </a:solidFill>
                <a:latin typeface="Calibri" pitchFamily="34" charset="0"/>
                <a:ea typeface="微软雅黑" pitchFamily="34" charset="-122"/>
              </a:rPr>
              <a:t>兼顾电子教材授课、以活动为中心的授课模式</a:t>
            </a:r>
            <a:endParaRPr kumimoji="1" lang="en-US" altLang="zh-CN" sz="2800" b="0" dirty="0">
              <a:solidFill>
                <a:srgbClr val="0000FF"/>
              </a:solidFill>
              <a:latin typeface="Calibri" pitchFamily="34" charset="0"/>
              <a:ea typeface="微软雅黑" pitchFamily="34" charset="-122"/>
            </a:endParaRPr>
          </a:p>
          <a:p>
            <a:pPr marL="774558" lvl="1" indent="-296809" defTabSz="953914" eaLnBrk="0" hangingPunct="0">
              <a:spcBef>
                <a:spcPct val="20000"/>
              </a:spcBef>
              <a:buFontTx/>
              <a:buChar char="–"/>
            </a:pPr>
            <a:r>
              <a:rPr kumimoji="1" lang="zh-CN" altLang="en-US" sz="2000" b="0" dirty="0">
                <a:latin typeface="微软雅黑" pitchFamily="34" charset="-122"/>
                <a:ea typeface="微软雅黑" pitchFamily="34" charset="-122"/>
              </a:rPr>
              <a:t>提供到书到课到位置的预置资源，融入教学思路，便于优质课程的传播和分享，有助于快速实现同伴互助和专业引领</a:t>
            </a:r>
            <a:endParaRPr kumimoji="1" lang="en-US" altLang="zh-CN" sz="2800" b="0" dirty="0">
              <a:solidFill>
                <a:srgbClr val="0000FF"/>
              </a:solidFill>
              <a:latin typeface="Calibri" pitchFamily="34" charset="0"/>
              <a:ea typeface="微软雅黑" pitchFamily="34" charset="-122"/>
            </a:endParaRPr>
          </a:p>
          <a:p>
            <a:pPr marL="357123" indent="-357123" defTabSz="953914" eaLnBrk="0" hangingPunct="0">
              <a:spcBef>
                <a:spcPct val="20000"/>
              </a:spcBef>
              <a:buFontTx/>
              <a:buChar char="•"/>
            </a:pPr>
            <a:r>
              <a:rPr kumimoji="1" lang="zh-CN" altLang="en-US" sz="2800" b="0" dirty="0">
                <a:solidFill>
                  <a:srgbClr val="0000FF"/>
                </a:solidFill>
                <a:latin typeface="Calibri" pitchFamily="34" charset="0"/>
                <a:ea typeface="微软雅黑" pitchFamily="34" charset="-122"/>
              </a:rPr>
              <a:t>能听会说的智能教学系统</a:t>
            </a:r>
            <a:endParaRPr kumimoji="1" lang="en-US" altLang="zh-CN" sz="2800" b="0" dirty="0">
              <a:solidFill>
                <a:srgbClr val="0000FF"/>
              </a:solidFill>
              <a:latin typeface="Calibri" pitchFamily="34" charset="0"/>
              <a:ea typeface="微软雅黑" pitchFamily="34" charset="-122"/>
            </a:endParaRPr>
          </a:p>
          <a:p>
            <a:pPr marL="774558" lvl="1" indent="-296809" defTabSz="953914" eaLnBrk="0" hangingPunct="0">
              <a:spcBef>
                <a:spcPct val="20000"/>
              </a:spcBef>
              <a:buFontTx/>
              <a:buChar char="–"/>
            </a:pPr>
            <a:r>
              <a:rPr kumimoji="1" lang="zh-CN" altLang="en-US" sz="2000" b="0" dirty="0">
                <a:latin typeface="微软雅黑" pitchFamily="34" charset="-122"/>
                <a:ea typeface="微软雅黑" pitchFamily="34" charset="-122"/>
              </a:rPr>
              <a:t>满足全学科教学、主流教材全覆盖，云端资源在线共享</a:t>
            </a:r>
            <a:endParaRPr kumimoji="1" lang="en-US" altLang="zh-CN" sz="2000" b="0" dirty="0">
              <a:latin typeface="微软雅黑" pitchFamily="34" charset="-122"/>
              <a:ea typeface="微软雅黑" pitchFamily="34" charset="-122"/>
            </a:endParaRPr>
          </a:p>
          <a:p>
            <a:pPr marL="774558" lvl="1" indent="-296809" defTabSz="953914" eaLnBrk="0" hangingPunct="0">
              <a:spcBef>
                <a:spcPct val="20000"/>
              </a:spcBef>
              <a:buFontTx/>
              <a:buChar char="–"/>
            </a:pPr>
            <a:r>
              <a:rPr kumimoji="1" lang="zh-CN" altLang="en-US" sz="2000" b="0" dirty="0">
                <a:latin typeface="微软雅黑" pitchFamily="34" charset="-122"/>
                <a:ea typeface="微软雅黑" pitchFamily="34" charset="-122"/>
              </a:rPr>
              <a:t>在英语、语文、音乐学科中具备独一无二的优势</a:t>
            </a:r>
            <a:endParaRPr kumimoji="1" lang="en-US" altLang="zh-CN" sz="2000" b="0" dirty="0">
              <a:latin typeface="微软雅黑" pitchFamily="34" charset="-122"/>
              <a:ea typeface="微软雅黑" pitchFamily="34" charset="-122"/>
            </a:endParaRPr>
          </a:p>
          <a:p>
            <a:pPr marL="774558" lvl="1" indent="-296809" defTabSz="953914" eaLnBrk="0" hangingPunct="0">
              <a:spcBef>
                <a:spcPct val="20000"/>
              </a:spcBef>
              <a:buFontTx/>
              <a:buChar char="–"/>
            </a:pPr>
            <a:r>
              <a:rPr kumimoji="1" lang="zh-CN" altLang="en-US" sz="2000" b="0" dirty="0">
                <a:latin typeface="微软雅黑" pitchFamily="34" charset="-122"/>
                <a:ea typeface="微软雅黑" pitchFamily="34" charset="-122"/>
              </a:rPr>
              <a:t>极大的活跃了课堂气氛</a:t>
            </a:r>
            <a:endParaRPr kumimoji="1" lang="en-US" altLang="zh-CN" sz="2000" b="0" dirty="0">
              <a:latin typeface="微软雅黑" pitchFamily="34" charset="-122"/>
              <a:ea typeface="微软雅黑" pitchFamily="34" charset="-122"/>
            </a:endParaRPr>
          </a:p>
          <a:p>
            <a:pPr marL="774558" lvl="1" indent="-296809" defTabSz="953914" eaLnBrk="0" hangingPunct="0">
              <a:spcBef>
                <a:spcPct val="20000"/>
              </a:spcBef>
              <a:buFontTx/>
              <a:buChar char="•"/>
            </a:pPr>
            <a:r>
              <a:rPr kumimoji="1" lang="zh-CN" altLang="en-US" sz="2800" b="0" dirty="0">
                <a:solidFill>
                  <a:srgbClr val="0000FF"/>
                </a:solidFill>
                <a:latin typeface="Calibri" pitchFamily="34" charset="0"/>
                <a:ea typeface="微软雅黑" pitchFamily="34" charset="-122"/>
              </a:rPr>
              <a:t>简便易用，并兼顾拓展</a:t>
            </a:r>
            <a:endParaRPr kumimoji="1" lang="en-US" altLang="zh-CN" sz="2800" b="0" dirty="0">
              <a:solidFill>
                <a:srgbClr val="0000FF"/>
              </a:solidFill>
              <a:latin typeface="Calibri" pitchFamily="34" charset="0"/>
              <a:ea typeface="微软雅黑" pitchFamily="34" charset="-122"/>
            </a:endParaRPr>
          </a:p>
          <a:p>
            <a:pPr marL="774558" lvl="1" indent="-296809" defTabSz="953914" eaLnBrk="0" hangingPunct="0">
              <a:spcBef>
                <a:spcPct val="20000"/>
              </a:spcBef>
              <a:buFontTx/>
              <a:buChar char="–"/>
            </a:pPr>
            <a:r>
              <a:rPr kumimoji="1" lang="zh-CN" altLang="en-US" sz="2000" b="0" dirty="0">
                <a:latin typeface="微软雅黑" pitchFamily="34" charset="-122"/>
                <a:ea typeface="微软雅黑" pitchFamily="34" charset="-122"/>
              </a:rPr>
              <a:t>基层老师拿到即能上手使用</a:t>
            </a:r>
            <a:endParaRPr kumimoji="1" lang="en-US" altLang="zh-CN" sz="2000" b="0" dirty="0">
              <a:latin typeface="微软雅黑" pitchFamily="34" charset="-122"/>
              <a:ea typeface="微软雅黑" pitchFamily="34" charset="-122"/>
            </a:endParaRPr>
          </a:p>
          <a:p>
            <a:pPr marL="774558" lvl="1" indent="-296809" defTabSz="953914" eaLnBrk="0" hangingPunct="0">
              <a:spcBef>
                <a:spcPct val="20000"/>
              </a:spcBef>
              <a:buFontTx/>
              <a:buChar char="–"/>
            </a:pPr>
            <a:r>
              <a:rPr kumimoji="1" lang="zh-CN" altLang="en-US" sz="2000" b="0" dirty="0">
                <a:latin typeface="微软雅黑" pitchFamily="34" charset="-122"/>
                <a:ea typeface="微软雅黑" pitchFamily="34" charset="-122"/>
              </a:rPr>
              <a:t>高水平老师有拓展的空间</a:t>
            </a:r>
            <a:endParaRPr kumimoji="1" lang="en-US" altLang="zh-CN" sz="2000" b="0" dirty="0">
              <a:latin typeface="微软雅黑" pitchFamily="34" charset="-122"/>
              <a:ea typeface="微软雅黑" pitchFamily="34" charset="-122"/>
            </a:endParaRPr>
          </a:p>
          <a:p>
            <a:pPr marL="742814" lvl="2" indent="-277761" defTabSz="953914" eaLnBrk="0" hangingPunct="0">
              <a:spcBef>
                <a:spcPct val="20000"/>
              </a:spcBef>
              <a:buFontTx/>
              <a:buChar char="•"/>
            </a:pPr>
            <a:endParaRPr kumimoji="1" lang="en-US" altLang="zh-CN" sz="2000" b="0" dirty="0">
              <a:latin typeface="微软雅黑" pitchFamily="34" charset="-122"/>
              <a:ea typeface="微软雅黑" pitchFamily="34" charset="-122"/>
            </a:endParaRPr>
          </a:p>
          <a:p>
            <a:pPr marL="774558" lvl="1" indent="-296809" defTabSz="953914" eaLnBrk="0" hangingPunct="0">
              <a:spcBef>
                <a:spcPct val="20000"/>
              </a:spcBef>
              <a:buFontTx/>
              <a:buChar char="–"/>
            </a:pPr>
            <a:endParaRPr kumimoji="1" lang="en-US" altLang="zh-CN" sz="2600" b="0" dirty="0">
              <a:latin typeface="Calibri" pitchFamily="34" charset="0"/>
              <a:ea typeface="微软雅黑" pitchFamily="34" charset="-122"/>
            </a:endParaRPr>
          </a:p>
          <a:p>
            <a:pPr marL="774558" lvl="1" indent="-296809" defTabSz="953914" eaLnBrk="0" hangingPunct="0">
              <a:spcBef>
                <a:spcPct val="20000"/>
              </a:spcBef>
              <a:buFontTx/>
              <a:buChar char="–"/>
            </a:pPr>
            <a:endParaRPr kumimoji="1" lang="en-US" altLang="zh-CN" sz="2600" b="0" dirty="0">
              <a:latin typeface="Calibri" pitchFamily="34" charset="0"/>
              <a:ea typeface="微软雅黑" pitchFamily="34" charset="-122"/>
            </a:endParaRPr>
          </a:p>
        </p:txBody>
      </p:sp>
      <p:pic>
        <p:nvPicPr>
          <p:cNvPr id="5" name="图片 4" descr="嵌入式资源-英语.png"/>
          <p:cNvPicPr>
            <a:picLocks noChangeAspect="1"/>
          </p:cNvPicPr>
          <p:nvPr/>
        </p:nvPicPr>
        <p:blipFill>
          <a:blip r:embed="rId2" cstate="print"/>
          <a:srcRect/>
          <a:stretch>
            <a:fillRect/>
          </a:stretch>
        </p:blipFill>
        <p:spPr bwMode="auto">
          <a:xfrm>
            <a:off x="1" y="3348040"/>
            <a:ext cx="6088062" cy="3805237"/>
          </a:xfrm>
          <a:prstGeom prst="rect">
            <a:avLst/>
          </a:prstGeom>
          <a:noFill/>
          <a:ln w="9525">
            <a:noFill/>
            <a:miter lim="800000"/>
            <a:headEnd/>
            <a:tailEnd/>
          </a:ln>
        </p:spPr>
      </p:pic>
      <p:pic>
        <p:nvPicPr>
          <p:cNvPr id="6" name="图片 5" descr="嵌入式资源-化学.png"/>
          <p:cNvPicPr>
            <a:picLocks noChangeAspect="1"/>
          </p:cNvPicPr>
          <p:nvPr/>
        </p:nvPicPr>
        <p:blipFill>
          <a:blip r:embed="rId3" cstate="print"/>
          <a:srcRect/>
          <a:stretch>
            <a:fillRect/>
          </a:stretch>
        </p:blipFill>
        <p:spPr bwMode="auto">
          <a:xfrm>
            <a:off x="3303588" y="3282950"/>
            <a:ext cx="6246812" cy="38798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标题 1"/>
          <p:cNvSpPr>
            <a:spLocks noGrp="1"/>
          </p:cNvSpPr>
          <p:nvPr>
            <p:ph type="title"/>
          </p:nvPr>
        </p:nvSpPr>
        <p:spPr>
          <a:xfrm>
            <a:off x="504827" y="304800"/>
            <a:ext cx="6791325" cy="765175"/>
          </a:xfrm>
        </p:spPr>
        <p:txBody>
          <a:bodyPr/>
          <a:lstStyle/>
          <a:p>
            <a:r>
              <a:rPr sz="3200" dirty="0" err="1" smtClean="0"/>
              <a:t>从云到端，让资源落地、直达课堂</a:t>
            </a:r>
            <a:endParaRPr sz="3200" dirty="0" smtClean="0"/>
          </a:p>
        </p:txBody>
      </p:sp>
      <p:pic>
        <p:nvPicPr>
          <p:cNvPr id="4" name="图片 3"/>
          <p:cNvPicPr>
            <a:picLocks noChangeAspect="1"/>
          </p:cNvPicPr>
          <p:nvPr/>
        </p:nvPicPr>
        <p:blipFill>
          <a:blip r:embed="rId2" cstate="print"/>
          <a:srcRect/>
          <a:stretch>
            <a:fillRect/>
          </a:stretch>
        </p:blipFill>
        <p:spPr bwMode="auto">
          <a:xfrm>
            <a:off x="3506788" y="1671638"/>
            <a:ext cx="2139950" cy="1949450"/>
          </a:xfrm>
          <a:prstGeom prst="rect">
            <a:avLst/>
          </a:prstGeom>
          <a:noFill/>
          <a:ln w="9525">
            <a:noFill/>
            <a:miter lim="800000"/>
            <a:headEnd/>
            <a:tailEnd/>
          </a:ln>
        </p:spPr>
      </p:pic>
      <p:pic>
        <p:nvPicPr>
          <p:cNvPr id="5" name="图片 4"/>
          <p:cNvPicPr>
            <a:picLocks noChangeAspect="1"/>
          </p:cNvPicPr>
          <p:nvPr/>
        </p:nvPicPr>
        <p:blipFill>
          <a:blip r:embed="rId3" cstate="print"/>
          <a:srcRect/>
          <a:stretch>
            <a:fillRect/>
          </a:stretch>
        </p:blipFill>
        <p:spPr bwMode="auto">
          <a:xfrm>
            <a:off x="3348038" y="2347913"/>
            <a:ext cx="819150" cy="823912"/>
          </a:xfrm>
          <a:prstGeom prst="rect">
            <a:avLst/>
          </a:prstGeom>
          <a:noFill/>
          <a:ln w="9525">
            <a:noFill/>
            <a:miter lim="800000"/>
            <a:headEnd/>
            <a:tailEnd/>
          </a:ln>
        </p:spPr>
      </p:pic>
      <p:pic>
        <p:nvPicPr>
          <p:cNvPr id="6" name="图片 5"/>
          <p:cNvPicPr>
            <a:picLocks noChangeAspect="1"/>
          </p:cNvPicPr>
          <p:nvPr/>
        </p:nvPicPr>
        <p:blipFill>
          <a:blip r:embed="rId4" cstate="print"/>
          <a:srcRect/>
          <a:stretch>
            <a:fillRect/>
          </a:stretch>
        </p:blipFill>
        <p:spPr bwMode="auto">
          <a:xfrm>
            <a:off x="1533527" y="2347913"/>
            <a:ext cx="815975" cy="823912"/>
          </a:xfrm>
          <a:prstGeom prst="rect">
            <a:avLst/>
          </a:prstGeom>
          <a:noFill/>
          <a:ln w="9525">
            <a:noFill/>
            <a:miter lim="800000"/>
            <a:headEnd/>
            <a:tailEnd/>
          </a:ln>
        </p:spPr>
      </p:pic>
      <p:pic>
        <p:nvPicPr>
          <p:cNvPr id="7" name="图片 6"/>
          <p:cNvPicPr>
            <a:picLocks noChangeAspect="1"/>
          </p:cNvPicPr>
          <p:nvPr/>
        </p:nvPicPr>
        <p:blipFill>
          <a:blip r:embed="rId5" cstate="print"/>
          <a:srcRect/>
          <a:stretch>
            <a:fillRect/>
          </a:stretch>
        </p:blipFill>
        <p:spPr bwMode="auto">
          <a:xfrm>
            <a:off x="2441577" y="2347913"/>
            <a:ext cx="817563" cy="823912"/>
          </a:xfrm>
          <a:prstGeom prst="rect">
            <a:avLst/>
          </a:prstGeom>
          <a:noFill/>
          <a:ln w="9525">
            <a:noFill/>
            <a:miter lim="800000"/>
            <a:headEnd/>
            <a:tailEnd/>
          </a:ln>
        </p:spPr>
      </p:pic>
      <p:pic>
        <p:nvPicPr>
          <p:cNvPr id="8" name="图片 7"/>
          <p:cNvPicPr>
            <a:picLocks noChangeAspect="1"/>
          </p:cNvPicPr>
          <p:nvPr/>
        </p:nvPicPr>
        <p:blipFill>
          <a:blip r:embed="rId6" cstate="print"/>
          <a:srcRect/>
          <a:stretch>
            <a:fillRect/>
          </a:stretch>
        </p:blipFill>
        <p:spPr bwMode="auto">
          <a:xfrm>
            <a:off x="4257675" y="2347913"/>
            <a:ext cx="819150" cy="823912"/>
          </a:xfrm>
          <a:prstGeom prst="rect">
            <a:avLst/>
          </a:prstGeom>
          <a:noFill/>
          <a:ln w="9525">
            <a:noFill/>
            <a:miter lim="800000"/>
            <a:headEnd/>
            <a:tailEnd/>
          </a:ln>
        </p:spPr>
      </p:pic>
      <p:pic>
        <p:nvPicPr>
          <p:cNvPr id="9" name="图片 8"/>
          <p:cNvPicPr>
            <a:picLocks noChangeAspect="1"/>
          </p:cNvPicPr>
          <p:nvPr/>
        </p:nvPicPr>
        <p:blipFill>
          <a:blip r:embed="rId7" cstate="print"/>
          <a:srcRect/>
          <a:stretch>
            <a:fillRect/>
          </a:stretch>
        </p:blipFill>
        <p:spPr bwMode="auto">
          <a:xfrm>
            <a:off x="6073777" y="2347913"/>
            <a:ext cx="817563" cy="823912"/>
          </a:xfrm>
          <a:prstGeom prst="rect">
            <a:avLst/>
          </a:prstGeom>
          <a:noFill/>
          <a:ln w="9525">
            <a:noFill/>
            <a:miter lim="800000"/>
            <a:headEnd/>
            <a:tailEnd/>
          </a:ln>
        </p:spPr>
      </p:pic>
      <p:pic>
        <p:nvPicPr>
          <p:cNvPr id="10" name="图片 9"/>
          <p:cNvPicPr>
            <a:picLocks noChangeAspect="1"/>
          </p:cNvPicPr>
          <p:nvPr/>
        </p:nvPicPr>
        <p:blipFill>
          <a:blip r:embed="rId8" cstate="print"/>
          <a:srcRect/>
          <a:stretch>
            <a:fillRect/>
          </a:stretch>
        </p:blipFill>
        <p:spPr bwMode="auto">
          <a:xfrm>
            <a:off x="5165727" y="2347913"/>
            <a:ext cx="817563" cy="823912"/>
          </a:xfrm>
          <a:prstGeom prst="rect">
            <a:avLst/>
          </a:prstGeom>
          <a:noFill/>
          <a:ln w="9525">
            <a:noFill/>
            <a:miter lim="800000"/>
            <a:headEnd/>
            <a:tailEnd/>
          </a:ln>
        </p:spPr>
      </p:pic>
      <p:pic>
        <p:nvPicPr>
          <p:cNvPr id="11" name="图片 10"/>
          <p:cNvPicPr>
            <a:picLocks noChangeAspect="1"/>
          </p:cNvPicPr>
          <p:nvPr/>
        </p:nvPicPr>
        <p:blipFill>
          <a:blip r:embed="rId9" cstate="print"/>
          <a:srcRect/>
          <a:stretch>
            <a:fillRect/>
          </a:stretch>
        </p:blipFill>
        <p:spPr bwMode="auto">
          <a:xfrm>
            <a:off x="7891463" y="2347913"/>
            <a:ext cx="817562" cy="823912"/>
          </a:xfrm>
          <a:prstGeom prst="rect">
            <a:avLst/>
          </a:prstGeom>
          <a:noFill/>
          <a:ln w="9525">
            <a:noFill/>
            <a:miter lim="800000"/>
            <a:headEnd/>
            <a:tailEnd/>
          </a:ln>
        </p:spPr>
      </p:pic>
      <p:pic>
        <p:nvPicPr>
          <p:cNvPr id="12" name="图片 11"/>
          <p:cNvPicPr>
            <a:picLocks noChangeAspect="1"/>
          </p:cNvPicPr>
          <p:nvPr/>
        </p:nvPicPr>
        <p:blipFill>
          <a:blip r:embed="rId10" cstate="print"/>
          <a:srcRect/>
          <a:stretch>
            <a:fillRect/>
          </a:stretch>
        </p:blipFill>
        <p:spPr bwMode="auto">
          <a:xfrm>
            <a:off x="6983413" y="2347913"/>
            <a:ext cx="817562" cy="823912"/>
          </a:xfrm>
          <a:prstGeom prst="rect">
            <a:avLst/>
          </a:prstGeom>
          <a:noFill/>
          <a:ln w="9525">
            <a:noFill/>
            <a:miter lim="800000"/>
            <a:headEnd/>
            <a:tailEnd/>
          </a:ln>
        </p:spPr>
      </p:pic>
      <p:pic>
        <p:nvPicPr>
          <p:cNvPr id="13" name="图片 12"/>
          <p:cNvPicPr>
            <a:picLocks noChangeAspect="1"/>
          </p:cNvPicPr>
          <p:nvPr/>
        </p:nvPicPr>
        <p:blipFill>
          <a:blip r:embed="rId11" cstate="print"/>
          <a:srcRect/>
          <a:stretch>
            <a:fillRect/>
          </a:stretch>
        </p:blipFill>
        <p:spPr bwMode="auto">
          <a:xfrm>
            <a:off x="623888" y="2347913"/>
            <a:ext cx="817562" cy="823912"/>
          </a:xfrm>
          <a:prstGeom prst="rect">
            <a:avLst/>
          </a:prstGeom>
          <a:noFill/>
          <a:ln w="9525">
            <a:noFill/>
            <a:miter lim="800000"/>
            <a:headEnd/>
            <a:tailEnd/>
          </a:ln>
        </p:spPr>
      </p:pic>
      <p:pic>
        <p:nvPicPr>
          <p:cNvPr id="14" name="图片 13"/>
          <p:cNvPicPr>
            <a:picLocks noChangeAspect="1"/>
          </p:cNvPicPr>
          <p:nvPr/>
        </p:nvPicPr>
        <p:blipFill>
          <a:blip r:embed="rId12" cstate="print"/>
          <a:srcRect/>
          <a:stretch>
            <a:fillRect/>
          </a:stretch>
        </p:blipFill>
        <p:spPr bwMode="auto">
          <a:xfrm>
            <a:off x="4313238" y="3522665"/>
            <a:ext cx="706437" cy="941387"/>
          </a:xfrm>
          <a:prstGeom prst="rect">
            <a:avLst/>
          </a:prstGeom>
          <a:noFill/>
          <a:ln w="9525">
            <a:noFill/>
            <a:miter lim="800000"/>
            <a:headEnd/>
            <a:tailEnd/>
          </a:ln>
        </p:spPr>
      </p:pic>
      <p:pic>
        <p:nvPicPr>
          <p:cNvPr id="15" name="图片 14"/>
          <p:cNvPicPr>
            <a:picLocks noChangeAspect="1"/>
          </p:cNvPicPr>
          <p:nvPr/>
        </p:nvPicPr>
        <p:blipFill>
          <a:blip r:embed="rId13" cstate="print"/>
          <a:srcRect/>
          <a:stretch>
            <a:fillRect/>
          </a:stretch>
        </p:blipFill>
        <p:spPr bwMode="auto">
          <a:xfrm>
            <a:off x="5268913" y="3522665"/>
            <a:ext cx="704850" cy="941387"/>
          </a:xfrm>
          <a:prstGeom prst="rect">
            <a:avLst/>
          </a:prstGeom>
          <a:noFill/>
          <a:ln w="9525">
            <a:noFill/>
            <a:miter lim="800000"/>
            <a:headEnd/>
            <a:tailEnd/>
          </a:ln>
        </p:spPr>
      </p:pic>
      <p:pic>
        <p:nvPicPr>
          <p:cNvPr id="16" name="图片 15"/>
          <p:cNvPicPr>
            <a:picLocks noChangeAspect="1"/>
          </p:cNvPicPr>
          <p:nvPr/>
        </p:nvPicPr>
        <p:blipFill>
          <a:blip r:embed="rId14" cstate="print"/>
          <a:srcRect/>
          <a:stretch>
            <a:fillRect/>
          </a:stretch>
        </p:blipFill>
        <p:spPr bwMode="auto">
          <a:xfrm>
            <a:off x="3405190" y="3522665"/>
            <a:ext cx="706437" cy="941387"/>
          </a:xfrm>
          <a:prstGeom prst="rect">
            <a:avLst/>
          </a:prstGeom>
          <a:noFill/>
          <a:ln w="9525">
            <a:noFill/>
            <a:miter lim="800000"/>
            <a:headEnd/>
            <a:tailEnd/>
          </a:ln>
        </p:spPr>
      </p:pic>
      <p:pic>
        <p:nvPicPr>
          <p:cNvPr id="17" name="图片 16"/>
          <p:cNvPicPr>
            <a:picLocks noChangeAspect="1"/>
          </p:cNvPicPr>
          <p:nvPr/>
        </p:nvPicPr>
        <p:blipFill>
          <a:blip r:embed="rId15" cstate="print"/>
          <a:srcRect/>
          <a:stretch>
            <a:fillRect/>
          </a:stretch>
        </p:blipFill>
        <p:spPr bwMode="auto">
          <a:xfrm>
            <a:off x="6130925" y="3522665"/>
            <a:ext cx="704850" cy="941387"/>
          </a:xfrm>
          <a:prstGeom prst="rect">
            <a:avLst/>
          </a:prstGeom>
          <a:noFill/>
          <a:ln w="9525">
            <a:noFill/>
            <a:miter lim="800000"/>
            <a:headEnd/>
            <a:tailEnd/>
          </a:ln>
        </p:spPr>
      </p:pic>
      <p:pic>
        <p:nvPicPr>
          <p:cNvPr id="18" name="图片 17"/>
          <p:cNvPicPr>
            <a:picLocks noChangeAspect="1"/>
          </p:cNvPicPr>
          <p:nvPr/>
        </p:nvPicPr>
        <p:blipFill>
          <a:blip r:embed="rId16" cstate="print"/>
          <a:srcRect/>
          <a:stretch>
            <a:fillRect/>
          </a:stretch>
        </p:blipFill>
        <p:spPr bwMode="auto">
          <a:xfrm>
            <a:off x="2495550" y="3522665"/>
            <a:ext cx="704850" cy="941387"/>
          </a:xfrm>
          <a:prstGeom prst="rect">
            <a:avLst/>
          </a:prstGeom>
          <a:noFill/>
          <a:ln w="9525">
            <a:noFill/>
            <a:miter lim="800000"/>
            <a:headEnd/>
            <a:tailEnd/>
          </a:ln>
        </p:spPr>
      </p:pic>
      <p:sp>
        <p:nvSpPr>
          <p:cNvPr id="19" name="内容占位符 2"/>
          <p:cNvSpPr txBox="1">
            <a:spLocks/>
          </p:cNvSpPr>
          <p:nvPr/>
        </p:nvSpPr>
        <p:spPr bwMode="auto">
          <a:xfrm>
            <a:off x="209553" y="4832352"/>
            <a:ext cx="9110663" cy="1465263"/>
          </a:xfrm>
          <a:prstGeom prst="rect">
            <a:avLst/>
          </a:prstGeom>
          <a:noFill/>
          <a:ln w="9525">
            <a:noFill/>
            <a:miter lim="800000"/>
            <a:headEnd/>
            <a:tailEnd/>
          </a:ln>
        </p:spPr>
        <p:txBody>
          <a:bodyPr lIns="91424" tIns="45711" rIns="91424" bIns="45711"/>
          <a:lstStyle/>
          <a:p>
            <a:pPr marL="357123" indent="-357123" defTabSz="953914" eaLnBrk="0" hangingPunct="0">
              <a:spcBef>
                <a:spcPct val="20000"/>
              </a:spcBef>
              <a:buFontTx/>
              <a:buChar char="•"/>
            </a:pPr>
            <a:r>
              <a:rPr kumimoji="1" lang="zh-CN" altLang="en-US" sz="2800" b="0" dirty="0">
                <a:latin typeface="微软雅黑" pitchFamily="34" charset="-122"/>
                <a:ea typeface="微软雅黑" pitchFamily="34" charset="-122"/>
              </a:rPr>
              <a:t>为每一课制作了</a:t>
            </a:r>
            <a:r>
              <a:rPr kumimoji="1" lang="en-US" altLang="en-US" sz="2800" b="0" dirty="0" err="1">
                <a:latin typeface="微软雅黑" pitchFamily="34" charset="-122"/>
                <a:ea typeface="微软雅黑" pitchFamily="34" charset="-122"/>
              </a:rPr>
              <a:t>针对性</a:t>
            </a:r>
            <a:r>
              <a:rPr kumimoji="1" lang="zh-CN" altLang="en-US" sz="2800" b="0" dirty="0">
                <a:latin typeface="微软雅黑" pitchFamily="34" charset="-122"/>
                <a:ea typeface="微软雅黑" pitchFamily="34" charset="-122"/>
              </a:rPr>
              <a:t>的精品资源，教师上课触手可及</a:t>
            </a:r>
            <a:endParaRPr kumimoji="1" lang="en-US" altLang="zh-CN" sz="2800" b="0" dirty="0">
              <a:latin typeface="微软雅黑" pitchFamily="34" charset="-122"/>
              <a:ea typeface="微软雅黑" pitchFamily="34" charset="-122"/>
            </a:endParaRPr>
          </a:p>
          <a:p>
            <a:pPr marL="357123" indent="-357123" defTabSz="953914" eaLnBrk="0" hangingPunct="0">
              <a:spcBef>
                <a:spcPct val="20000"/>
              </a:spcBef>
              <a:buFontTx/>
              <a:buChar char="•"/>
            </a:pPr>
            <a:r>
              <a:rPr kumimoji="1" lang="zh-CN" altLang="en-US" sz="2800" b="0" dirty="0">
                <a:latin typeface="微软雅黑" pitchFamily="34" charset="-122"/>
                <a:ea typeface="微软雅黑" pitchFamily="34" charset="-122"/>
              </a:rPr>
              <a:t>强大的语音搜索、划词搜索特性，让备课极为便利</a:t>
            </a:r>
            <a:endParaRPr kumimoji="1" lang="en-US" altLang="zh-CN" sz="2800" b="0" dirty="0">
              <a:latin typeface="微软雅黑" pitchFamily="34" charset="-122"/>
              <a:ea typeface="微软雅黑" pitchFamily="34" charset="-122"/>
            </a:endParaRPr>
          </a:p>
        </p:txBody>
      </p:sp>
      <p:sp>
        <p:nvSpPr>
          <p:cNvPr id="20" name="矩形 19"/>
          <p:cNvSpPr/>
          <p:nvPr/>
        </p:nvSpPr>
        <p:spPr bwMode="auto">
          <a:xfrm>
            <a:off x="7883238" y="6068291"/>
            <a:ext cx="1343891" cy="58189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24" tIns="45711" rIns="91424" bIns="45711" numCol="1" rtlCol="0" anchor="ctr" anchorCtr="0" compatLnSpc="1">
            <a:prstTxWarp prst="textNoShape">
              <a:avLst/>
            </a:prstTxWarp>
          </a:bodyPr>
          <a:lstStyle/>
          <a:p>
            <a:pPr algn="ctr" defTabSz="955500"/>
            <a:r>
              <a:rPr lang="en-US" altLang="zh-CN" dirty="0" smtClean="0">
                <a:solidFill>
                  <a:schemeClr val="tx1"/>
                </a:solidFill>
                <a:latin typeface="Arial Unicode MS" pitchFamily="34" charset="-122"/>
                <a:ea typeface="Arial Unicode MS" pitchFamily="34" charset="-122"/>
                <a:cs typeface="Arial Unicode MS" pitchFamily="34" charset="-122"/>
              </a:rPr>
              <a:t>Demo</a:t>
            </a:r>
            <a:endParaRPr lang="zh-CN" altLang="en-US" dirty="0" smtClean="0">
              <a:solidFill>
                <a:schemeClr val="tx1"/>
              </a:solidFill>
              <a:latin typeface="Arial Unicode MS" pitchFamily="34" charset="-122"/>
              <a:ea typeface="Arial Unicode MS" pitchFamily="34" charset="-122"/>
              <a:cs typeface="Arial Unicode MS"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 fill="hold"/>
                                        <p:tgtEl>
                                          <p:spTgt spid="6"/>
                                        </p:tgtEl>
                                        <p:attrNameLst>
                                          <p:attrName>ppt_w</p:attrName>
                                        </p:attrNameLst>
                                      </p:cBhvr>
                                      <p:tavLst>
                                        <p:tav tm="0">
                                          <p:val>
                                            <p:fltVal val="0"/>
                                          </p:val>
                                        </p:tav>
                                        <p:tav tm="100000">
                                          <p:val>
                                            <p:strVal val="#ppt_w"/>
                                          </p:val>
                                        </p:tav>
                                      </p:tavLst>
                                    </p:anim>
                                    <p:anim calcmode="lin" valueType="num">
                                      <p:cBhvr>
                                        <p:cTn id="8" dur="300" fill="hold"/>
                                        <p:tgtEl>
                                          <p:spTgt spid="6"/>
                                        </p:tgtEl>
                                        <p:attrNameLst>
                                          <p:attrName>ppt_h</p:attrName>
                                        </p:attrNameLst>
                                      </p:cBhvr>
                                      <p:tavLst>
                                        <p:tav tm="0">
                                          <p:val>
                                            <p:fltVal val="0"/>
                                          </p:val>
                                        </p:tav>
                                        <p:tav tm="100000">
                                          <p:val>
                                            <p:strVal val="#ppt_h"/>
                                          </p:val>
                                        </p:tav>
                                      </p:tavLst>
                                    </p:anim>
                                    <p:animEffect transition="in" filter="fade">
                                      <p:cBhvr>
                                        <p:cTn id="9" dur="3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300" fill="hold"/>
                                        <p:tgtEl>
                                          <p:spTgt spid="18"/>
                                        </p:tgtEl>
                                        <p:attrNameLst>
                                          <p:attrName>ppt_w</p:attrName>
                                        </p:attrNameLst>
                                      </p:cBhvr>
                                      <p:tavLst>
                                        <p:tav tm="0">
                                          <p:val>
                                            <p:fltVal val="0"/>
                                          </p:val>
                                        </p:tav>
                                        <p:tav tm="100000">
                                          <p:val>
                                            <p:strVal val="#ppt_w"/>
                                          </p:val>
                                        </p:tav>
                                      </p:tavLst>
                                    </p:anim>
                                    <p:anim calcmode="lin" valueType="num">
                                      <p:cBhvr>
                                        <p:cTn id="13" dur="300" fill="hold"/>
                                        <p:tgtEl>
                                          <p:spTgt spid="18"/>
                                        </p:tgtEl>
                                        <p:attrNameLst>
                                          <p:attrName>ppt_h</p:attrName>
                                        </p:attrNameLst>
                                      </p:cBhvr>
                                      <p:tavLst>
                                        <p:tav tm="0">
                                          <p:val>
                                            <p:fltVal val="0"/>
                                          </p:val>
                                        </p:tav>
                                        <p:tav tm="100000">
                                          <p:val>
                                            <p:strVal val="#ppt_h"/>
                                          </p:val>
                                        </p:tav>
                                      </p:tavLst>
                                    </p:anim>
                                    <p:animEffect transition="in" filter="fade">
                                      <p:cBhvr>
                                        <p:cTn id="14" dur="3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300" fill="hold"/>
                                        <p:tgtEl>
                                          <p:spTgt spid="5"/>
                                        </p:tgtEl>
                                        <p:attrNameLst>
                                          <p:attrName>ppt_w</p:attrName>
                                        </p:attrNameLst>
                                      </p:cBhvr>
                                      <p:tavLst>
                                        <p:tav tm="0">
                                          <p:val>
                                            <p:fltVal val="0"/>
                                          </p:val>
                                        </p:tav>
                                        <p:tav tm="100000">
                                          <p:val>
                                            <p:strVal val="#ppt_w"/>
                                          </p:val>
                                        </p:tav>
                                      </p:tavLst>
                                    </p:anim>
                                    <p:anim calcmode="lin" valueType="num">
                                      <p:cBhvr>
                                        <p:cTn id="18" dur="300" fill="hold"/>
                                        <p:tgtEl>
                                          <p:spTgt spid="5"/>
                                        </p:tgtEl>
                                        <p:attrNameLst>
                                          <p:attrName>ppt_h</p:attrName>
                                        </p:attrNameLst>
                                      </p:cBhvr>
                                      <p:tavLst>
                                        <p:tav tm="0">
                                          <p:val>
                                            <p:fltVal val="0"/>
                                          </p:val>
                                        </p:tav>
                                        <p:tav tm="100000">
                                          <p:val>
                                            <p:strVal val="#ppt_h"/>
                                          </p:val>
                                        </p:tav>
                                      </p:tavLst>
                                    </p:anim>
                                    <p:animEffect transition="in" filter="fade">
                                      <p:cBhvr>
                                        <p:cTn id="19" dur="3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300" fill="hold"/>
                                        <p:tgtEl>
                                          <p:spTgt spid="11"/>
                                        </p:tgtEl>
                                        <p:attrNameLst>
                                          <p:attrName>ppt_w</p:attrName>
                                        </p:attrNameLst>
                                      </p:cBhvr>
                                      <p:tavLst>
                                        <p:tav tm="0">
                                          <p:val>
                                            <p:fltVal val="0"/>
                                          </p:val>
                                        </p:tav>
                                        <p:tav tm="100000">
                                          <p:val>
                                            <p:strVal val="#ppt_w"/>
                                          </p:val>
                                        </p:tav>
                                      </p:tavLst>
                                    </p:anim>
                                    <p:anim calcmode="lin" valueType="num">
                                      <p:cBhvr>
                                        <p:cTn id="23" dur="300" fill="hold"/>
                                        <p:tgtEl>
                                          <p:spTgt spid="11"/>
                                        </p:tgtEl>
                                        <p:attrNameLst>
                                          <p:attrName>ppt_h</p:attrName>
                                        </p:attrNameLst>
                                      </p:cBhvr>
                                      <p:tavLst>
                                        <p:tav tm="0">
                                          <p:val>
                                            <p:fltVal val="0"/>
                                          </p:val>
                                        </p:tav>
                                        <p:tav tm="100000">
                                          <p:val>
                                            <p:strVal val="#ppt_h"/>
                                          </p:val>
                                        </p:tav>
                                      </p:tavLst>
                                    </p:anim>
                                    <p:animEffect transition="in" filter="fade">
                                      <p:cBhvr>
                                        <p:cTn id="24" dur="300"/>
                                        <p:tgtEl>
                                          <p:spTgt spid="11"/>
                                        </p:tgtEl>
                                      </p:cBhvr>
                                    </p:animEffect>
                                  </p:childTnLst>
                                </p:cTn>
                              </p:par>
                              <p:par>
                                <p:cTn id="25" presetID="53" presetClass="entr" presetSubtype="16" fill="hold" nodeType="withEffect">
                                  <p:stCondLst>
                                    <p:cond delay="150"/>
                                  </p:stCondLst>
                                  <p:childTnLst>
                                    <p:set>
                                      <p:cBhvr>
                                        <p:cTn id="26" dur="1" fill="hold">
                                          <p:stCondLst>
                                            <p:cond delay="0"/>
                                          </p:stCondLst>
                                        </p:cTn>
                                        <p:tgtEl>
                                          <p:spTgt spid="16"/>
                                        </p:tgtEl>
                                        <p:attrNameLst>
                                          <p:attrName>style.visibility</p:attrName>
                                        </p:attrNameLst>
                                      </p:cBhvr>
                                      <p:to>
                                        <p:strVal val="visible"/>
                                      </p:to>
                                    </p:set>
                                    <p:anim calcmode="lin" valueType="num">
                                      <p:cBhvr>
                                        <p:cTn id="27" dur="300" fill="hold"/>
                                        <p:tgtEl>
                                          <p:spTgt spid="16"/>
                                        </p:tgtEl>
                                        <p:attrNameLst>
                                          <p:attrName>ppt_w</p:attrName>
                                        </p:attrNameLst>
                                      </p:cBhvr>
                                      <p:tavLst>
                                        <p:tav tm="0">
                                          <p:val>
                                            <p:fltVal val="0"/>
                                          </p:val>
                                        </p:tav>
                                        <p:tav tm="100000">
                                          <p:val>
                                            <p:strVal val="#ppt_w"/>
                                          </p:val>
                                        </p:tav>
                                      </p:tavLst>
                                    </p:anim>
                                    <p:anim calcmode="lin" valueType="num">
                                      <p:cBhvr>
                                        <p:cTn id="28" dur="300" fill="hold"/>
                                        <p:tgtEl>
                                          <p:spTgt spid="16"/>
                                        </p:tgtEl>
                                        <p:attrNameLst>
                                          <p:attrName>ppt_h</p:attrName>
                                        </p:attrNameLst>
                                      </p:cBhvr>
                                      <p:tavLst>
                                        <p:tav tm="0">
                                          <p:val>
                                            <p:fltVal val="0"/>
                                          </p:val>
                                        </p:tav>
                                        <p:tav tm="100000">
                                          <p:val>
                                            <p:strVal val="#ppt_h"/>
                                          </p:val>
                                        </p:tav>
                                      </p:tavLst>
                                    </p:anim>
                                    <p:animEffect transition="in" filter="fade">
                                      <p:cBhvr>
                                        <p:cTn id="29" dur="300"/>
                                        <p:tgtEl>
                                          <p:spTgt spid="16"/>
                                        </p:tgtEl>
                                      </p:cBhvr>
                                    </p:animEffect>
                                  </p:childTnLst>
                                </p:cTn>
                              </p:par>
                              <p:par>
                                <p:cTn id="30" presetID="53" presetClass="entr" presetSubtype="16" fill="hold" nodeType="withEffect">
                                  <p:stCondLst>
                                    <p:cond delay="150"/>
                                  </p:stCondLst>
                                  <p:childTnLst>
                                    <p:set>
                                      <p:cBhvr>
                                        <p:cTn id="31" dur="1" fill="hold">
                                          <p:stCondLst>
                                            <p:cond delay="0"/>
                                          </p:stCondLst>
                                        </p:cTn>
                                        <p:tgtEl>
                                          <p:spTgt spid="15"/>
                                        </p:tgtEl>
                                        <p:attrNameLst>
                                          <p:attrName>style.visibility</p:attrName>
                                        </p:attrNameLst>
                                      </p:cBhvr>
                                      <p:to>
                                        <p:strVal val="visible"/>
                                      </p:to>
                                    </p:set>
                                    <p:anim calcmode="lin" valueType="num">
                                      <p:cBhvr>
                                        <p:cTn id="32" dur="300" fill="hold"/>
                                        <p:tgtEl>
                                          <p:spTgt spid="15"/>
                                        </p:tgtEl>
                                        <p:attrNameLst>
                                          <p:attrName>ppt_w</p:attrName>
                                        </p:attrNameLst>
                                      </p:cBhvr>
                                      <p:tavLst>
                                        <p:tav tm="0">
                                          <p:val>
                                            <p:fltVal val="0"/>
                                          </p:val>
                                        </p:tav>
                                        <p:tav tm="100000">
                                          <p:val>
                                            <p:strVal val="#ppt_w"/>
                                          </p:val>
                                        </p:tav>
                                      </p:tavLst>
                                    </p:anim>
                                    <p:anim calcmode="lin" valueType="num">
                                      <p:cBhvr>
                                        <p:cTn id="33" dur="300" fill="hold"/>
                                        <p:tgtEl>
                                          <p:spTgt spid="15"/>
                                        </p:tgtEl>
                                        <p:attrNameLst>
                                          <p:attrName>ppt_h</p:attrName>
                                        </p:attrNameLst>
                                      </p:cBhvr>
                                      <p:tavLst>
                                        <p:tav tm="0">
                                          <p:val>
                                            <p:fltVal val="0"/>
                                          </p:val>
                                        </p:tav>
                                        <p:tav tm="100000">
                                          <p:val>
                                            <p:strVal val="#ppt_h"/>
                                          </p:val>
                                        </p:tav>
                                      </p:tavLst>
                                    </p:anim>
                                    <p:animEffect transition="in" filter="fade">
                                      <p:cBhvr>
                                        <p:cTn id="34" dur="300"/>
                                        <p:tgtEl>
                                          <p:spTgt spid="15"/>
                                        </p:tgtEl>
                                      </p:cBhvr>
                                    </p:animEffect>
                                  </p:childTnLst>
                                </p:cTn>
                              </p:par>
                              <p:par>
                                <p:cTn id="35" presetID="53" presetClass="entr" presetSubtype="16" fill="hold" nodeType="withEffect">
                                  <p:stCondLst>
                                    <p:cond delay="150"/>
                                  </p:stCondLst>
                                  <p:childTnLst>
                                    <p:set>
                                      <p:cBhvr>
                                        <p:cTn id="36" dur="1" fill="hold">
                                          <p:stCondLst>
                                            <p:cond delay="0"/>
                                          </p:stCondLst>
                                        </p:cTn>
                                        <p:tgtEl>
                                          <p:spTgt spid="17"/>
                                        </p:tgtEl>
                                        <p:attrNameLst>
                                          <p:attrName>style.visibility</p:attrName>
                                        </p:attrNameLst>
                                      </p:cBhvr>
                                      <p:to>
                                        <p:strVal val="visible"/>
                                      </p:to>
                                    </p:set>
                                    <p:anim calcmode="lin" valueType="num">
                                      <p:cBhvr>
                                        <p:cTn id="37" dur="300" fill="hold"/>
                                        <p:tgtEl>
                                          <p:spTgt spid="17"/>
                                        </p:tgtEl>
                                        <p:attrNameLst>
                                          <p:attrName>ppt_w</p:attrName>
                                        </p:attrNameLst>
                                      </p:cBhvr>
                                      <p:tavLst>
                                        <p:tav tm="0">
                                          <p:val>
                                            <p:fltVal val="0"/>
                                          </p:val>
                                        </p:tav>
                                        <p:tav tm="100000">
                                          <p:val>
                                            <p:strVal val="#ppt_w"/>
                                          </p:val>
                                        </p:tav>
                                      </p:tavLst>
                                    </p:anim>
                                    <p:anim calcmode="lin" valueType="num">
                                      <p:cBhvr>
                                        <p:cTn id="38" dur="300" fill="hold"/>
                                        <p:tgtEl>
                                          <p:spTgt spid="17"/>
                                        </p:tgtEl>
                                        <p:attrNameLst>
                                          <p:attrName>ppt_h</p:attrName>
                                        </p:attrNameLst>
                                      </p:cBhvr>
                                      <p:tavLst>
                                        <p:tav tm="0">
                                          <p:val>
                                            <p:fltVal val="0"/>
                                          </p:val>
                                        </p:tav>
                                        <p:tav tm="100000">
                                          <p:val>
                                            <p:strVal val="#ppt_h"/>
                                          </p:val>
                                        </p:tav>
                                      </p:tavLst>
                                    </p:anim>
                                    <p:animEffect transition="in" filter="fade">
                                      <p:cBhvr>
                                        <p:cTn id="39" dur="300"/>
                                        <p:tgtEl>
                                          <p:spTgt spid="17"/>
                                        </p:tgtEl>
                                      </p:cBhvr>
                                    </p:animEffect>
                                  </p:childTnLst>
                                </p:cTn>
                              </p:par>
                              <p:par>
                                <p:cTn id="40" presetID="53" presetClass="entr" presetSubtype="16" fill="hold" nodeType="withEffect">
                                  <p:stCondLst>
                                    <p:cond delay="150"/>
                                  </p:stCondLst>
                                  <p:childTnLst>
                                    <p:set>
                                      <p:cBhvr>
                                        <p:cTn id="41" dur="1" fill="hold">
                                          <p:stCondLst>
                                            <p:cond delay="0"/>
                                          </p:stCondLst>
                                        </p:cTn>
                                        <p:tgtEl>
                                          <p:spTgt spid="9"/>
                                        </p:tgtEl>
                                        <p:attrNameLst>
                                          <p:attrName>style.visibility</p:attrName>
                                        </p:attrNameLst>
                                      </p:cBhvr>
                                      <p:to>
                                        <p:strVal val="visible"/>
                                      </p:to>
                                    </p:set>
                                    <p:anim calcmode="lin" valueType="num">
                                      <p:cBhvr>
                                        <p:cTn id="42" dur="300" fill="hold"/>
                                        <p:tgtEl>
                                          <p:spTgt spid="9"/>
                                        </p:tgtEl>
                                        <p:attrNameLst>
                                          <p:attrName>ppt_w</p:attrName>
                                        </p:attrNameLst>
                                      </p:cBhvr>
                                      <p:tavLst>
                                        <p:tav tm="0">
                                          <p:val>
                                            <p:fltVal val="0"/>
                                          </p:val>
                                        </p:tav>
                                        <p:tav tm="100000">
                                          <p:val>
                                            <p:strVal val="#ppt_w"/>
                                          </p:val>
                                        </p:tav>
                                      </p:tavLst>
                                    </p:anim>
                                    <p:anim calcmode="lin" valueType="num">
                                      <p:cBhvr>
                                        <p:cTn id="43" dur="300" fill="hold"/>
                                        <p:tgtEl>
                                          <p:spTgt spid="9"/>
                                        </p:tgtEl>
                                        <p:attrNameLst>
                                          <p:attrName>ppt_h</p:attrName>
                                        </p:attrNameLst>
                                      </p:cBhvr>
                                      <p:tavLst>
                                        <p:tav tm="0">
                                          <p:val>
                                            <p:fltVal val="0"/>
                                          </p:val>
                                        </p:tav>
                                        <p:tav tm="100000">
                                          <p:val>
                                            <p:strVal val="#ppt_h"/>
                                          </p:val>
                                        </p:tav>
                                      </p:tavLst>
                                    </p:anim>
                                    <p:animEffect transition="in" filter="fade">
                                      <p:cBhvr>
                                        <p:cTn id="44" dur="300"/>
                                        <p:tgtEl>
                                          <p:spTgt spid="9"/>
                                        </p:tgtEl>
                                      </p:cBhvr>
                                    </p:animEffect>
                                  </p:childTnLst>
                                </p:cTn>
                              </p:par>
                              <p:par>
                                <p:cTn id="45" presetID="53" presetClass="entr" presetSubtype="16" fill="hold" nodeType="withEffect">
                                  <p:stCondLst>
                                    <p:cond delay="3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300" fill="hold"/>
                                        <p:tgtEl>
                                          <p:spTgt spid="14"/>
                                        </p:tgtEl>
                                        <p:attrNameLst>
                                          <p:attrName>ppt_w</p:attrName>
                                        </p:attrNameLst>
                                      </p:cBhvr>
                                      <p:tavLst>
                                        <p:tav tm="0">
                                          <p:val>
                                            <p:fltVal val="0"/>
                                          </p:val>
                                        </p:tav>
                                        <p:tav tm="100000">
                                          <p:val>
                                            <p:strVal val="#ppt_w"/>
                                          </p:val>
                                        </p:tav>
                                      </p:tavLst>
                                    </p:anim>
                                    <p:anim calcmode="lin" valueType="num">
                                      <p:cBhvr>
                                        <p:cTn id="48" dur="300" fill="hold"/>
                                        <p:tgtEl>
                                          <p:spTgt spid="14"/>
                                        </p:tgtEl>
                                        <p:attrNameLst>
                                          <p:attrName>ppt_h</p:attrName>
                                        </p:attrNameLst>
                                      </p:cBhvr>
                                      <p:tavLst>
                                        <p:tav tm="0">
                                          <p:val>
                                            <p:fltVal val="0"/>
                                          </p:val>
                                        </p:tav>
                                        <p:tav tm="100000">
                                          <p:val>
                                            <p:strVal val="#ppt_h"/>
                                          </p:val>
                                        </p:tav>
                                      </p:tavLst>
                                    </p:anim>
                                    <p:animEffect transition="in" filter="fade">
                                      <p:cBhvr>
                                        <p:cTn id="49" dur="300"/>
                                        <p:tgtEl>
                                          <p:spTgt spid="14"/>
                                        </p:tgtEl>
                                      </p:cBhvr>
                                    </p:animEffect>
                                  </p:childTnLst>
                                </p:cTn>
                              </p:par>
                              <p:par>
                                <p:cTn id="50" presetID="53" presetClass="entr" presetSubtype="16" fill="hold" nodeType="withEffect">
                                  <p:stCondLst>
                                    <p:cond delay="300"/>
                                  </p:stCondLst>
                                  <p:childTnLst>
                                    <p:set>
                                      <p:cBhvr>
                                        <p:cTn id="51" dur="1" fill="hold">
                                          <p:stCondLst>
                                            <p:cond delay="0"/>
                                          </p:stCondLst>
                                        </p:cTn>
                                        <p:tgtEl>
                                          <p:spTgt spid="13"/>
                                        </p:tgtEl>
                                        <p:attrNameLst>
                                          <p:attrName>style.visibility</p:attrName>
                                        </p:attrNameLst>
                                      </p:cBhvr>
                                      <p:to>
                                        <p:strVal val="visible"/>
                                      </p:to>
                                    </p:set>
                                    <p:anim calcmode="lin" valueType="num">
                                      <p:cBhvr>
                                        <p:cTn id="52" dur="300" fill="hold"/>
                                        <p:tgtEl>
                                          <p:spTgt spid="13"/>
                                        </p:tgtEl>
                                        <p:attrNameLst>
                                          <p:attrName>ppt_w</p:attrName>
                                        </p:attrNameLst>
                                      </p:cBhvr>
                                      <p:tavLst>
                                        <p:tav tm="0">
                                          <p:val>
                                            <p:fltVal val="0"/>
                                          </p:val>
                                        </p:tav>
                                        <p:tav tm="100000">
                                          <p:val>
                                            <p:strVal val="#ppt_w"/>
                                          </p:val>
                                        </p:tav>
                                      </p:tavLst>
                                    </p:anim>
                                    <p:anim calcmode="lin" valueType="num">
                                      <p:cBhvr>
                                        <p:cTn id="53" dur="300" fill="hold"/>
                                        <p:tgtEl>
                                          <p:spTgt spid="13"/>
                                        </p:tgtEl>
                                        <p:attrNameLst>
                                          <p:attrName>ppt_h</p:attrName>
                                        </p:attrNameLst>
                                      </p:cBhvr>
                                      <p:tavLst>
                                        <p:tav tm="0">
                                          <p:val>
                                            <p:fltVal val="0"/>
                                          </p:val>
                                        </p:tav>
                                        <p:tav tm="100000">
                                          <p:val>
                                            <p:strVal val="#ppt_h"/>
                                          </p:val>
                                        </p:tav>
                                      </p:tavLst>
                                    </p:anim>
                                    <p:animEffect transition="in" filter="fade">
                                      <p:cBhvr>
                                        <p:cTn id="54" dur="300"/>
                                        <p:tgtEl>
                                          <p:spTgt spid="13"/>
                                        </p:tgtEl>
                                      </p:cBhvr>
                                    </p:animEffect>
                                  </p:childTnLst>
                                </p:cTn>
                              </p:par>
                              <p:par>
                                <p:cTn id="55" presetID="53" presetClass="entr" presetSubtype="16" fill="hold" nodeType="withEffect">
                                  <p:stCondLst>
                                    <p:cond delay="300"/>
                                  </p:stCondLst>
                                  <p:childTnLst>
                                    <p:set>
                                      <p:cBhvr>
                                        <p:cTn id="56" dur="1" fill="hold">
                                          <p:stCondLst>
                                            <p:cond delay="0"/>
                                          </p:stCondLst>
                                        </p:cTn>
                                        <p:tgtEl>
                                          <p:spTgt spid="12"/>
                                        </p:tgtEl>
                                        <p:attrNameLst>
                                          <p:attrName>style.visibility</p:attrName>
                                        </p:attrNameLst>
                                      </p:cBhvr>
                                      <p:to>
                                        <p:strVal val="visible"/>
                                      </p:to>
                                    </p:set>
                                    <p:anim calcmode="lin" valueType="num">
                                      <p:cBhvr>
                                        <p:cTn id="57" dur="300" fill="hold"/>
                                        <p:tgtEl>
                                          <p:spTgt spid="12"/>
                                        </p:tgtEl>
                                        <p:attrNameLst>
                                          <p:attrName>ppt_w</p:attrName>
                                        </p:attrNameLst>
                                      </p:cBhvr>
                                      <p:tavLst>
                                        <p:tav tm="0">
                                          <p:val>
                                            <p:fltVal val="0"/>
                                          </p:val>
                                        </p:tav>
                                        <p:tav tm="100000">
                                          <p:val>
                                            <p:strVal val="#ppt_w"/>
                                          </p:val>
                                        </p:tav>
                                      </p:tavLst>
                                    </p:anim>
                                    <p:anim calcmode="lin" valueType="num">
                                      <p:cBhvr>
                                        <p:cTn id="58" dur="300" fill="hold"/>
                                        <p:tgtEl>
                                          <p:spTgt spid="12"/>
                                        </p:tgtEl>
                                        <p:attrNameLst>
                                          <p:attrName>ppt_h</p:attrName>
                                        </p:attrNameLst>
                                      </p:cBhvr>
                                      <p:tavLst>
                                        <p:tav tm="0">
                                          <p:val>
                                            <p:fltVal val="0"/>
                                          </p:val>
                                        </p:tav>
                                        <p:tav tm="100000">
                                          <p:val>
                                            <p:strVal val="#ppt_h"/>
                                          </p:val>
                                        </p:tav>
                                      </p:tavLst>
                                    </p:anim>
                                    <p:animEffect transition="in" filter="fade">
                                      <p:cBhvr>
                                        <p:cTn id="59" dur="300"/>
                                        <p:tgtEl>
                                          <p:spTgt spid="12"/>
                                        </p:tgtEl>
                                      </p:cBhvr>
                                    </p:animEffect>
                                  </p:childTnLst>
                                </p:cTn>
                              </p:par>
                              <p:par>
                                <p:cTn id="60" presetID="53" presetClass="entr" presetSubtype="16" fill="hold" nodeType="withEffect">
                                  <p:stCondLst>
                                    <p:cond delay="450"/>
                                  </p:stCondLst>
                                  <p:childTnLst>
                                    <p:set>
                                      <p:cBhvr>
                                        <p:cTn id="61" dur="1" fill="hold">
                                          <p:stCondLst>
                                            <p:cond delay="0"/>
                                          </p:stCondLst>
                                        </p:cTn>
                                        <p:tgtEl>
                                          <p:spTgt spid="10"/>
                                        </p:tgtEl>
                                        <p:attrNameLst>
                                          <p:attrName>style.visibility</p:attrName>
                                        </p:attrNameLst>
                                      </p:cBhvr>
                                      <p:to>
                                        <p:strVal val="visible"/>
                                      </p:to>
                                    </p:set>
                                    <p:anim calcmode="lin" valueType="num">
                                      <p:cBhvr>
                                        <p:cTn id="62" dur="300" fill="hold"/>
                                        <p:tgtEl>
                                          <p:spTgt spid="10"/>
                                        </p:tgtEl>
                                        <p:attrNameLst>
                                          <p:attrName>ppt_w</p:attrName>
                                        </p:attrNameLst>
                                      </p:cBhvr>
                                      <p:tavLst>
                                        <p:tav tm="0">
                                          <p:val>
                                            <p:fltVal val="0"/>
                                          </p:val>
                                        </p:tav>
                                        <p:tav tm="100000">
                                          <p:val>
                                            <p:strVal val="#ppt_w"/>
                                          </p:val>
                                        </p:tav>
                                      </p:tavLst>
                                    </p:anim>
                                    <p:anim calcmode="lin" valueType="num">
                                      <p:cBhvr>
                                        <p:cTn id="63" dur="300" fill="hold"/>
                                        <p:tgtEl>
                                          <p:spTgt spid="10"/>
                                        </p:tgtEl>
                                        <p:attrNameLst>
                                          <p:attrName>ppt_h</p:attrName>
                                        </p:attrNameLst>
                                      </p:cBhvr>
                                      <p:tavLst>
                                        <p:tav tm="0">
                                          <p:val>
                                            <p:fltVal val="0"/>
                                          </p:val>
                                        </p:tav>
                                        <p:tav tm="100000">
                                          <p:val>
                                            <p:strVal val="#ppt_h"/>
                                          </p:val>
                                        </p:tav>
                                      </p:tavLst>
                                    </p:anim>
                                    <p:animEffect transition="in" filter="fade">
                                      <p:cBhvr>
                                        <p:cTn id="64" dur="300"/>
                                        <p:tgtEl>
                                          <p:spTgt spid="10"/>
                                        </p:tgtEl>
                                      </p:cBhvr>
                                    </p:animEffect>
                                  </p:childTnLst>
                                </p:cTn>
                              </p:par>
                              <p:par>
                                <p:cTn id="65" presetID="53" presetClass="entr" presetSubtype="16" fill="hold" nodeType="withEffect">
                                  <p:stCondLst>
                                    <p:cond delay="450"/>
                                  </p:stCondLst>
                                  <p:childTnLst>
                                    <p:set>
                                      <p:cBhvr>
                                        <p:cTn id="66" dur="1" fill="hold">
                                          <p:stCondLst>
                                            <p:cond delay="0"/>
                                          </p:stCondLst>
                                        </p:cTn>
                                        <p:tgtEl>
                                          <p:spTgt spid="7"/>
                                        </p:tgtEl>
                                        <p:attrNameLst>
                                          <p:attrName>style.visibility</p:attrName>
                                        </p:attrNameLst>
                                      </p:cBhvr>
                                      <p:to>
                                        <p:strVal val="visible"/>
                                      </p:to>
                                    </p:set>
                                    <p:anim calcmode="lin" valueType="num">
                                      <p:cBhvr>
                                        <p:cTn id="67" dur="300" fill="hold"/>
                                        <p:tgtEl>
                                          <p:spTgt spid="7"/>
                                        </p:tgtEl>
                                        <p:attrNameLst>
                                          <p:attrName>ppt_w</p:attrName>
                                        </p:attrNameLst>
                                      </p:cBhvr>
                                      <p:tavLst>
                                        <p:tav tm="0">
                                          <p:val>
                                            <p:fltVal val="0"/>
                                          </p:val>
                                        </p:tav>
                                        <p:tav tm="100000">
                                          <p:val>
                                            <p:strVal val="#ppt_w"/>
                                          </p:val>
                                        </p:tav>
                                      </p:tavLst>
                                    </p:anim>
                                    <p:anim calcmode="lin" valueType="num">
                                      <p:cBhvr>
                                        <p:cTn id="68" dur="300" fill="hold"/>
                                        <p:tgtEl>
                                          <p:spTgt spid="7"/>
                                        </p:tgtEl>
                                        <p:attrNameLst>
                                          <p:attrName>ppt_h</p:attrName>
                                        </p:attrNameLst>
                                      </p:cBhvr>
                                      <p:tavLst>
                                        <p:tav tm="0">
                                          <p:val>
                                            <p:fltVal val="0"/>
                                          </p:val>
                                        </p:tav>
                                        <p:tav tm="100000">
                                          <p:val>
                                            <p:strVal val="#ppt_h"/>
                                          </p:val>
                                        </p:tav>
                                      </p:tavLst>
                                    </p:anim>
                                    <p:animEffect transition="in" filter="fade">
                                      <p:cBhvr>
                                        <p:cTn id="69" dur="300"/>
                                        <p:tgtEl>
                                          <p:spTgt spid="7"/>
                                        </p:tgtEl>
                                      </p:cBhvr>
                                    </p:animEffect>
                                  </p:childTnLst>
                                </p:cTn>
                              </p:par>
                              <p:par>
                                <p:cTn id="70" presetID="53" presetClass="entr" presetSubtype="16" fill="hold" nodeType="withEffect">
                                  <p:stCondLst>
                                    <p:cond delay="450"/>
                                  </p:stCondLst>
                                  <p:childTnLst>
                                    <p:set>
                                      <p:cBhvr>
                                        <p:cTn id="71" dur="1" fill="hold">
                                          <p:stCondLst>
                                            <p:cond delay="0"/>
                                          </p:stCondLst>
                                        </p:cTn>
                                        <p:tgtEl>
                                          <p:spTgt spid="8"/>
                                        </p:tgtEl>
                                        <p:attrNameLst>
                                          <p:attrName>style.visibility</p:attrName>
                                        </p:attrNameLst>
                                      </p:cBhvr>
                                      <p:to>
                                        <p:strVal val="visible"/>
                                      </p:to>
                                    </p:set>
                                    <p:anim calcmode="lin" valueType="num">
                                      <p:cBhvr>
                                        <p:cTn id="72" dur="300" fill="hold"/>
                                        <p:tgtEl>
                                          <p:spTgt spid="8"/>
                                        </p:tgtEl>
                                        <p:attrNameLst>
                                          <p:attrName>ppt_w</p:attrName>
                                        </p:attrNameLst>
                                      </p:cBhvr>
                                      <p:tavLst>
                                        <p:tav tm="0">
                                          <p:val>
                                            <p:fltVal val="0"/>
                                          </p:val>
                                        </p:tav>
                                        <p:tav tm="100000">
                                          <p:val>
                                            <p:strVal val="#ppt_w"/>
                                          </p:val>
                                        </p:tav>
                                      </p:tavLst>
                                    </p:anim>
                                    <p:anim calcmode="lin" valueType="num">
                                      <p:cBhvr>
                                        <p:cTn id="73" dur="300" fill="hold"/>
                                        <p:tgtEl>
                                          <p:spTgt spid="8"/>
                                        </p:tgtEl>
                                        <p:attrNameLst>
                                          <p:attrName>ppt_h</p:attrName>
                                        </p:attrNameLst>
                                      </p:cBhvr>
                                      <p:tavLst>
                                        <p:tav tm="0">
                                          <p:val>
                                            <p:fltVal val="0"/>
                                          </p:val>
                                        </p:tav>
                                        <p:tav tm="100000">
                                          <p:val>
                                            <p:strVal val="#ppt_h"/>
                                          </p:val>
                                        </p:tav>
                                      </p:tavLst>
                                    </p:anim>
                                    <p:animEffect transition="in" filter="fade">
                                      <p:cBhvr>
                                        <p:cTn id="74" dur="300"/>
                                        <p:tgtEl>
                                          <p:spTgt spid="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2" presetClass="path" presetSubtype="0" accel="50000" decel="50000" fill="hold" nodeType="clickEffect">
                                  <p:stCondLst>
                                    <p:cond delay="0"/>
                                  </p:stCondLst>
                                  <p:childTnLst>
                                    <p:animMotion origin="layout" path="M -1.2234E-6 -2.83688E-7 L -1.2234E-6 0.25 " pathEditMode="relative" rAng="0" ptsTypes="AA">
                                      <p:cBhvr>
                                        <p:cTn id="78" dur="750" fill="hold"/>
                                        <p:tgtEl>
                                          <p:spTgt spid="6"/>
                                        </p:tgtEl>
                                        <p:attrNameLst>
                                          <p:attrName>ppt_x</p:attrName>
                                          <p:attrName>ppt_y</p:attrName>
                                        </p:attrNameLst>
                                      </p:cBhvr>
                                      <p:rCtr x="0" y="12500"/>
                                    </p:animMotion>
                                  </p:childTnLst>
                                </p:cTn>
                              </p:par>
                              <p:par>
                                <p:cTn id="79" presetID="42" presetClass="path" presetSubtype="0" accel="50000" decel="50000" fill="hold" nodeType="withEffect">
                                  <p:stCondLst>
                                    <p:cond delay="0"/>
                                  </p:stCondLst>
                                  <p:childTnLst>
                                    <p:animMotion origin="layout" path="M -4.78723E-6 2.2695E-6 L -4.78723E-6 0.25 " pathEditMode="relative" rAng="0" ptsTypes="AA">
                                      <p:cBhvr>
                                        <p:cTn id="80" dur="750" fill="hold"/>
                                        <p:tgtEl>
                                          <p:spTgt spid="18"/>
                                        </p:tgtEl>
                                        <p:attrNameLst>
                                          <p:attrName>ppt_x</p:attrName>
                                          <p:attrName>ppt_y</p:attrName>
                                        </p:attrNameLst>
                                      </p:cBhvr>
                                      <p:rCtr x="0" y="12500"/>
                                    </p:animMotion>
                                  </p:childTnLst>
                                </p:cTn>
                              </p:par>
                              <p:par>
                                <p:cTn id="81" presetID="42" presetClass="path" presetSubtype="0" accel="50000" decel="50000" fill="hold" nodeType="withEffect">
                                  <p:stCondLst>
                                    <p:cond delay="0"/>
                                  </p:stCondLst>
                                  <p:childTnLst>
                                    <p:animMotion origin="layout" path="M -7.97872E-7 -2.83688E-7 L -7.97872E-7 0.25 " pathEditMode="relative" rAng="0" ptsTypes="AA">
                                      <p:cBhvr>
                                        <p:cTn id="82" dur="750" fill="hold"/>
                                        <p:tgtEl>
                                          <p:spTgt spid="5"/>
                                        </p:tgtEl>
                                        <p:attrNameLst>
                                          <p:attrName>ppt_x</p:attrName>
                                          <p:attrName>ppt_y</p:attrName>
                                        </p:attrNameLst>
                                      </p:cBhvr>
                                      <p:rCtr x="0" y="12500"/>
                                    </p:animMotion>
                                  </p:childTnLst>
                                </p:cTn>
                              </p:par>
                              <p:par>
                                <p:cTn id="83" presetID="42" presetClass="path" presetSubtype="0" accel="50000" decel="50000" fill="hold" nodeType="withEffect">
                                  <p:stCondLst>
                                    <p:cond delay="0"/>
                                  </p:stCondLst>
                                  <p:childTnLst>
                                    <p:animMotion origin="layout" path="M 4.04255E-6 -2.83688E-7 L 4.04255E-6 0.25 " pathEditMode="relative" rAng="0" ptsTypes="AA">
                                      <p:cBhvr>
                                        <p:cTn id="84" dur="750" fill="hold"/>
                                        <p:tgtEl>
                                          <p:spTgt spid="11"/>
                                        </p:tgtEl>
                                        <p:attrNameLst>
                                          <p:attrName>ppt_x</p:attrName>
                                          <p:attrName>ppt_y</p:attrName>
                                        </p:attrNameLst>
                                      </p:cBhvr>
                                      <p:rCtr x="0" y="12500"/>
                                    </p:animMotion>
                                  </p:childTnLst>
                                </p:cTn>
                              </p:par>
                              <p:par>
                                <p:cTn id="85" presetID="42" presetClass="path" presetSubtype="0" accel="50000" decel="50000" fill="hold" nodeType="withEffect">
                                  <p:stCondLst>
                                    <p:cond delay="0"/>
                                  </p:stCondLst>
                                  <p:childTnLst>
                                    <p:animMotion origin="layout" path="M -7.97872E-7 2.2695E-6 L -7.97872E-7 0.25 " pathEditMode="relative" rAng="0" ptsTypes="AA">
                                      <p:cBhvr>
                                        <p:cTn id="86" dur="750" fill="hold"/>
                                        <p:tgtEl>
                                          <p:spTgt spid="16"/>
                                        </p:tgtEl>
                                        <p:attrNameLst>
                                          <p:attrName>ppt_x</p:attrName>
                                          <p:attrName>ppt_y</p:attrName>
                                        </p:attrNameLst>
                                      </p:cBhvr>
                                      <p:rCtr x="0" y="12500"/>
                                    </p:animMotion>
                                  </p:childTnLst>
                                </p:cTn>
                              </p:par>
                              <p:par>
                                <p:cTn id="87" presetID="42" presetClass="path" presetSubtype="0" accel="50000" decel="50000" fill="hold" nodeType="withEffect">
                                  <p:stCondLst>
                                    <p:cond delay="0"/>
                                  </p:stCondLst>
                                  <p:childTnLst>
                                    <p:animMotion origin="layout" path="M 2.92553E-6 2.2695E-6 L 2.92553E-6 0.25 " pathEditMode="relative" rAng="0" ptsTypes="AA">
                                      <p:cBhvr>
                                        <p:cTn id="88" dur="750" fill="hold"/>
                                        <p:tgtEl>
                                          <p:spTgt spid="15"/>
                                        </p:tgtEl>
                                        <p:attrNameLst>
                                          <p:attrName>ppt_x</p:attrName>
                                          <p:attrName>ppt_y</p:attrName>
                                        </p:attrNameLst>
                                      </p:cBhvr>
                                      <p:rCtr x="0" y="12500"/>
                                    </p:animMotion>
                                  </p:childTnLst>
                                </p:cTn>
                              </p:par>
                              <p:par>
                                <p:cTn id="89" presetID="42" presetClass="path" presetSubtype="0" accel="50000" decel="50000" fill="hold" nodeType="withEffect">
                                  <p:stCondLst>
                                    <p:cond delay="0"/>
                                  </p:stCondLst>
                                  <p:childTnLst>
                                    <p:animMotion origin="layout" path="M 3.61702E-6 2.2695E-6 L 3.61702E-6 0.25 " pathEditMode="relative" rAng="0" ptsTypes="AA">
                                      <p:cBhvr>
                                        <p:cTn id="90" dur="750" fill="hold"/>
                                        <p:tgtEl>
                                          <p:spTgt spid="17"/>
                                        </p:tgtEl>
                                        <p:attrNameLst>
                                          <p:attrName>ppt_x</p:attrName>
                                          <p:attrName>ppt_y</p:attrName>
                                        </p:attrNameLst>
                                      </p:cBhvr>
                                      <p:rCtr x="0" y="12500"/>
                                    </p:animMotion>
                                  </p:childTnLst>
                                </p:cTn>
                              </p:par>
                              <p:par>
                                <p:cTn id="91" presetID="42" presetClass="path" presetSubtype="0" accel="50000" decel="50000" fill="hold" nodeType="withEffect">
                                  <p:stCondLst>
                                    <p:cond delay="0"/>
                                  </p:stCondLst>
                                  <p:childTnLst>
                                    <p:animMotion origin="layout" path="M -1.59574E-7 -2.83688E-7 L -1.59574E-7 0.25 " pathEditMode="relative" rAng="0" ptsTypes="AA">
                                      <p:cBhvr>
                                        <p:cTn id="92" dur="750" fill="hold"/>
                                        <p:tgtEl>
                                          <p:spTgt spid="9"/>
                                        </p:tgtEl>
                                        <p:attrNameLst>
                                          <p:attrName>ppt_x</p:attrName>
                                          <p:attrName>ppt_y</p:attrName>
                                        </p:attrNameLst>
                                      </p:cBhvr>
                                      <p:rCtr x="0" y="12500"/>
                                    </p:animMotion>
                                  </p:childTnLst>
                                </p:cTn>
                              </p:par>
                              <p:par>
                                <p:cTn id="93" presetID="42" presetClass="path" presetSubtype="0" accel="50000" decel="50000" fill="hold" nodeType="withEffect">
                                  <p:stCondLst>
                                    <p:cond delay="0"/>
                                  </p:stCondLst>
                                  <p:childTnLst>
                                    <p:animMotion origin="layout" path="M -5.85106E-7 2.2695E-6 L -5.85106E-7 0.25 " pathEditMode="relative" rAng="0" ptsTypes="AA">
                                      <p:cBhvr>
                                        <p:cTn id="94" dur="750" fill="hold"/>
                                        <p:tgtEl>
                                          <p:spTgt spid="14"/>
                                        </p:tgtEl>
                                        <p:attrNameLst>
                                          <p:attrName>ppt_x</p:attrName>
                                          <p:attrName>ppt_y</p:attrName>
                                        </p:attrNameLst>
                                      </p:cBhvr>
                                      <p:rCtr x="0" y="12500"/>
                                    </p:animMotion>
                                  </p:childTnLst>
                                </p:cTn>
                              </p:par>
                              <p:par>
                                <p:cTn id="95" presetID="42" presetClass="path" presetSubtype="0" accel="50000" decel="50000" fill="hold" nodeType="withEffect">
                                  <p:stCondLst>
                                    <p:cond delay="0"/>
                                  </p:stCondLst>
                                  <p:childTnLst>
                                    <p:animMotion origin="layout" path="M 4.78723E-6 -2.83688E-7 L 4.78723E-6 0.25 " pathEditMode="relative" rAng="0" ptsTypes="AA">
                                      <p:cBhvr>
                                        <p:cTn id="96" dur="750" fill="hold"/>
                                        <p:tgtEl>
                                          <p:spTgt spid="13"/>
                                        </p:tgtEl>
                                        <p:attrNameLst>
                                          <p:attrName>ppt_x</p:attrName>
                                          <p:attrName>ppt_y</p:attrName>
                                        </p:attrNameLst>
                                      </p:cBhvr>
                                      <p:rCtr x="0" y="12500"/>
                                    </p:animMotion>
                                  </p:childTnLst>
                                </p:cTn>
                              </p:par>
                              <p:par>
                                <p:cTn id="97" presetID="42" presetClass="path" presetSubtype="0" accel="50000" decel="50000" fill="hold" nodeType="withEffect">
                                  <p:stCondLst>
                                    <p:cond delay="0"/>
                                  </p:stCondLst>
                                  <p:childTnLst>
                                    <p:animMotion origin="layout" path="M 3.82979E-6 -2.83688E-7 L 3.82979E-6 0.25 " pathEditMode="relative" rAng="0" ptsTypes="AA">
                                      <p:cBhvr>
                                        <p:cTn id="98" dur="750" fill="hold"/>
                                        <p:tgtEl>
                                          <p:spTgt spid="12"/>
                                        </p:tgtEl>
                                        <p:attrNameLst>
                                          <p:attrName>ppt_x</p:attrName>
                                          <p:attrName>ppt_y</p:attrName>
                                        </p:attrNameLst>
                                      </p:cBhvr>
                                      <p:rCtr x="0" y="12500"/>
                                    </p:animMotion>
                                  </p:childTnLst>
                                </p:cTn>
                              </p:par>
                              <p:par>
                                <p:cTn id="99" presetID="42" presetClass="path" presetSubtype="0" accel="50000" decel="50000" fill="hold" nodeType="withEffect">
                                  <p:stCondLst>
                                    <p:cond delay="0"/>
                                  </p:stCondLst>
                                  <p:childTnLst>
                                    <p:animMotion origin="layout" path="M -3.7234E-7 -2.83688E-7 L -3.7234E-7 0.25 " pathEditMode="relative" rAng="0" ptsTypes="AA">
                                      <p:cBhvr>
                                        <p:cTn id="100" dur="750" fill="hold"/>
                                        <p:tgtEl>
                                          <p:spTgt spid="10"/>
                                        </p:tgtEl>
                                        <p:attrNameLst>
                                          <p:attrName>ppt_x</p:attrName>
                                          <p:attrName>ppt_y</p:attrName>
                                        </p:attrNameLst>
                                      </p:cBhvr>
                                      <p:rCtr x="0" y="12500"/>
                                    </p:animMotion>
                                  </p:childTnLst>
                                </p:cTn>
                              </p:par>
                              <p:par>
                                <p:cTn id="101" presetID="42" presetClass="path" presetSubtype="0" accel="50000" decel="50000" fill="hold" nodeType="withEffect">
                                  <p:stCondLst>
                                    <p:cond delay="0"/>
                                  </p:stCondLst>
                                  <p:childTnLst>
                                    <p:animMotion origin="layout" path="M -1.01064E-6 -2.83688E-7 L -1.01064E-6 0.25 " pathEditMode="relative" rAng="0" ptsTypes="AA">
                                      <p:cBhvr>
                                        <p:cTn id="102" dur="750" fill="hold"/>
                                        <p:tgtEl>
                                          <p:spTgt spid="7"/>
                                        </p:tgtEl>
                                        <p:attrNameLst>
                                          <p:attrName>ppt_x</p:attrName>
                                          <p:attrName>ppt_y</p:attrName>
                                        </p:attrNameLst>
                                      </p:cBhvr>
                                      <p:rCtr x="0" y="12500"/>
                                    </p:animMotion>
                                  </p:childTnLst>
                                </p:cTn>
                              </p:par>
                              <p:par>
                                <p:cTn id="103" presetID="42" presetClass="path" presetSubtype="0" accel="50000" decel="50000" fill="hold" nodeType="withEffect">
                                  <p:stCondLst>
                                    <p:cond delay="0"/>
                                  </p:stCondLst>
                                  <p:childTnLst>
                                    <p:animMotion origin="layout" path="M 3.19149E-6 -2.83688E-7 L 3.19149E-6 0.25 " pathEditMode="relative" rAng="0" ptsTypes="AA">
                                      <p:cBhvr>
                                        <p:cTn id="104" dur="750" fill="hold"/>
                                        <p:tgtEl>
                                          <p:spTgt spid="8"/>
                                        </p:tgtEl>
                                        <p:attrNameLst>
                                          <p:attrName>ppt_x</p:attrName>
                                          <p:attrName>ppt_y</p:attrName>
                                        </p:attrNameLst>
                                      </p:cBhvr>
                                      <p:rCtr x="0" y="12500"/>
                                    </p:animMotion>
                                  </p:childTnLst>
                                </p:cTn>
                              </p:par>
                              <p:par>
                                <p:cTn id="105" presetID="53" presetClass="exit" presetSubtype="544" fill="hold" nodeType="withEffect">
                                  <p:stCondLst>
                                    <p:cond delay="750"/>
                                  </p:stCondLst>
                                  <p:childTnLst>
                                    <p:anim calcmode="lin" valueType="num">
                                      <p:cBhvr>
                                        <p:cTn id="106" dur="500"/>
                                        <p:tgtEl>
                                          <p:spTgt spid="11"/>
                                        </p:tgtEl>
                                        <p:attrNameLst>
                                          <p:attrName>ppt_w</p:attrName>
                                        </p:attrNameLst>
                                      </p:cBhvr>
                                      <p:tavLst>
                                        <p:tav tm="0">
                                          <p:val>
                                            <p:strVal val="ppt_w"/>
                                          </p:val>
                                        </p:tav>
                                        <p:tav tm="100000">
                                          <p:val>
                                            <p:fltVal val="0"/>
                                          </p:val>
                                        </p:tav>
                                      </p:tavLst>
                                    </p:anim>
                                    <p:anim calcmode="lin" valueType="num">
                                      <p:cBhvr>
                                        <p:cTn id="107" dur="500"/>
                                        <p:tgtEl>
                                          <p:spTgt spid="11"/>
                                        </p:tgtEl>
                                        <p:attrNameLst>
                                          <p:attrName>ppt_h</p:attrName>
                                        </p:attrNameLst>
                                      </p:cBhvr>
                                      <p:tavLst>
                                        <p:tav tm="0">
                                          <p:val>
                                            <p:strVal val="ppt_h"/>
                                          </p:val>
                                        </p:tav>
                                        <p:tav tm="100000">
                                          <p:val>
                                            <p:fltVal val="0"/>
                                          </p:val>
                                        </p:tav>
                                      </p:tavLst>
                                    </p:anim>
                                    <p:animEffect transition="out" filter="fade">
                                      <p:cBhvr>
                                        <p:cTn id="108" dur="500"/>
                                        <p:tgtEl>
                                          <p:spTgt spid="11"/>
                                        </p:tgtEl>
                                      </p:cBhvr>
                                    </p:animEffect>
                                    <p:anim calcmode="lin" valueType="num">
                                      <p:cBhvr>
                                        <p:cTn id="109" dur="500"/>
                                        <p:tgtEl>
                                          <p:spTgt spid="11"/>
                                        </p:tgtEl>
                                        <p:attrNameLst>
                                          <p:attrName>ppt_x</p:attrName>
                                        </p:attrNameLst>
                                      </p:cBhvr>
                                      <p:tavLst>
                                        <p:tav tm="0">
                                          <p:val>
                                            <p:strVal val="ppt_x"/>
                                          </p:val>
                                        </p:tav>
                                        <p:tav tm="100000">
                                          <p:val>
                                            <p:fltVal val="0.5"/>
                                          </p:val>
                                        </p:tav>
                                      </p:tavLst>
                                    </p:anim>
                                    <p:anim calcmode="lin" valueType="num">
                                      <p:cBhvr>
                                        <p:cTn id="110" dur="500"/>
                                        <p:tgtEl>
                                          <p:spTgt spid="11"/>
                                        </p:tgtEl>
                                        <p:attrNameLst>
                                          <p:attrName>ppt_y</p:attrName>
                                        </p:attrNameLst>
                                      </p:cBhvr>
                                      <p:tavLst>
                                        <p:tav tm="0">
                                          <p:val>
                                            <p:strVal val="ppt_y"/>
                                          </p:val>
                                        </p:tav>
                                        <p:tav tm="100000">
                                          <p:val>
                                            <p:fltVal val="0.5"/>
                                          </p:val>
                                        </p:tav>
                                      </p:tavLst>
                                    </p:anim>
                                    <p:set>
                                      <p:cBhvr>
                                        <p:cTn id="111" dur="1" fill="hold">
                                          <p:stCondLst>
                                            <p:cond delay="499"/>
                                          </p:stCondLst>
                                        </p:cTn>
                                        <p:tgtEl>
                                          <p:spTgt spid="11"/>
                                        </p:tgtEl>
                                        <p:attrNameLst>
                                          <p:attrName>style.visibility</p:attrName>
                                        </p:attrNameLst>
                                      </p:cBhvr>
                                      <p:to>
                                        <p:strVal val="hidden"/>
                                      </p:to>
                                    </p:set>
                                  </p:childTnLst>
                                </p:cTn>
                              </p:par>
                              <p:par>
                                <p:cTn id="112" presetID="53" presetClass="exit" presetSubtype="544" fill="hold" nodeType="withEffect">
                                  <p:stCondLst>
                                    <p:cond delay="750"/>
                                  </p:stCondLst>
                                  <p:childTnLst>
                                    <p:anim calcmode="lin" valueType="num">
                                      <p:cBhvr>
                                        <p:cTn id="113" dur="500"/>
                                        <p:tgtEl>
                                          <p:spTgt spid="8"/>
                                        </p:tgtEl>
                                        <p:attrNameLst>
                                          <p:attrName>ppt_w</p:attrName>
                                        </p:attrNameLst>
                                      </p:cBhvr>
                                      <p:tavLst>
                                        <p:tav tm="0">
                                          <p:val>
                                            <p:strVal val="ppt_w"/>
                                          </p:val>
                                        </p:tav>
                                        <p:tav tm="100000">
                                          <p:val>
                                            <p:fltVal val="0"/>
                                          </p:val>
                                        </p:tav>
                                      </p:tavLst>
                                    </p:anim>
                                    <p:anim calcmode="lin" valueType="num">
                                      <p:cBhvr>
                                        <p:cTn id="114" dur="500"/>
                                        <p:tgtEl>
                                          <p:spTgt spid="8"/>
                                        </p:tgtEl>
                                        <p:attrNameLst>
                                          <p:attrName>ppt_h</p:attrName>
                                        </p:attrNameLst>
                                      </p:cBhvr>
                                      <p:tavLst>
                                        <p:tav tm="0">
                                          <p:val>
                                            <p:strVal val="ppt_h"/>
                                          </p:val>
                                        </p:tav>
                                        <p:tav tm="100000">
                                          <p:val>
                                            <p:fltVal val="0"/>
                                          </p:val>
                                        </p:tav>
                                      </p:tavLst>
                                    </p:anim>
                                    <p:animEffect transition="out" filter="fade">
                                      <p:cBhvr>
                                        <p:cTn id="115" dur="500"/>
                                        <p:tgtEl>
                                          <p:spTgt spid="8"/>
                                        </p:tgtEl>
                                      </p:cBhvr>
                                    </p:animEffect>
                                    <p:anim calcmode="lin" valueType="num">
                                      <p:cBhvr>
                                        <p:cTn id="116" dur="500"/>
                                        <p:tgtEl>
                                          <p:spTgt spid="8"/>
                                        </p:tgtEl>
                                        <p:attrNameLst>
                                          <p:attrName>ppt_x</p:attrName>
                                        </p:attrNameLst>
                                      </p:cBhvr>
                                      <p:tavLst>
                                        <p:tav tm="0">
                                          <p:val>
                                            <p:strVal val="ppt_x"/>
                                          </p:val>
                                        </p:tav>
                                        <p:tav tm="100000">
                                          <p:val>
                                            <p:fltVal val="0.5"/>
                                          </p:val>
                                        </p:tav>
                                      </p:tavLst>
                                    </p:anim>
                                    <p:anim calcmode="lin" valueType="num">
                                      <p:cBhvr>
                                        <p:cTn id="117" dur="500"/>
                                        <p:tgtEl>
                                          <p:spTgt spid="8"/>
                                        </p:tgtEl>
                                        <p:attrNameLst>
                                          <p:attrName>ppt_y</p:attrName>
                                        </p:attrNameLst>
                                      </p:cBhvr>
                                      <p:tavLst>
                                        <p:tav tm="0">
                                          <p:val>
                                            <p:strVal val="ppt_y"/>
                                          </p:val>
                                        </p:tav>
                                        <p:tav tm="100000">
                                          <p:val>
                                            <p:fltVal val="0.5"/>
                                          </p:val>
                                        </p:tav>
                                      </p:tavLst>
                                    </p:anim>
                                    <p:set>
                                      <p:cBhvr>
                                        <p:cTn id="118" dur="1" fill="hold">
                                          <p:stCondLst>
                                            <p:cond delay="499"/>
                                          </p:stCondLst>
                                        </p:cTn>
                                        <p:tgtEl>
                                          <p:spTgt spid="8"/>
                                        </p:tgtEl>
                                        <p:attrNameLst>
                                          <p:attrName>style.visibility</p:attrName>
                                        </p:attrNameLst>
                                      </p:cBhvr>
                                      <p:to>
                                        <p:strVal val="hidden"/>
                                      </p:to>
                                    </p:set>
                                  </p:childTnLst>
                                </p:cTn>
                              </p:par>
                              <p:par>
                                <p:cTn id="119" presetID="53" presetClass="exit" presetSubtype="544" fill="hold" nodeType="withEffect">
                                  <p:stCondLst>
                                    <p:cond delay="750"/>
                                  </p:stCondLst>
                                  <p:childTnLst>
                                    <p:anim calcmode="lin" valueType="num">
                                      <p:cBhvr>
                                        <p:cTn id="120" dur="500"/>
                                        <p:tgtEl>
                                          <p:spTgt spid="10"/>
                                        </p:tgtEl>
                                        <p:attrNameLst>
                                          <p:attrName>ppt_w</p:attrName>
                                        </p:attrNameLst>
                                      </p:cBhvr>
                                      <p:tavLst>
                                        <p:tav tm="0">
                                          <p:val>
                                            <p:strVal val="ppt_w"/>
                                          </p:val>
                                        </p:tav>
                                        <p:tav tm="100000">
                                          <p:val>
                                            <p:fltVal val="0"/>
                                          </p:val>
                                        </p:tav>
                                      </p:tavLst>
                                    </p:anim>
                                    <p:anim calcmode="lin" valueType="num">
                                      <p:cBhvr>
                                        <p:cTn id="121" dur="500"/>
                                        <p:tgtEl>
                                          <p:spTgt spid="10"/>
                                        </p:tgtEl>
                                        <p:attrNameLst>
                                          <p:attrName>ppt_h</p:attrName>
                                        </p:attrNameLst>
                                      </p:cBhvr>
                                      <p:tavLst>
                                        <p:tav tm="0">
                                          <p:val>
                                            <p:strVal val="ppt_h"/>
                                          </p:val>
                                        </p:tav>
                                        <p:tav tm="100000">
                                          <p:val>
                                            <p:fltVal val="0"/>
                                          </p:val>
                                        </p:tav>
                                      </p:tavLst>
                                    </p:anim>
                                    <p:animEffect transition="out" filter="fade">
                                      <p:cBhvr>
                                        <p:cTn id="122" dur="500"/>
                                        <p:tgtEl>
                                          <p:spTgt spid="10"/>
                                        </p:tgtEl>
                                      </p:cBhvr>
                                    </p:animEffect>
                                    <p:anim calcmode="lin" valueType="num">
                                      <p:cBhvr>
                                        <p:cTn id="123" dur="500"/>
                                        <p:tgtEl>
                                          <p:spTgt spid="10"/>
                                        </p:tgtEl>
                                        <p:attrNameLst>
                                          <p:attrName>ppt_x</p:attrName>
                                        </p:attrNameLst>
                                      </p:cBhvr>
                                      <p:tavLst>
                                        <p:tav tm="0">
                                          <p:val>
                                            <p:strVal val="ppt_x"/>
                                          </p:val>
                                        </p:tav>
                                        <p:tav tm="100000">
                                          <p:val>
                                            <p:fltVal val="0.5"/>
                                          </p:val>
                                        </p:tav>
                                      </p:tavLst>
                                    </p:anim>
                                    <p:anim calcmode="lin" valueType="num">
                                      <p:cBhvr>
                                        <p:cTn id="124" dur="500"/>
                                        <p:tgtEl>
                                          <p:spTgt spid="10"/>
                                        </p:tgtEl>
                                        <p:attrNameLst>
                                          <p:attrName>ppt_y</p:attrName>
                                        </p:attrNameLst>
                                      </p:cBhvr>
                                      <p:tavLst>
                                        <p:tav tm="0">
                                          <p:val>
                                            <p:strVal val="ppt_y"/>
                                          </p:val>
                                        </p:tav>
                                        <p:tav tm="100000">
                                          <p:val>
                                            <p:fltVal val="0.5"/>
                                          </p:val>
                                        </p:tav>
                                      </p:tavLst>
                                    </p:anim>
                                    <p:set>
                                      <p:cBhvr>
                                        <p:cTn id="125" dur="1" fill="hold">
                                          <p:stCondLst>
                                            <p:cond delay="499"/>
                                          </p:stCondLst>
                                        </p:cTn>
                                        <p:tgtEl>
                                          <p:spTgt spid="10"/>
                                        </p:tgtEl>
                                        <p:attrNameLst>
                                          <p:attrName>style.visibility</p:attrName>
                                        </p:attrNameLst>
                                      </p:cBhvr>
                                      <p:to>
                                        <p:strVal val="hidden"/>
                                      </p:to>
                                    </p:set>
                                  </p:childTnLst>
                                </p:cTn>
                              </p:par>
                              <p:par>
                                <p:cTn id="126" presetID="53" presetClass="exit" presetSubtype="544" fill="hold" nodeType="withEffect">
                                  <p:stCondLst>
                                    <p:cond delay="900"/>
                                  </p:stCondLst>
                                  <p:childTnLst>
                                    <p:anim calcmode="lin" valueType="num">
                                      <p:cBhvr>
                                        <p:cTn id="127" dur="500"/>
                                        <p:tgtEl>
                                          <p:spTgt spid="5"/>
                                        </p:tgtEl>
                                        <p:attrNameLst>
                                          <p:attrName>ppt_w</p:attrName>
                                        </p:attrNameLst>
                                      </p:cBhvr>
                                      <p:tavLst>
                                        <p:tav tm="0">
                                          <p:val>
                                            <p:strVal val="ppt_w"/>
                                          </p:val>
                                        </p:tav>
                                        <p:tav tm="100000">
                                          <p:val>
                                            <p:fltVal val="0"/>
                                          </p:val>
                                        </p:tav>
                                      </p:tavLst>
                                    </p:anim>
                                    <p:anim calcmode="lin" valueType="num">
                                      <p:cBhvr>
                                        <p:cTn id="128" dur="500"/>
                                        <p:tgtEl>
                                          <p:spTgt spid="5"/>
                                        </p:tgtEl>
                                        <p:attrNameLst>
                                          <p:attrName>ppt_h</p:attrName>
                                        </p:attrNameLst>
                                      </p:cBhvr>
                                      <p:tavLst>
                                        <p:tav tm="0">
                                          <p:val>
                                            <p:strVal val="ppt_h"/>
                                          </p:val>
                                        </p:tav>
                                        <p:tav tm="100000">
                                          <p:val>
                                            <p:fltVal val="0"/>
                                          </p:val>
                                        </p:tav>
                                      </p:tavLst>
                                    </p:anim>
                                    <p:animEffect transition="out" filter="fade">
                                      <p:cBhvr>
                                        <p:cTn id="129" dur="500"/>
                                        <p:tgtEl>
                                          <p:spTgt spid="5"/>
                                        </p:tgtEl>
                                      </p:cBhvr>
                                    </p:animEffect>
                                    <p:anim calcmode="lin" valueType="num">
                                      <p:cBhvr>
                                        <p:cTn id="130" dur="500"/>
                                        <p:tgtEl>
                                          <p:spTgt spid="5"/>
                                        </p:tgtEl>
                                        <p:attrNameLst>
                                          <p:attrName>ppt_x</p:attrName>
                                        </p:attrNameLst>
                                      </p:cBhvr>
                                      <p:tavLst>
                                        <p:tav tm="0">
                                          <p:val>
                                            <p:strVal val="ppt_x"/>
                                          </p:val>
                                        </p:tav>
                                        <p:tav tm="100000">
                                          <p:val>
                                            <p:fltVal val="0.5"/>
                                          </p:val>
                                        </p:tav>
                                      </p:tavLst>
                                    </p:anim>
                                    <p:anim calcmode="lin" valueType="num">
                                      <p:cBhvr>
                                        <p:cTn id="131" dur="500"/>
                                        <p:tgtEl>
                                          <p:spTgt spid="5"/>
                                        </p:tgtEl>
                                        <p:attrNameLst>
                                          <p:attrName>ppt_y</p:attrName>
                                        </p:attrNameLst>
                                      </p:cBhvr>
                                      <p:tavLst>
                                        <p:tav tm="0">
                                          <p:val>
                                            <p:strVal val="ppt_y"/>
                                          </p:val>
                                        </p:tav>
                                        <p:tav tm="100000">
                                          <p:val>
                                            <p:fltVal val="0.5"/>
                                          </p:val>
                                        </p:tav>
                                      </p:tavLst>
                                    </p:anim>
                                    <p:set>
                                      <p:cBhvr>
                                        <p:cTn id="132" dur="1" fill="hold">
                                          <p:stCondLst>
                                            <p:cond delay="499"/>
                                          </p:stCondLst>
                                        </p:cTn>
                                        <p:tgtEl>
                                          <p:spTgt spid="5"/>
                                        </p:tgtEl>
                                        <p:attrNameLst>
                                          <p:attrName>style.visibility</p:attrName>
                                        </p:attrNameLst>
                                      </p:cBhvr>
                                      <p:to>
                                        <p:strVal val="hidden"/>
                                      </p:to>
                                    </p:set>
                                  </p:childTnLst>
                                </p:cTn>
                              </p:par>
                              <p:par>
                                <p:cTn id="133" presetID="53" presetClass="exit" presetSubtype="544" fill="hold" nodeType="withEffect">
                                  <p:stCondLst>
                                    <p:cond delay="900"/>
                                  </p:stCondLst>
                                  <p:childTnLst>
                                    <p:anim calcmode="lin" valueType="num">
                                      <p:cBhvr>
                                        <p:cTn id="134" dur="500"/>
                                        <p:tgtEl>
                                          <p:spTgt spid="17"/>
                                        </p:tgtEl>
                                        <p:attrNameLst>
                                          <p:attrName>ppt_w</p:attrName>
                                        </p:attrNameLst>
                                      </p:cBhvr>
                                      <p:tavLst>
                                        <p:tav tm="0">
                                          <p:val>
                                            <p:strVal val="ppt_w"/>
                                          </p:val>
                                        </p:tav>
                                        <p:tav tm="100000">
                                          <p:val>
                                            <p:fltVal val="0"/>
                                          </p:val>
                                        </p:tav>
                                      </p:tavLst>
                                    </p:anim>
                                    <p:anim calcmode="lin" valueType="num">
                                      <p:cBhvr>
                                        <p:cTn id="135" dur="500"/>
                                        <p:tgtEl>
                                          <p:spTgt spid="17"/>
                                        </p:tgtEl>
                                        <p:attrNameLst>
                                          <p:attrName>ppt_h</p:attrName>
                                        </p:attrNameLst>
                                      </p:cBhvr>
                                      <p:tavLst>
                                        <p:tav tm="0">
                                          <p:val>
                                            <p:strVal val="ppt_h"/>
                                          </p:val>
                                        </p:tav>
                                        <p:tav tm="100000">
                                          <p:val>
                                            <p:fltVal val="0"/>
                                          </p:val>
                                        </p:tav>
                                      </p:tavLst>
                                    </p:anim>
                                    <p:animEffect transition="out" filter="fade">
                                      <p:cBhvr>
                                        <p:cTn id="136" dur="500"/>
                                        <p:tgtEl>
                                          <p:spTgt spid="17"/>
                                        </p:tgtEl>
                                      </p:cBhvr>
                                    </p:animEffect>
                                    <p:anim calcmode="lin" valueType="num">
                                      <p:cBhvr>
                                        <p:cTn id="137" dur="500"/>
                                        <p:tgtEl>
                                          <p:spTgt spid="17"/>
                                        </p:tgtEl>
                                        <p:attrNameLst>
                                          <p:attrName>ppt_x</p:attrName>
                                        </p:attrNameLst>
                                      </p:cBhvr>
                                      <p:tavLst>
                                        <p:tav tm="0">
                                          <p:val>
                                            <p:strVal val="ppt_x"/>
                                          </p:val>
                                        </p:tav>
                                        <p:tav tm="100000">
                                          <p:val>
                                            <p:fltVal val="0.5"/>
                                          </p:val>
                                        </p:tav>
                                      </p:tavLst>
                                    </p:anim>
                                    <p:anim calcmode="lin" valueType="num">
                                      <p:cBhvr>
                                        <p:cTn id="138" dur="500"/>
                                        <p:tgtEl>
                                          <p:spTgt spid="17"/>
                                        </p:tgtEl>
                                        <p:attrNameLst>
                                          <p:attrName>ppt_y</p:attrName>
                                        </p:attrNameLst>
                                      </p:cBhvr>
                                      <p:tavLst>
                                        <p:tav tm="0">
                                          <p:val>
                                            <p:strVal val="ppt_y"/>
                                          </p:val>
                                        </p:tav>
                                        <p:tav tm="100000">
                                          <p:val>
                                            <p:fltVal val="0.5"/>
                                          </p:val>
                                        </p:tav>
                                      </p:tavLst>
                                    </p:anim>
                                    <p:set>
                                      <p:cBhvr>
                                        <p:cTn id="139" dur="1" fill="hold">
                                          <p:stCondLst>
                                            <p:cond delay="499"/>
                                          </p:stCondLst>
                                        </p:cTn>
                                        <p:tgtEl>
                                          <p:spTgt spid="17"/>
                                        </p:tgtEl>
                                        <p:attrNameLst>
                                          <p:attrName>style.visibility</p:attrName>
                                        </p:attrNameLst>
                                      </p:cBhvr>
                                      <p:to>
                                        <p:strVal val="hidden"/>
                                      </p:to>
                                    </p:set>
                                  </p:childTnLst>
                                </p:cTn>
                              </p:par>
                              <p:par>
                                <p:cTn id="140" presetID="53" presetClass="exit" presetSubtype="544" fill="hold" nodeType="withEffect">
                                  <p:stCondLst>
                                    <p:cond delay="900"/>
                                  </p:stCondLst>
                                  <p:childTnLst>
                                    <p:anim calcmode="lin" valueType="num">
                                      <p:cBhvr>
                                        <p:cTn id="141" dur="500"/>
                                        <p:tgtEl>
                                          <p:spTgt spid="16"/>
                                        </p:tgtEl>
                                        <p:attrNameLst>
                                          <p:attrName>ppt_w</p:attrName>
                                        </p:attrNameLst>
                                      </p:cBhvr>
                                      <p:tavLst>
                                        <p:tav tm="0">
                                          <p:val>
                                            <p:strVal val="ppt_w"/>
                                          </p:val>
                                        </p:tav>
                                        <p:tav tm="100000">
                                          <p:val>
                                            <p:fltVal val="0"/>
                                          </p:val>
                                        </p:tav>
                                      </p:tavLst>
                                    </p:anim>
                                    <p:anim calcmode="lin" valueType="num">
                                      <p:cBhvr>
                                        <p:cTn id="142" dur="500"/>
                                        <p:tgtEl>
                                          <p:spTgt spid="16"/>
                                        </p:tgtEl>
                                        <p:attrNameLst>
                                          <p:attrName>ppt_h</p:attrName>
                                        </p:attrNameLst>
                                      </p:cBhvr>
                                      <p:tavLst>
                                        <p:tav tm="0">
                                          <p:val>
                                            <p:strVal val="ppt_h"/>
                                          </p:val>
                                        </p:tav>
                                        <p:tav tm="100000">
                                          <p:val>
                                            <p:fltVal val="0"/>
                                          </p:val>
                                        </p:tav>
                                      </p:tavLst>
                                    </p:anim>
                                    <p:animEffect transition="out" filter="fade">
                                      <p:cBhvr>
                                        <p:cTn id="143" dur="500"/>
                                        <p:tgtEl>
                                          <p:spTgt spid="16"/>
                                        </p:tgtEl>
                                      </p:cBhvr>
                                    </p:animEffect>
                                    <p:anim calcmode="lin" valueType="num">
                                      <p:cBhvr>
                                        <p:cTn id="144" dur="500"/>
                                        <p:tgtEl>
                                          <p:spTgt spid="16"/>
                                        </p:tgtEl>
                                        <p:attrNameLst>
                                          <p:attrName>ppt_x</p:attrName>
                                        </p:attrNameLst>
                                      </p:cBhvr>
                                      <p:tavLst>
                                        <p:tav tm="0">
                                          <p:val>
                                            <p:strVal val="ppt_x"/>
                                          </p:val>
                                        </p:tav>
                                        <p:tav tm="100000">
                                          <p:val>
                                            <p:fltVal val="0.5"/>
                                          </p:val>
                                        </p:tav>
                                      </p:tavLst>
                                    </p:anim>
                                    <p:anim calcmode="lin" valueType="num">
                                      <p:cBhvr>
                                        <p:cTn id="145" dur="500"/>
                                        <p:tgtEl>
                                          <p:spTgt spid="16"/>
                                        </p:tgtEl>
                                        <p:attrNameLst>
                                          <p:attrName>ppt_y</p:attrName>
                                        </p:attrNameLst>
                                      </p:cBhvr>
                                      <p:tavLst>
                                        <p:tav tm="0">
                                          <p:val>
                                            <p:strVal val="ppt_y"/>
                                          </p:val>
                                        </p:tav>
                                        <p:tav tm="100000">
                                          <p:val>
                                            <p:fltVal val="0.5"/>
                                          </p:val>
                                        </p:tav>
                                      </p:tavLst>
                                    </p:anim>
                                    <p:set>
                                      <p:cBhvr>
                                        <p:cTn id="146" dur="1" fill="hold">
                                          <p:stCondLst>
                                            <p:cond delay="499"/>
                                          </p:stCondLst>
                                        </p:cTn>
                                        <p:tgtEl>
                                          <p:spTgt spid="16"/>
                                        </p:tgtEl>
                                        <p:attrNameLst>
                                          <p:attrName>style.visibility</p:attrName>
                                        </p:attrNameLst>
                                      </p:cBhvr>
                                      <p:to>
                                        <p:strVal val="hidden"/>
                                      </p:to>
                                    </p:set>
                                  </p:childTnLst>
                                </p:cTn>
                              </p:par>
                              <p:par>
                                <p:cTn id="147" presetID="53" presetClass="exit" presetSubtype="544" fill="hold" nodeType="withEffect">
                                  <p:stCondLst>
                                    <p:cond delay="1050"/>
                                  </p:stCondLst>
                                  <p:childTnLst>
                                    <p:anim calcmode="lin" valueType="num">
                                      <p:cBhvr>
                                        <p:cTn id="148" dur="500"/>
                                        <p:tgtEl>
                                          <p:spTgt spid="13"/>
                                        </p:tgtEl>
                                        <p:attrNameLst>
                                          <p:attrName>ppt_w</p:attrName>
                                        </p:attrNameLst>
                                      </p:cBhvr>
                                      <p:tavLst>
                                        <p:tav tm="0">
                                          <p:val>
                                            <p:strVal val="ppt_w"/>
                                          </p:val>
                                        </p:tav>
                                        <p:tav tm="100000">
                                          <p:val>
                                            <p:fltVal val="0"/>
                                          </p:val>
                                        </p:tav>
                                      </p:tavLst>
                                    </p:anim>
                                    <p:anim calcmode="lin" valueType="num">
                                      <p:cBhvr>
                                        <p:cTn id="149" dur="500"/>
                                        <p:tgtEl>
                                          <p:spTgt spid="13"/>
                                        </p:tgtEl>
                                        <p:attrNameLst>
                                          <p:attrName>ppt_h</p:attrName>
                                        </p:attrNameLst>
                                      </p:cBhvr>
                                      <p:tavLst>
                                        <p:tav tm="0">
                                          <p:val>
                                            <p:strVal val="ppt_h"/>
                                          </p:val>
                                        </p:tav>
                                        <p:tav tm="100000">
                                          <p:val>
                                            <p:fltVal val="0"/>
                                          </p:val>
                                        </p:tav>
                                      </p:tavLst>
                                    </p:anim>
                                    <p:animEffect transition="out" filter="fade">
                                      <p:cBhvr>
                                        <p:cTn id="150" dur="500"/>
                                        <p:tgtEl>
                                          <p:spTgt spid="13"/>
                                        </p:tgtEl>
                                      </p:cBhvr>
                                    </p:animEffect>
                                    <p:anim calcmode="lin" valueType="num">
                                      <p:cBhvr>
                                        <p:cTn id="151" dur="500"/>
                                        <p:tgtEl>
                                          <p:spTgt spid="13"/>
                                        </p:tgtEl>
                                        <p:attrNameLst>
                                          <p:attrName>ppt_x</p:attrName>
                                        </p:attrNameLst>
                                      </p:cBhvr>
                                      <p:tavLst>
                                        <p:tav tm="0">
                                          <p:val>
                                            <p:strVal val="ppt_x"/>
                                          </p:val>
                                        </p:tav>
                                        <p:tav tm="100000">
                                          <p:val>
                                            <p:fltVal val="0.5"/>
                                          </p:val>
                                        </p:tav>
                                      </p:tavLst>
                                    </p:anim>
                                    <p:anim calcmode="lin" valueType="num">
                                      <p:cBhvr>
                                        <p:cTn id="152" dur="500"/>
                                        <p:tgtEl>
                                          <p:spTgt spid="13"/>
                                        </p:tgtEl>
                                        <p:attrNameLst>
                                          <p:attrName>ppt_y</p:attrName>
                                        </p:attrNameLst>
                                      </p:cBhvr>
                                      <p:tavLst>
                                        <p:tav tm="0">
                                          <p:val>
                                            <p:strVal val="ppt_y"/>
                                          </p:val>
                                        </p:tav>
                                        <p:tav tm="100000">
                                          <p:val>
                                            <p:fltVal val="0.5"/>
                                          </p:val>
                                        </p:tav>
                                      </p:tavLst>
                                    </p:anim>
                                    <p:set>
                                      <p:cBhvr>
                                        <p:cTn id="153" dur="1" fill="hold">
                                          <p:stCondLst>
                                            <p:cond delay="499"/>
                                          </p:stCondLst>
                                        </p:cTn>
                                        <p:tgtEl>
                                          <p:spTgt spid="13"/>
                                        </p:tgtEl>
                                        <p:attrNameLst>
                                          <p:attrName>style.visibility</p:attrName>
                                        </p:attrNameLst>
                                      </p:cBhvr>
                                      <p:to>
                                        <p:strVal val="hidden"/>
                                      </p:to>
                                    </p:set>
                                  </p:childTnLst>
                                </p:cTn>
                              </p:par>
                              <p:par>
                                <p:cTn id="154" presetID="53" presetClass="exit" presetSubtype="544" fill="hold" nodeType="withEffect">
                                  <p:stCondLst>
                                    <p:cond delay="1050"/>
                                  </p:stCondLst>
                                  <p:childTnLst>
                                    <p:anim calcmode="lin" valueType="num">
                                      <p:cBhvr>
                                        <p:cTn id="155" dur="500"/>
                                        <p:tgtEl>
                                          <p:spTgt spid="6"/>
                                        </p:tgtEl>
                                        <p:attrNameLst>
                                          <p:attrName>ppt_w</p:attrName>
                                        </p:attrNameLst>
                                      </p:cBhvr>
                                      <p:tavLst>
                                        <p:tav tm="0">
                                          <p:val>
                                            <p:strVal val="ppt_w"/>
                                          </p:val>
                                        </p:tav>
                                        <p:tav tm="100000">
                                          <p:val>
                                            <p:fltVal val="0"/>
                                          </p:val>
                                        </p:tav>
                                      </p:tavLst>
                                    </p:anim>
                                    <p:anim calcmode="lin" valueType="num">
                                      <p:cBhvr>
                                        <p:cTn id="156" dur="500"/>
                                        <p:tgtEl>
                                          <p:spTgt spid="6"/>
                                        </p:tgtEl>
                                        <p:attrNameLst>
                                          <p:attrName>ppt_h</p:attrName>
                                        </p:attrNameLst>
                                      </p:cBhvr>
                                      <p:tavLst>
                                        <p:tav tm="0">
                                          <p:val>
                                            <p:strVal val="ppt_h"/>
                                          </p:val>
                                        </p:tav>
                                        <p:tav tm="100000">
                                          <p:val>
                                            <p:fltVal val="0"/>
                                          </p:val>
                                        </p:tav>
                                      </p:tavLst>
                                    </p:anim>
                                    <p:animEffect transition="out" filter="fade">
                                      <p:cBhvr>
                                        <p:cTn id="157" dur="500"/>
                                        <p:tgtEl>
                                          <p:spTgt spid="6"/>
                                        </p:tgtEl>
                                      </p:cBhvr>
                                    </p:animEffect>
                                    <p:anim calcmode="lin" valueType="num">
                                      <p:cBhvr>
                                        <p:cTn id="158" dur="500"/>
                                        <p:tgtEl>
                                          <p:spTgt spid="6"/>
                                        </p:tgtEl>
                                        <p:attrNameLst>
                                          <p:attrName>ppt_x</p:attrName>
                                        </p:attrNameLst>
                                      </p:cBhvr>
                                      <p:tavLst>
                                        <p:tav tm="0">
                                          <p:val>
                                            <p:strVal val="ppt_x"/>
                                          </p:val>
                                        </p:tav>
                                        <p:tav tm="100000">
                                          <p:val>
                                            <p:fltVal val="0.5"/>
                                          </p:val>
                                        </p:tav>
                                      </p:tavLst>
                                    </p:anim>
                                    <p:anim calcmode="lin" valueType="num">
                                      <p:cBhvr>
                                        <p:cTn id="159" dur="500"/>
                                        <p:tgtEl>
                                          <p:spTgt spid="6"/>
                                        </p:tgtEl>
                                        <p:attrNameLst>
                                          <p:attrName>ppt_y</p:attrName>
                                        </p:attrNameLst>
                                      </p:cBhvr>
                                      <p:tavLst>
                                        <p:tav tm="0">
                                          <p:val>
                                            <p:strVal val="ppt_y"/>
                                          </p:val>
                                        </p:tav>
                                        <p:tav tm="100000">
                                          <p:val>
                                            <p:fltVal val="0.5"/>
                                          </p:val>
                                        </p:tav>
                                      </p:tavLst>
                                    </p:anim>
                                    <p:set>
                                      <p:cBhvr>
                                        <p:cTn id="160" dur="1" fill="hold">
                                          <p:stCondLst>
                                            <p:cond delay="499"/>
                                          </p:stCondLst>
                                        </p:cTn>
                                        <p:tgtEl>
                                          <p:spTgt spid="6"/>
                                        </p:tgtEl>
                                        <p:attrNameLst>
                                          <p:attrName>style.visibility</p:attrName>
                                        </p:attrNameLst>
                                      </p:cBhvr>
                                      <p:to>
                                        <p:strVal val="hidden"/>
                                      </p:to>
                                    </p:set>
                                  </p:childTnLst>
                                </p:cTn>
                              </p:par>
                              <p:par>
                                <p:cTn id="161" presetID="53" presetClass="exit" presetSubtype="544" fill="hold" nodeType="withEffect">
                                  <p:stCondLst>
                                    <p:cond delay="1050"/>
                                  </p:stCondLst>
                                  <p:childTnLst>
                                    <p:anim calcmode="lin" valueType="num">
                                      <p:cBhvr>
                                        <p:cTn id="162" dur="500"/>
                                        <p:tgtEl>
                                          <p:spTgt spid="15"/>
                                        </p:tgtEl>
                                        <p:attrNameLst>
                                          <p:attrName>ppt_w</p:attrName>
                                        </p:attrNameLst>
                                      </p:cBhvr>
                                      <p:tavLst>
                                        <p:tav tm="0">
                                          <p:val>
                                            <p:strVal val="ppt_w"/>
                                          </p:val>
                                        </p:tav>
                                        <p:tav tm="100000">
                                          <p:val>
                                            <p:fltVal val="0"/>
                                          </p:val>
                                        </p:tav>
                                      </p:tavLst>
                                    </p:anim>
                                    <p:anim calcmode="lin" valueType="num">
                                      <p:cBhvr>
                                        <p:cTn id="163" dur="500"/>
                                        <p:tgtEl>
                                          <p:spTgt spid="15"/>
                                        </p:tgtEl>
                                        <p:attrNameLst>
                                          <p:attrName>ppt_h</p:attrName>
                                        </p:attrNameLst>
                                      </p:cBhvr>
                                      <p:tavLst>
                                        <p:tav tm="0">
                                          <p:val>
                                            <p:strVal val="ppt_h"/>
                                          </p:val>
                                        </p:tav>
                                        <p:tav tm="100000">
                                          <p:val>
                                            <p:fltVal val="0"/>
                                          </p:val>
                                        </p:tav>
                                      </p:tavLst>
                                    </p:anim>
                                    <p:animEffect transition="out" filter="fade">
                                      <p:cBhvr>
                                        <p:cTn id="164" dur="500"/>
                                        <p:tgtEl>
                                          <p:spTgt spid="15"/>
                                        </p:tgtEl>
                                      </p:cBhvr>
                                    </p:animEffect>
                                    <p:anim calcmode="lin" valueType="num">
                                      <p:cBhvr>
                                        <p:cTn id="165" dur="500"/>
                                        <p:tgtEl>
                                          <p:spTgt spid="15"/>
                                        </p:tgtEl>
                                        <p:attrNameLst>
                                          <p:attrName>ppt_x</p:attrName>
                                        </p:attrNameLst>
                                      </p:cBhvr>
                                      <p:tavLst>
                                        <p:tav tm="0">
                                          <p:val>
                                            <p:strVal val="ppt_x"/>
                                          </p:val>
                                        </p:tav>
                                        <p:tav tm="100000">
                                          <p:val>
                                            <p:fltVal val="0.5"/>
                                          </p:val>
                                        </p:tav>
                                      </p:tavLst>
                                    </p:anim>
                                    <p:anim calcmode="lin" valueType="num">
                                      <p:cBhvr>
                                        <p:cTn id="166" dur="500"/>
                                        <p:tgtEl>
                                          <p:spTgt spid="15"/>
                                        </p:tgtEl>
                                        <p:attrNameLst>
                                          <p:attrName>ppt_y</p:attrName>
                                        </p:attrNameLst>
                                      </p:cBhvr>
                                      <p:tavLst>
                                        <p:tav tm="0">
                                          <p:val>
                                            <p:strVal val="ppt_y"/>
                                          </p:val>
                                        </p:tav>
                                        <p:tav tm="100000">
                                          <p:val>
                                            <p:fltVal val="0.5"/>
                                          </p:val>
                                        </p:tav>
                                      </p:tavLst>
                                    </p:anim>
                                    <p:set>
                                      <p:cBhvr>
                                        <p:cTn id="167" dur="1" fill="hold">
                                          <p:stCondLst>
                                            <p:cond delay="499"/>
                                          </p:stCondLst>
                                        </p:cTn>
                                        <p:tgtEl>
                                          <p:spTgt spid="15"/>
                                        </p:tgtEl>
                                        <p:attrNameLst>
                                          <p:attrName>style.visibility</p:attrName>
                                        </p:attrNameLst>
                                      </p:cBhvr>
                                      <p:to>
                                        <p:strVal val="hidden"/>
                                      </p:to>
                                    </p:set>
                                  </p:childTnLst>
                                </p:cTn>
                              </p:par>
                              <p:par>
                                <p:cTn id="168" presetID="53" presetClass="exit" presetSubtype="544" fill="hold" nodeType="withEffect">
                                  <p:stCondLst>
                                    <p:cond delay="1200"/>
                                  </p:stCondLst>
                                  <p:childTnLst>
                                    <p:anim calcmode="lin" valueType="num">
                                      <p:cBhvr>
                                        <p:cTn id="169" dur="500"/>
                                        <p:tgtEl>
                                          <p:spTgt spid="14"/>
                                        </p:tgtEl>
                                        <p:attrNameLst>
                                          <p:attrName>ppt_w</p:attrName>
                                        </p:attrNameLst>
                                      </p:cBhvr>
                                      <p:tavLst>
                                        <p:tav tm="0">
                                          <p:val>
                                            <p:strVal val="ppt_w"/>
                                          </p:val>
                                        </p:tav>
                                        <p:tav tm="100000">
                                          <p:val>
                                            <p:fltVal val="0"/>
                                          </p:val>
                                        </p:tav>
                                      </p:tavLst>
                                    </p:anim>
                                    <p:anim calcmode="lin" valueType="num">
                                      <p:cBhvr>
                                        <p:cTn id="170" dur="500"/>
                                        <p:tgtEl>
                                          <p:spTgt spid="14"/>
                                        </p:tgtEl>
                                        <p:attrNameLst>
                                          <p:attrName>ppt_h</p:attrName>
                                        </p:attrNameLst>
                                      </p:cBhvr>
                                      <p:tavLst>
                                        <p:tav tm="0">
                                          <p:val>
                                            <p:strVal val="ppt_h"/>
                                          </p:val>
                                        </p:tav>
                                        <p:tav tm="100000">
                                          <p:val>
                                            <p:fltVal val="0"/>
                                          </p:val>
                                        </p:tav>
                                      </p:tavLst>
                                    </p:anim>
                                    <p:animEffect transition="out" filter="fade">
                                      <p:cBhvr>
                                        <p:cTn id="171" dur="500"/>
                                        <p:tgtEl>
                                          <p:spTgt spid="14"/>
                                        </p:tgtEl>
                                      </p:cBhvr>
                                    </p:animEffect>
                                    <p:anim calcmode="lin" valueType="num">
                                      <p:cBhvr>
                                        <p:cTn id="172" dur="500"/>
                                        <p:tgtEl>
                                          <p:spTgt spid="14"/>
                                        </p:tgtEl>
                                        <p:attrNameLst>
                                          <p:attrName>ppt_x</p:attrName>
                                        </p:attrNameLst>
                                      </p:cBhvr>
                                      <p:tavLst>
                                        <p:tav tm="0">
                                          <p:val>
                                            <p:strVal val="ppt_x"/>
                                          </p:val>
                                        </p:tav>
                                        <p:tav tm="100000">
                                          <p:val>
                                            <p:fltVal val="0.5"/>
                                          </p:val>
                                        </p:tav>
                                      </p:tavLst>
                                    </p:anim>
                                    <p:anim calcmode="lin" valueType="num">
                                      <p:cBhvr>
                                        <p:cTn id="173" dur="500"/>
                                        <p:tgtEl>
                                          <p:spTgt spid="14"/>
                                        </p:tgtEl>
                                        <p:attrNameLst>
                                          <p:attrName>ppt_y</p:attrName>
                                        </p:attrNameLst>
                                      </p:cBhvr>
                                      <p:tavLst>
                                        <p:tav tm="0">
                                          <p:val>
                                            <p:strVal val="ppt_y"/>
                                          </p:val>
                                        </p:tav>
                                        <p:tav tm="100000">
                                          <p:val>
                                            <p:fltVal val="0.5"/>
                                          </p:val>
                                        </p:tav>
                                      </p:tavLst>
                                    </p:anim>
                                    <p:set>
                                      <p:cBhvr>
                                        <p:cTn id="174" dur="1" fill="hold">
                                          <p:stCondLst>
                                            <p:cond delay="499"/>
                                          </p:stCondLst>
                                        </p:cTn>
                                        <p:tgtEl>
                                          <p:spTgt spid="14"/>
                                        </p:tgtEl>
                                        <p:attrNameLst>
                                          <p:attrName>style.visibility</p:attrName>
                                        </p:attrNameLst>
                                      </p:cBhvr>
                                      <p:to>
                                        <p:strVal val="hidden"/>
                                      </p:to>
                                    </p:set>
                                  </p:childTnLst>
                                </p:cTn>
                              </p:par>
                              <p:par>
                                <p:cTn id="175" presetID="53" presetClass="exit" presetSubtype="544" fill="hold" nodeType="withEffect">
                                  <p:stCondLst>
                                    <p:cond delay="1200"/>
                                  </p:stCondLst>
                                  <p:childTnLst>
                                    <p:anim calcmode="lin" valueType="num">
                                      <p:cBhvr>
                                        <p:cTn id="176" dur="500"/>
                                        <p:tgtEl>
                                          <p:spTgt spid="9"/>
                                        </p:tgtEl>
                                        <p:attrNameLst>
                                          <p:attrName>ppt_w</p:attrName>
                                        </p:attrNameLst>
                                      </p:cBhvr>
                                      <p:tavLst>
                                        <p:tav tm="0">
                                          <p:val>
                                            <p:strVal val="ppt_w"/>
                                          </p:val>
                                        </p:tav>
                                        <p:tav tm="100000">
                                          <p:val>
                                            <p:fltVal val="0"/>
                                          </p:val>
                                        </p:tav>
                                      </p:tavLst>
                                    </p:anim>
                                    <p:anim calcmode="lin" valueType="num">
                                      <p:cBhvr>
                                        <p:cTn id="177" dur="500"/>
                                        <p:tgtEl>
                                          <p:spTgt spid="9"/>
                                        </p:tgtEl>
                                        <p:attrNameLst>
                                          <p:attrName>ppt_h</p:attrName>
                                        </p:attrNameLst>
                                      </p:cBhvr>
                                      <p:tavLst>
                                        <p:tav tm="0">
                                          <p:val>
                                            <p:strVal val="ppt_h"/>
                                          </p:val>
                                        </p:tav>
                                        <p:tav tm="100000">
                                          <p:val>
                                            <p:fltVal val="0"/>
                                          </p:val>
                                        </p:tav>
                                      </p:tavLst>
                                    </p:anim>
                                    <p:animEffect transition="out" filter="fade">
                                      <p:cBhvr>
                                        <p:cTn id="178" dur="500"/>
                                        <p:tgtEl>
                                          <p:spTgt spid="9"/>
                                        </p:tgtEl>
                                      </p:cBhvr>
                                    </p:animEffect>
                                    <p:anim calcmode="lin" valueType="num">
                                      <p:cBhvr>
                                        <p:cTn id="179" dur="500"/>
                                        <p:tgtEl>
                                          <p:spTgt spid="9"/>
                                        </p:tgtEl>
                                        <p:attrNameLst>
                                          <p:attrName>ppt_x</p:attrName>
                                        </p:attrNameLst>
                                      </p:cBhvr>
                                      <p:tavLst>
                                        <p:tav tm="0">
                                          <p:val>
                                            <p:strVal val="ppt_x"/>
                                          </p:val>
                                        </p:tav>
                                        <p:tav tm="100000">
                                          <p:val>
                                            <p:fltVal val="0.5"/>
                                          </p:val>
                                        </p:tav>
                                      </p:tavLst>
                                    </p:anim>
                                    <p:anim calcmode="lin" valueType="num">
                                      <p:cBhvr>
                                        <p:cTn id="180" dur="500"/>
                                        <p:tgtEl>
                                          <p:spTgt spid="9"/>
                                        </p:tgtEl>
                                        <p:attrNameLst>
                                          <p:attrName>ppt_y</p:attrName>
                                        </p:attrNameLst>
                                      </p:cBhvr>
                                      <p:tavLst>
                                        <p:tav tm="0">
                                          <p:val>
                                            <p:strVal val="ppt_y"/>
                                          </p:val>
                                        </p:tav>
                                        <p:tav tm="100000">
                                          <p:val>
                                            <p:fltVal val="0.5"/>
                                          </p:val>
                                        </p:tav>
                                      </p:tavLst>
                                    </p:anim>
                                    <p:set>
                                      <p:cBhvr>
                                        <p:cTn id="181" dur="1" fill="hold">
                                          <p:stCondLst>
                                            <p:cond delay="499"/>
                                          </p:stCondLst>
                                        </p:cTn>
                                        <p:tgtEl>
                                          <p:spTgt spid="9"/>
                                        </p:tgtEl>
                                        <p:attrNameLst>
                                          <p:attrName>style.visibility</p:attrName>
                                        </p:attrNameLst>
                                      </p:cBhvr>
                                      <p:to>
                                        <p:strVal val="hidden"/>
                                      </p:to>
                                    </p:set>
                                  </p:childTnLst>
                                </p:cTn>
                              </p:par>
                              <p:par>
                                <p:cTn id="182" presetID="53" presetClass="exit" presetSubtype="544" fill="hold" nodeType="withEffect">
                                  <p:stCondLst>
                                    <p:cond delay="1200"/>
                                  </p:stCondLst>
                                  <p:childTnLst>
                                    <p:anim calcmode="lin" valueType="num">
                                      <p:cBhvr>
                                        <p:cTn id="183" dur="500"/>
                                        <p:tgtEl>
                                          <p:spTgt spid="7"/>
                                        </p:tgtEl>
                                        <p:attrNameLst>
                                          <p:attrName>ppt_w</p:attrName>
                                        </p:attrNameLst>
                                      </p:cBhvr>
                                      <p:tavLst>
                                        <p:tav tm="0">
                                          <p:val>
                                            <p:strVal val="ppt_w"/>
                                          </p:val>
                                        </p:tav>
                                        <p:tav tm="100000">
                                          <p:val>
                                            <p:fltVal val="0"/>
                                          </p:val>
                                        </p:tav>
                                      </p:tavLst>
                                    </p:anim>
                                    <p:anim calcmode="lin" valueType="num">
                                      <p:cBhvr>
                                        <p:cTn id="184" dur="500"/>
                                        <p:tgtEl>
                                          <p:spTgt spid="7"/>
                                        </p:tgtEl>
                                        <p:attrNameLst>
                                          <p:attrName>ppt_h</p:attrName>
                                        </p:attrNameLst>
                                      </p:cBhvr>
                                      <p:tavLst>
                                        <p:tav tm="0">
                                          <p:val>
                                            <p:strVal val="ppt_h"/>
                                          </p:val>
                                        </p:tav>
                                        <p:tav tm="100000">
                                          <p:val>
                                            <p:fltVal val="0"/>
                                          </p:val>
                                        </p:tav>
                                      </p:tavLst>
                                    </p:anim>
                                    <p:animEffect transition="out" filter="fade">
                                      <p:cBhvr>
                                        <p:cTn id="185" dur="500"/>
                                        <p:tgtEl>
                                          <p:spTgt spid="7"/>
                                        </p:tgtEl>
                                      </p:cBhvr>
                                    </p:animEffect>
                                    <p:anim calcmode="lin" valueType="num">
                                      <p:cBhvr>
                                        <p:cTn id="186" dur="500"/>
                                        <p:tgtEl>
                                          <p:spTgt spid="7"/>
                                        </p:tgtEl>
                                        <p:attrNameLst>
                                          <p:attrName>ppt_x</p:attrName>
                                        </p:attrNameLst>
                                      </p:cBhvr>
                                      <p:tavLst>
                                        <p:tav tm="0">
                                          <p:val>
                                            <p:strVal val="ppt_x"/>
                                          </p:val>
                                        </p:tav>
                                        <p:tav tm="100000">
                                          <p:val>
                                            <p:fltVal val="0.5"/>
                                          </p:val>
                                        </p:tav>
                                      </p:tavLst>
                                    </p:anim>
                                    <p:anim calcmode="lin" valueType="num">
                                      <p:cBhvr>
                                        <p:cTn id="187" dur="500"/>
                                        <p:tgtEl>
                                          <p:spTgt spid="7"/>
                                        </p:tgtEl>
                                        <p:attrNameLst>
                                          <p:attrName>ppt_y</p:attrName>
                                        </p:attrNameLst>
                                      </p:cBhvr>
                                      <p:tavLst>
                                        <p:tav tm="0">
                                          <p:val>
                                            <p:strVal val="ppt_y"/>
                                          </p:val>
                                        </p:tav>
                                        <p:tav tm="100000">
                                          <p:val>
                                            <p:fltVal val="0.5"/>
                                          </p:val>
                                        </p:tav>
                                      </p:tavLst>
                                    </p:anim>
                                    <p:set>
                                      <p:cBhvr>
                                        <p:cTn id="188" dur="1" fill="hold">
                                          <p:stCondLst>
                                            <p:cond delay="499"/>
                                          </p:stCondLst>
                                        </p:cTn>
                                        <p:tgtEl>
                                          <p:spTgt spid="7"/>
                                        </p:tgtEl>
                                        <p:attrNameLst>
                                          <p:attrName>style.visibility</p:attrName>
                                        </p:attrNameLst>
                                      </p:cBhvr>
                                      <p:to>
                                        <p:strVal val="hidden"/>
                                      </p:to>
                                    </p:set>
                                  </p:childTnLst>
                                </p:cTn>
                              </p:par>
                              <p:par>
                                <p:cTn id="189" presetID="53" presetClass="exit" presetSubtype="544" fill="hold" nodeType="withEffect">
                                  <p:stCondLst>
                                    <p:cond delay="1350"/>
                                  </p:stCondLst>
                                  <p:childTnLst>
                                    <p:anim calcmode="lin" valueType="num">
                                      <p:cBhvr>
                                        <p:cTn id="190" dur="500"/>
                                        <p:tgtEl>
                                          <p:spTgt spid="18"/>
                                        </p:tgtEl>
                                        <p:attrNameLst>
                                          <p:attrName>ppt_w</p:attrName>
                                        </p:attrNameLst>
                                      </p:cBhvr>
                                      <p:tavLst>
                                        <p:tav tm="0">
                                          <p:val>
                                            <p:strVal val="ppt_w"/>
                                          </p:val>
                                        </p:tav>
                                        <p:tav tm="100000">
                                          <p:val>
                                            <p:fltVal val="0"/>
                                          </p:val>
                                        </p:tav>
                                      </p:tavLst>
                                    </p:anim>
                                    <p:anim calcmode="lin" valueType="num">
                                      <p:cBhvr>
                                        <p:cTn id="191" dur="500"/>
                                        <p:tgtEl>
                                          <p:spTgt spid="18"/>
                                        </p:tgtEl>
                                        <p:attrNameLst>
                                          <p:attrName>ppt_h</p:attrName>
                                        </p:attrNameLst>
                                      </p:cBhvr>
                                      <p:tavLst>
                                        <p:tav tm="0">
                                          <p:val>
                                            <p:strVal val="ppt_h"/>
                                          </p:val>
                                        </p:tav>
                                        <p:tav tm="100000">
                                          <p:val>
                                            <p:fltVal val="0"/>
                                          </p:val>
                                        </p:tav>
                                      </p:tavLst>
                                    </p:anim>
                                    <p:animEffect transition="out" filter="fade">
                                      <p:cBhvr>
                                        <p:cTn id="192" dur="500"/>
                                        <p:tgtEl>
                                          <p:spTgt spid="18"/>
                                        </p:tgtEl>
                                      </p:cBhvr>
                                    </p:animEffect>
                                    <p:anim calcmode="lin" valueType="num">
                                      <p:cBhvr>
                                        <p:cTn id="193" dur="500"/>
                                        <p:tgtEl>
                                          <p:spTgt spid="18"/>
                                        </p:tgtEl>
                                        <p:attrNameLst>
                                          <p:attrName>ppt_x</p:attrName>
                                        </p:attrNameLst>
                                      </p:cBhvr>
                                      <p:tavLst>
                                        <p:tav tm="0">
                                          <p:val>
                                            <p:strVal val="ppt_x"/>
                                          </p:val>
                                        </p:tav>
                                        <p:tav tm="100000">
                                          <p:val>
                                            <p:fltVal val="0.5"/>
                                          </p:val>
                                        </p:tav>
                                      </p:tavLst>
                                    </p:anim>
                                    <p:anim calcmode="lin" valueType="num">
                                      <p:cBhvr>
                                        <p:cTn id="194" dur="500"/>
                                        <p:tgtEl>
                                          <p:spTgt spid="18"/>
                                        </p:tgtEl>
                                        <p:attrNameLst>
                                          <p:attrName>ppt_y</p:attrName>
                                        </p:attrNameLst>
                                      </p:cBhvr>
                                      <p:tavLst>
                                        <p:tav tm="0">
                                          <p:val>
                                            <p:strVal val="ppt_y"/>
                                          </p:val>
                                        </p:tav>
                                        <p:tav tm="100000">
                                          <p:val>
                                            <p:fltVal val="0.5"/>
                                          </p:val>
                                        </p:tav>
                                      </p:tavLst>
                                    </p:anim>
                                    <p:set>
                                      <p:cBhvr>
                                        <p:cTn id="195" dur="1" fill="hold">
                                          <p:stCondLst>
                                            <p:cond delay="499"/>
                                          </p:stCondLst>
                                        </p:cTn>
                                        <p:tgtEl>
                                          <p:spTgt spid="18"/>
                                        </p:tgtEl>
                                        <p:attrNameLst>
                                          <p:attrName>style.visibility</p:attrName>
                                        </p:attrNameLst>
                                      </p:cBhvr>
                                      <p:to>
                                        <p:strVal val="hidden"/>
                                      </p:to>
                                    </p:set>
                                  </p:childTnLst>
                                </p:cTn>
                              </p:par>
                              <p:par>
                                <p:cTn id="196" presetID="53" presetClass="exit" presetSubtype="544" fill="hold" nodeType="withEffect">
                                  <p:stCondLst>
                                    <p:cond delay="1350"/>
                                  </p:stCondLst>
                                  <p:childTnLst>
                                    <p:anim calcmode="lin" valueType="num">
                                      <p:cBhvr>
                                        <p:cTn id="197" dur="500"/>
                                        <p:tgtEl>
                                          <p:spTgt spid="12"/>
                                        </p:tgtEl>
                                        <p:attrNameLst>
                                          <p:attrName>ppt_w</p:attrName>
                                        </p:attrNameLst>
                                      </p:cBhvr>
                                      <p:tavLst>
                                        <p:tav tm="0">
                                          <p:val>
                                            <p:strVal val="ppt_w"/>
                                          </p:val>
                                        </p:tav>
                                        <p:tav tm="100000">
                                          <p:val>
                                            <p:fltVal val="0"/>
                                          </p:val>
                                        </p:tav>
                                      </p:tavLst>
                                    </p:anim>
                                    <p:anim calcmode="lin" valueType="num">
                                      <p:cBhvr>
                                        <p:cTn id="198" dur="500"/>
                                        <p:tgtEl>
                                          <p:spTgt spid="12"/>
                                        </p:tgtEl>
                                        <p:attrNameLst>
                                          <p:attrName>ppt_h</p:attrName>
                                        </p:attrNameLst>
                                      </p:cBhvr>
                                      <p:tavLst>
                                        <p:tav tm="0">
                                          <p:val>
                                            <p:strVal val="ppt_h"/>
                                          </p:val>
                                        </p:tav>
                                        <p:tav tm="100000">
                                          <p:val>
                                            <p:fltVal val="0"/>
                                          </p:val>
                                        </p:tav>
                                      </p:tavLst>
                                    </p:anim>
                                    <p:animEffect transition="out" filter="fade">
                                      <p:cBhvr>
                                        <p:cTn id="199" dur="500"/>
                                        <p:tgtEl>
                                          <p:spTgt spid="12"/>
                                        </p:tgtEl>
                                      </p:cBhvr>
                                    </p:animEffect>
                                    <p:anim calcmode="lin" valueType="num">
                                      <p:cBhvr>
                                        <p:cTn id="200" dur="500"/>
                                        <p:tgtEl>
                                          <p:spTgt spid="12"/>
                                        </p:tgtEl>
                                        <p:attrNameLst>
                                          <p:attrName>ppt_x</p:attrName>
                                        </p:attrNameLst>
                                      </p:cBhvr>
                                      <p:tavLst>
                                        <p:tav tm="0">
                                          <p:val>
                                            <p:strVal val="ppt_x"/>
                                          </p:val>
                                        </p:tav>
                                        <p:tav tm="100000">
                                          <p:val>
                                            <p:fltVal val="0.5"/>
                                          </p:val>
                                        </p:tav>
                                      </p:tavLst>
                                    </p:anim>
                                    <p:anim calcmode="lin" valueType="num">
                                      <p:cBhvr>
                                        <p:cTn id="201" dur="500"/>
                                        <p:tgtEl>
                                          <p:spTgt spid="12"/>
                                        </p:tgtEl>
                                        <p:attrNameLst>
                                          <p:attrName>ppt_y</p:attrName>
                                        </p:attrNameLst>
                                      </p:cBhvr>
                                      <p:tavLst>
                                        <p:tav tm="0">
                                          <p:val>
                                            <p:strVal val="ppt_y"/>
                                          </p:val>
                                        </p:tav>
                                        <p:tav tm="100000">
                                          <p:val>
                                            <p:fltVal val="0.5"/>
                                          </p:val>
                                        </p:tav>
                                      </p:tavLst>
                                    </p:anim>
                                    <p:set>
                                      <p:cBhvr>
                                        <p:cTn id="202" dur="1" fill="hold">
                                          <p:stCondLst>
                                            <p:cond delay="499"/>
                                          </p:stCondLst>
                                        </p:cTn>
                                        <p:tgtEl>
                                          <p:spTgt spid="12"/>
                                        </p:tgtEl>
                                        <p:attrNameLst>
                                          <p:attrName>style.visibility</p:attrName>
                                        </p:attrNameLst>
                                      </p:cBhvr>
                                      <p:to>
                                        <p:strVal val="hidden"/>
                                      </p:to>
                                    </p:set>
                                  </p:childTnLst>
                                </p:cTn>
                              </p:par>
                              <p:par>
                                <p:cTn id="203" presetID="47" presetClass="entr" presetSubtype="0" fill="hold" nodeType="withEffect">
                                  <p:stCondLst>
                                    <p:cond delay="500"/>
                                  </p:stCondLst>
                                  <p:childTnLst>
                                    <p:set>
                                      <p:cBhvr>
                                        <p:cTn id="204" dur="1" fill="hold">
                                          <p:stCondLst>
                                            <p:cond delay="0"/>
                                          </p:stCondLst>
                                        </p:cTn>
                                        <p:tgtEl>
                                          <p:spTgt spid="4"/>
                                        </p:tgtEl>
                                        <p:attrNameLst>
                                          <p:attrName>style.visibility</p:attrName>
                                        </p:attrNameLst>
                                      </p:cBhvr>
                                      <p:to>
                                        <p:strVal val="visible"/>
                                      </p:to>
                                    </p:set>
                                    <p:animEffect transition="in" filter="fade">
                                      <p:cBhvr>
                                        <p:cTn id="205" dur="750"/>
                                        <p:tgtEl>
                                          <p:spTgt spid="4"/>
                                        </p:tgtEl>
                                      </p:cBhvr>
                                    </p:animEffect>
                                    <p:anim calcmode="lin" valueType="num">
                                      <p:cBhvr>
                                        <p:cTn id="206" dur="750" fill="hold"/>
                                        <p:tgtEl>
                                          <p:spTgt spid="4"/>
                                        </p:tgtEl>
                                        <p:attrNameLst>
                                          <p:attrName>ppt_x</p:attrName>
                                        </p:attrNameLst>
                                      </p:cBhvr>
                                      <p:tavLst>
                                        <p:tav tm="0">
                                          <p:val>
                                            <p:strVal val="#ppt_x"/>
                                          </p:val>
                                        </p:tav>
                                        <p:tav tm="100000">
                                          <p:val>
                                            <p:strVal val="#ppt_x"/>
                                          </p:val>
                                        </p:tav>
                                      </p:tavLst>
                                    </p:anim>
                                    <p:anim calcmode="lin" valueType="num">
                                      <p:cBhvr>
                                        <p:cTn id="207"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 presetClass="entr" presetSubtype="4" fill="hold" grpId="0" nodeType="clickEffect">
                                  <p:stCondLst>
                                    <p:cond delay="0"/>
                                  </p:stCondLst>
                                  <p:childTnLst>
                                    <p:set>
                                      <p:cBhvr>
                                        <p:cTn id="211" dur="1" fill="hold">
                                          <p:stCondLst>
                                            <p:cond delay="0"/>
                                          </p:stCondLst>
                                        </p:cTn>
                                        <p:tgtEl>
                                          <p:spTgt spid="19">
                                            <p:txEl>
                                              <p:pRg st="0" end="0"/>
                                            </p:txEl>
                                          </p:spTgt>
                                        </p:tgtEl>
                                        <p:attrNameLst>
                                          <p:attrName>style.visibility</p:attrName>
                                        </p:attrNameLst>
                                      </p:cBhvr>
                                      <p:to>
                                        <p:strVal val="visible"/>
                                      </p:to>
                                    </p:set>
                                    <p:anim calcmode="lin" valueType="num">
                                      <p:cBhvr additive="base">
                                        <p:cTn id="212" dur="25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13" dur="25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 presetClass="entr" presetSubtype="4" fill="hold" grpId="0" nodeType="clickEffect">
                                  <p:stCondLst>
                                    <p:cond delay="0"/>
                                  </p:stCondLst>
                                  <p:childTnLst>
                                    <p:set>
                                      <p:cBhvr>
                                        <p:cTn id="217" dur="1" fill="hold">
                                          <p:stCondLst>
                                            <p:cond delay="0"/>
                                          </p:stCondLst>
                                        </p:cTn>
                                        <p:tgtEl>
                                          <p:spTgt spid="19">
                                            <p:txEl>
                                              <p:pRg st="1" end="1"/>
                                            </p:txEl>
                                          </p:spTgt>
                                        </p:tgtEl>
                                        <p:attrNameLst>
                                          <p:attrName>style.visibility</p:attrName>
                                        </p:attrNameLst>
                                      </p:cBhvr>
                                      <p:to>
                                        <p:strVal val="visible"/>
                                      </p:to>
                                    </p:set>
                                    <p:anim calcmode="lin" valueType="num">
                                      <p:cBhvr additive="base">
                                        <p:cTn id="218" dur="25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19" dur="25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2" presetClass="entr" presetSubtype="4" fill="hold" grpId="0" nodeType="clickEffect">
                                  <p:stCondLst>
                                    <p:cond delay="0"/>
                                  </p:stCondLst>
                                  <p:childTnLst>
                                    <p:set>
                                      <p:cBhvr>
                                        <p:cTn id="223" dur="1" fill="hold">
                                          <p:stCondLst>
                                            <p:cond delay="0"/>
                                          </p:stCondLst>
                                        </p:cTn>
                                        <p:tgtEl>
                                          <p:spTgt spid="20"/>
                                        </p:tgtEl>
                                        <p:attrNameLst>
                                          <p:attrName>style.visibility</p:attrName>
                                        </p:attrNameLst>
                                      </p:cBhvr>
                                      <p:to>
                                        <p:strVal val="visible"/>
                                      </p:to>
                                    </p:set>
                                    <p:anim calcmode="lin" valueType="num">
                                      <p:cBhvr additive="base">
                                        <p:cTn id="224" dur="500" fill="hold"/>
                                        <p:tgtEl>
                                          <p:spTgt spid="20"/>
                                        </p:tgtEl>
                                        <p:attrNameLst>
                                          <p:attrName>ppt_x</p:attrName>
                                        </p:attrNameLst>
                                      </p:cBhvr>
                                      <p:tavLst>
                                        <p:tav tm="0">
                                          <p:val>
                                            <p:strVal val="#ppt_x"/>
                                          </p:val>
                                        </p:tav>
                                        <p:tav tm="100000">
                                          <p:val>
                                            <p:strVal val="#ppt_x"/>
                                          </p:val>
                                        </p:tav>
                                      </p:tavLst>
                                    </p:anim>
                                    <p:anim calcmode="lin" valueType="num">
                                      <p:cBhvr additive="base">
                                        <p:cTn id="2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灯片编号占位符 2"/>
          <p:cNvSpPr>
            <a:spLocks noGrp="1"/>
          </p:cNvSpPr>
          <p:nvPr>
            <p:ph type="sldNum" sz="quarter" idx="10"/>
          </p:nvPr>
        </p:nvSpPr>
        <p:spPr/>
        <p:txBody>
          <a:bodyPr/>
          <a:lstStyle/>
          <a:p>
            <a:fld id="{1DFDEF8A-4375-441D-8A74-AF0946DA3CEA}" type="slidenum">
              <a:rPr lang="en-US" altLang="zh-CN" smtClean="0"/>
              <a:pPr/>
              <a:t>2</a:t>
            </a:fld>
            <a:endParaRPr lang="en-US" altLang="zh-CN"/>
          </a:p>
        </p:txBody>
      </p:sp>
      <p:pic>
        <p:nvPicPr>
          <p:cNvPr id="4" name="Picture 2" descr="E:\ProductIn\产品发展讨论\2013年06月 畅言教育资源公共服务平台业务梳理\169. 广东移动业务框架图 2015版 - 副本.jpg"/>
          <p:cNvPicPr>
            <a:picLocks noChangeAspect="1" noChangeArrowheads="1"/>
          </p:cNvPicPr>
          <p:nvPr/>
        </p:nvPicPr>
        <p:blipFill>
          <a:blip r:embed="rId2" cstate="print"/>
          <a:stretch>
            <a:fillRect/>
          </a:stretch>
        </p:blipFill>
        <p:spPr bwMode="auto">
          <a:xfrm>
            <a:off x="0" y="0"/>
            <a:ext cx="9564456" cy="7162800"/>
          </a:xfrm>
          <a:prstGeom prst="rect">
            <a:avLst/>
          </a:prstGeom>
          <a:noFill/>
        </p:spPr>
      </p:pic>
      <p:sp>
        <p:nvSpPr>
          <p:cNvPr id="12" name="矩形 11"/>
          <p:cNvSpPr/>
          <p:nvPr/>
        </p:nvSpPr>
        <p:spPr bwMode="auto">
          <a:xfrm>
            <a:off x="0" y="0"/>
            <a:ext cx="9550400" cy="7162800"/>
          </a:xfrm>
          <a:prstGeom prst="rect">
            <a:avLst/>
          </a:prstGeom>
          <a:solidFill>
            <a:schemeClr val="accent1">
              <a:lumMod val="50000"/>
              <a:alpha val="52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5675" rtl="0" eaLnBrk="1" fontAlgn="base" latinLnBrk="0" hangingPunct="1">
              <a:lnSpc>
                <a:spcPct val="100000"/>
              </a:lnSpc>
              <a:spcBef>
                <a:spcPct val="0"/>
              </a:spcBef>
              <a:spcAft>
                <a:spcPct val="0"/>
              </a:spcAft>
              <a:buClrTx/>
              <a:buSzTx/>
              <a:buFontTx/>
              <a:buNone/>
              <a:tabLst/>
            </a:pPr>
            <a:endParaRPr kumimoji="0" lang="zh-CN" altLang="en-US" sz="1900" b="1" i="0" u="none" strike="noStrike" cap="none" normalizeH="0" baseline="0" smtClean="0">
              <a:ln>
                <a:noFill/>
              </a:ln>
              <a:solidFill>
                <a:schemeClr val="tx1"/>
              </a:solidFill>
              <a:effectLst/>
              <a:latin typeface="Times New Roman" pitchFamily="18" charset="0"/>
              <a:ea typeface="宋体" pitchFamily="2" charset="-122"/>
            </a:endParaRPr>
          </a:p>
        </p:txBody>
      </p:sp>
      <p:grpSp>
        <p:nvGrpSpPr>
          <p:cNvPr id="11" name="组合 10"/>
          <p:cNvGrpSpPr/>
          <p:nvPr/>
        </p:nvGrpSpPr>
        <p:grpSpPr>
          <a:xfrm>
            <a:off x="0" y="2464420"/>
            <a:ext cx="9564456" cy="2798956"/>
            <a:chOff x="390293" y="2464420"/>
            <a:chExt cx="8909824" cy="2798956"/>
          </a:xfrm>
          <a:solidFill>
            <a:schemeClr val="accent1">
              <a:lumMod val="20000"/>
              <a:lumOff val="80000"/>
            </a:schemeClr>
          </a:solidFill>
        </p:grpSpPr>
        <p:sp>
          <p:nvSpPr>
            <p:cNvPr id="6" name="矩形 5"/>
            <p:cNvSpPr/>
            <p:nvPr/>
          </p:nvSpPr>
          <p:spPr bwMode="auto">
            <a:xfrm>
              <a:off x="390293" y="2464420"/>
              <a:ext cx="8909824" cy="2798956"/>
            </a:xfrm>
            <a:prstGeom prst="rect">
              <a:avLst/>
            </a:prstGeom>
            <a:grp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55675" rtl="0" eaLnBrk="1" fontAlgn="base" latinLnBrk="0" hangingPunct="1">
                <a:lnSpc>
                  <a:spcPct val="100000"/>
                </a:lnSpc>
                <a:spcBef>
                  <a:spcPct val="0"/>
                </a:spcBef>
                <a:spcAft>
                  <a:spcPct val="0"/>
                </a:spcAft>
                <a:buClrTx/>
                <a:buSzTx/>
                <a:buFontTx/>
                <a:buNone/>
                <a:tabLst/>
              </a:pPr>
              <a:endParaRPr kumimoji="0" lang="zh-CN" altLang="en-US" sz="1900" b="1" i="0" u="none" strike="noStrike" cap="none" normalizeH="0" baseline="0" smtClean="0">
                <a:ln>
                  <a:noFill/>
                </a:ln>
                <a:solidFill>
                  <a:schemeClr val="tx1"/>
                </a:solidFill>
                <a:effectLst/>
                <a:latin typeface="Times New Roman" pitchFamily="18" charset="0"/>
                <a:ea typeface="宋体" pitchFamily="2" charset="-122"/>
              </a:endParaRPr>
            </a:p>
          </p:txBody>
        </p:sp>
        <p:sp>
          <p:nvSpPr>
            <p:cNvPr id="7" name="TextBox 6"/>
            <p:cNvSpPr txBox="1"/>
            <p:nvPr/>
          </p:nvSpPr>
          <p:spPr>
            <a:xfrm>
              <a:off x="494676" y="3772007"/>
              <a:ext cx="4633245" cy="984885"/>
            </a:xfrm>
            <a:prstGeom prst="rect">
              <a:avLst/>
            </a:prstGeom>
            <a:grpFill/>
          </p:spPr>
          <p:txBody>
            <a:bodyPr wrap="square" rtlCol="0">
              <a:spAutoFit/>
            </a:bodyPr>
            <a:lstStyle/>
            <a:p>
              <a:pPr algn="ctr">
                <a:spcBef>
                  <a:spcPts val="1200"/>
                </a:spcBef>
              </a:pPr>
              <a:r>
                <a:rPr lang="zh-CN" altLang="en-US" sz="2400" dirty="0" smtClean="0">
                  <a:latin typeface="微软雅黑" pitchFamily="34" charset="-122"/>
                  <a:ea typeface="微软雅黑" pitchFamily="34" charset="-122"/>
                </a:rPr>
                <a:t>三级应用模式 </a:t>
              </a:r>
              <a:r>
                <a:rPr lang="en-US" altLang="zh-CN" sz="2400" dirty="0" smtClean="0">
                  <a:latin typeface="微软雅黑" pitchFamily="34" charset="-122"/>
                  <a:ea typeface="微软雅黑" pitchFamily="34" charset="-122"/>
                </a:rPr>
                <a:t>· </a:t>
              </a:r>
              <a:r>
                <a:rPr lang="zh-CN" altLang="en-US" sz="2400" dirty="0" smtClean="0">
                  <a:latin typeface="微软雅黑" pitchFamily="34" charset="-122"/>
                  <a:ea typeface="微软雅黑" pitchFamily="34" charset="-122"/>
                </a:rPr>
                <a:t>五大关键领域</a:t>
              </a:r>
              <a:endParaRPr lang="en-US" altLang="zh-CN" sz="2400" dirty="0" smtClean="0">
                <a:latin typeface="微软雅黑" pitchFamily="34" charset="-122"/>
                <a:ea typeface="微软雅黑" pitchFamily="34" charset="-122"/>
              </a:endParaRPr>
            </a:p>
            <a:p>
              <a:pPr algn="ctr">
                <a:spcBef>
                  <a:spcPts val="1200"/>
                </a:spcBef>
              </a:pPr>
              <a:r>
                <a:rPr lang="zh-CN" altLang="en-US" sz="2400" dirty="0" smtClean="0">
                  <a:latin typeface="微软雅黑" pitchFamily="34" charset="-122"/>
                  <a:ea typeface="微软雅黑" pitchFamily="34" charset="-122"/>
                </a:rPr>
                <a:t>标准资源体系 </a:t>
              </a:r>
              <a:r>
                <a:rPr lang="en-US" altLang="zh-CN" sz="2400" dirty="0" smtClean="0">
                  <a:latin typeface="微软雅黑" pitchFamily="34" charset="-122"/>
                  <a:ea typeface="微软雅黑" pitchFamily="34" charset="-122"/>
                </a:rPr>
                <a:t>· </a:t>
              </a:r>
              <a:r>
                <a:rPr lang="zh-CN" altLang="en-US" sz="2400" dirty="0" smtClean="0">
                  <a:latin typeface="微软雅黑" pitchFamily="34" charset="-122"/>
                  <a:ea typeface="微软雅黑" pitchFamily="34" charset="-122"/>
                </a:rPr>
                <a:t>开放服务平台</a:t>
              </a:r>
              <a:endParaRPr lang="en-US" altLang="zh-CN" sz="2400" dirty="0" smtClean="0">
                <a:latin typeface="微软雅黑" pitchFamily="34" charset="-122"/>
                <a:ea typeface="微软雅黑" pitchFamily="34" charset="-122"/>
              </a:endParaRPr>
            </a:p>
          </p:txBody>
        </p:sp>
        <p:sp>
          <p:nvSpPr>
            <p:cNvPr id="8" name="右大括号 7"/>
            <p:cNvSpPr/>
            <p:nvPr/>
          </p:nvSpPr>
          <p:spPr bwMode="auto">
            <a:xfrm>
              <a:off x="5022989" y="3817008"/>
              <a:ext cx="299804" cy="914400"/>
            </a:xfrm>
            <a:prstGeom prst="rightBrace">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55675" rtl="0" eaLnBrk="1" fontAlgn="base" latinLnBrk="0" hangingPunct="1">
                <a:lnSpc>
                  <a:spcPct val="100000"/>
                </a:lnSpc>
                <a:spcBef>
                  <a:spcPct val="0"/>
                </a:spcBef>
                <a:spcAft>
                  <a:spcPct val="0"/>
                </a:spcAft>
                <a:buClrTx/>
                <a:buSzTx/>
                <a:buFontTx/>
                <a:buNone/>
                <a:tabLst/>
              </a:pPr>
              <a:endParaRPr kumimoji="0" lang="zh-CN" altLang="en-US" sz="1900" b="1" i="0" u="none" strike="noStrike" cap="none" normalizeH="0" baseline="0" smtClean="0">
                <a:ln>
                  <a:noFill/>
                </a:ln>
                <a:solidFill>
                  <a:schemeClr val="tx1"/>
                </a:solidFill>
                <a:effectLst/>
                <a:latin typeface="Times New Roman" pitchFamily="18" charset="0"/>
                <a:ea typeface="宋体" pitchFamily="2" charset="-122"/>
              </a:endParaRPr>
            </a:p>
          </p:txBody>
        </p:sp>
        <p:sp>
          <p:nvSpPr>
            <p:cNvPr id="9" name="TextBox 8"/>
            <p:cNvSpPr txBox="1"/>
            <p:nvPr/>
          </p:nvSpPr>
          <p:spPr>
            <a:xfrm>
              <a:off x="5374888" y="3969743"/>
              <a:ext cx="3880623" cy="523220"/>
            </a:xfrm>
            <a:prstGeom prst="rect">
              <a:avLst/>
            </a:prstGeom>
            <a:grpFill/>
          </p:spPr>
          <p:txBody>
            <a:bodyPr wrap="square" rtlCol="0">
              <a:spAutoFit/>
            </a:bodyPr>
            <a:lstStyle/>
            <a:p>
              <a:pPr algn="ctr">
                <a:spcBef>
                  <a:spcPts val="1200"/>
                </a:spcBef>
              </a:pPr>
              <a:r>
                <a:rPr lang="zh-CN" altLang="en-US" sz="2800" dirty="0" smtClean="0">
                  <a:effectLst>
                    <a:outerShdw blurRad="38100" dist="38100" dir="2700000" algn="tl">
                      <a:srgbClr val="000000">
                        <a:alpha val="43137"/>
                      </a:srgbClr>
                    </a:outerShdw>
                  </a:effectLst>
                  <a:latin typeface="微软雅黑" pitchFamily="34" charset="-122"/>
                  <a:ea typeface="微软雅黑" pitchFamily="34" charset="-122"/>
                </a:rPr>
                <a:t>全面覆盖区域教学场景</a:t>
              </a:r>
              <a:endParaRPr lang="en-US" altLang="zh-CN" sz="2800" dirty="0" smtClean="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0" name="TextBox 9"/>
            <p:cNvSpPr txBox="1"/>
            <p:nvPr/>
          </p:nvSpPr>
          <p:spPr>
            <a:xfrm>
              <a:off x="1226936" y="2887340"/>
              <a:ext cx="7392959" cy="646331"/>
            </a:xfrm>
            <a:prstGeom prst="rect">
              <a:avLst/>
            </a:prstGeom>
            <a:grpFill/>
          </p:spPr>
          <p:txBody>
            <a:bodyPr wrap="square" rtlCol="0">
              <a:spAutoFit/>
            </a:bodyPr>
            <a:lstStyle/>
            <a:p>
              <a:pPr algn="ctr">
                <a:spcBef>
                  <a:spcPts val="1200"/>
                </a:spcBef>
              </a:pPr>
              <a:r>
                <a:rPr lang="zh-CN" altLang="en-US" sz="3600" dirty="0" smtClean="0">
                  <a:solidFill>
                    <a:srgbClr val="00B050"/>
                  </a:solidFill>
                  <a:latin typeface="微软雅黑" pitchFamily="34" charset="-122"/>
                  <a:ea typeface="微软雅黑" pitchFamily="34" charset="-122"/>
                </a:rPr>
                <a:t>区域教育信息化综合解决方案构成</a:t>
              </a:r>
              <a:endParaRPr lang="en-US" altLang="zh-CN" sz="3600" dirty="0" smtClean="0">
                <a:solidFill>
                  <a:srgbClr val="00B050"/>
                </a:solidFill>
                <a:latin typeface="微软雅黑" pitchFamily="34" charset="-122"/>
                <a:ea typeface="微软雅黑"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1438" y="1432426"/>
            <a:ext cx="6696886" cy="487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24"/>
          <p:cNvGrpSpPr>
            <a:grpSpLocks/>
          </p:cNvGrpSpPr>
          <p:nvPr/>
        </p:nvGrpSpPr>
        <p:grpSpPr bwMode="auto">
          <a:xfrm>
            <a:off x="230471" y="1325150"/>
            <a:ext cx="2039408" cy="4713852"/>
            <a:chOff x="109103" y="1695126"/>
            <a:chExt cx="1952625" cy="4513118"/>
          </a:xfrm>
          <a:solidFill>
            <a:schemeClr val="accent2"/>
          </a:solidFill>
        </p:grpSpPr>
        <p:sp>
          <p:nvSpPr>
            <p:cNvPr id="26" name="圆角矩形 25"/>
            <p:cNvSpPr/>
            <p:nvPr/>
          </p:nvSpPr>
          <p:spPr>
            <a:xfrm>
              <a:off x="109103" y="1695126"/>
              <a:ext cx="1924050" cy="736576"/>
            </a:xfrm>
            <a:prstGeom prst="roundRect">
              <a:avLst/>
            </a:prstGeom>
            <a:grp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zh-CN" altLang="en-US" sz="3300" dirty="0">
                  <a:solidFill>
                    <a:srgbClr val="FFFFFF"/>
                  </a:solidFill>
                  <a:latin typeface="微软雅黑" panose="020B0503020204020204" pitchFamily="34" charset="-122"/>
                  <a:ea typeface="微软雅黑" panose="020B0503020204020204" pitchFamily="34" charset="-122"/>
                </a:rPr>
                <a:t>监管平台</a:t>
              </a:r>
            </a:p>
          </p:txBody>
        </p:sp>
        <p:sp>
          <p:nvSpPr>
            <p:cNvPr id="27" name="圆角矩形 26"/>
            <p:cNvSpPr/>
            <p:nvPr/>
          </p:nvSpPr>
          <p:spPr>
            <a:xfrm>
              <a:off x="557327" y="3484259"/>
              <a:ext cx="1447800" cy="495284"/>
            </a:xfrm>
            <a:prstGeom prst="roundRect">
              <a:avLst/>
            </a:prstGeom>
            <a:grpFill/>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zh-CN" altLang="en-US" sz="2100" dirty="0">
                  <a:solidFill>
                    <a:srgbClr val="FFFFFF"/>
                  </a:solidFill>
                  <a:latin typeface="微软雅黑" panose="020B0503020204020204" pitchFamily="34" charset="-122"/>
                  <a:ea typeface="微软雅黑" panose="020B0503020204020204" pitchFamily="34" charset="-122"/>
                </a:rPr>
                <a:t>设备监管</a:t>
              </a:r>
            </a:p>
          </p:txBody>
        </p:sp>
        <p:sp>
          <p:nvSpPr>
            <p:cNvPr id="28" name="圆角矩形 27"/>
            <p:cNvSpPr/>
            <p:nvPr/>
          </p:nvSpPr>
          <p:spPr>
            <a:xfrm>
              <a:off x="546215" y="2756670"/>
              <a:ext cx="1447800" cy="495284"/>
            </a:xfrm>
            <a:prstGeom prst="roundRect">
              <a:avLst/>
            </a:prstGeom>
            <a:grp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zh-CN" altLang="en-US" sz="2100" dirty="0">
                  <a:solidFill>
                    <a:srgbClr val="FFFFFF"/>
                  </a:solidFill>
                  <a:latin typeface="微软雅黑" panose="020B0503020204020204" pitchFamily="34" charset="-122"/>
                  <a:ea typeface="微软雅黑" panose="020B0503020204020204" pitchFamily="34" charset="-122"/>
                </a:rPr>
                <a:t>资源雷达</a:t>
              </a:r>
            </a:p>
          </p:txBody>
        </p:sp>
        <p:sp>
          <p:nvSpPr>
            <p:cNvPr id="29" name="圆角矩形 28"/>
            <p:cNvSpPr/>
            <p:nvPr/>
          </p:nvSpPr>
          <p:spPr>
            <a:xfrm>
              <a:off x="490103" y="4971596"/>
              <a:ext cx="1447800" cy="495284"/>
            </a:xfrm>
            <a:prstGeom prst="roundRect">
              <a:avLst/>
            </a:prstGeom>
            <a:grp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zh-CN" altLang="en-US" sz="2100" dirty="0">
                  <a:solidFill>
                    <a:srgbClr val="FFFFFF"/>
                  </a:solidFill>
                  <a:latin typeface="微软雅黑" panose="020B0503020204020204" pitchFamily="34" charset="-122"/>
                  <a:ea typeface="微软雅黑" panose="020B0503020204020204" pitchFamily="34" charset="-122"/>
                </a:rPr>
                <a:t>空间开设</a:t>
              </a:r>
            </a:p>
          </p:txBody>
        </p:sp>
        <p:sp>
          <p:nvSpPr>
            <p:cNvPr id="30" name="圆角矩形 29"/>
            <p:cNvSpPr/>
            <p:nvPr/>
          </p:nvSpPr>
          <p:spPr>
            <a:xfrm>
              <a:off x="490103" y="5588427"/>
              <a:ext cx="1447800" cy="495284"/>
            </a:xfrm>
            <a:prstGeom prst="roundRect">
              <a:avLst/>
            </a:prstGeom>
            <a:grp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zh-CN" altLang="en-US" sz="2100" dirty="0">
                  <a:solidFill>
                    <a:srgbClr val="FFFFFF"/>
                  </a:solidFill>
                  <a:latin typeface="微软雅黑" panose="020B0503020204020204" pitchFamily="34" charset="-122"/>
                  <a:ea typeface="微软雅黑" panose="020B0503020204020204" pitchFamily="34" charset="-122"/>
                </a:rPr>
                <a:t>教研应用</a:t>
              </a:r>
            </a:p>
          </p:txBody>
        </p:sp>
        <p:sp>
          <p:nvSpPr>
            <p:cNvPr id="31" name="圆角矩形 30"/>
            <p:cNvSpPr/>
            <p:nvPr/>
          </p:nvSpPr>
          <p:spPr>
            <a:xfrm>
              <a:off x="535895" y="4261256"/>
              <a:ext cx="1447800" cy="495284"/>
            </a:xfrm>
            <a:prstGeom prst="roundRect">
              <a:avLst/>
            </a:prstGeom>
            <a:grp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r>
                <a:rPr lang="zh-CN" altLang="en-US" b="1" dirty="0">
                  <a:solidFill>
                    <a:srgbClr val="FFFFFF"/>
                  </a:solidFill>
                  <a:latin typeface="微软雅黑" panose="020B0503020204020204" pitchFamily="34" charset="-122"/>
                  <a:ea typeface="微软雅黑" panose="020B0503020204020204" pitchFamily="34" charset="-122"/>
                </a:rPr>
                <a:t>班班通使用</a:t>
              </a:r>
            </a:p>
          </p:txBody>
        </p:sp>
        <p:cxnSp>
          <p:nvCxnSpPr>
            <p:cNvPr id="32" name="直接连接符 31"/>
            <p:cNvCxnSpPr/>
            <p:nvPr/>
          </p:nvCxnSpPr>
          <p:spPr>
            <a:xfrm>
              <a:off x="347228" y="2457102"/>
              <a:ext cx="0" cy="3733680"/>
            </a:xfrm>
            <a:prstGeom prst="line">
              <a:avLst/>
            </a:prstGeom>
            <a:grpFill/>
            <a:ln w="28575"/>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66278" y="6208244"/>
              <a:ext cx="1695450" cy="0"/>
            </a:xfrm>
            <a:prstGeom prst="line">
              <a:avLst/>
            </a:prstGeom>
            <a:grpFill/>
            <a:ln w="28575"/>
          </p:spPr>
          <p:style>
            <a:lnRef idx="1">
              <a:schemeClr val="accent1"/>
            </a:lnRef>
            <a:fillRef idx="0">
              <a:schemeClr val="accent1"/>
            </a:fillRef>
            <a:effectRef idx="0">
              <a:schemeClr val="accent1"/>
            </a:effectRef>
            <a:fontRef idx="minor">
              <a:schemeClr val="tx1"/>
            </a:fontRef>
          </p:style>
        </p:cxnSp>
      </p:grpSp>
      <p:sp>
        <p:nvSpPr>
          <p:cNvPr id="34" name="圆角矩形 33"/>
          <p:cNvSpPr/>
          <p:nvPr/>
        </p:nvSpPr>
        <p:spPr>
          <a:xfrm>
            <a:off x="676231" y="2378066"/>
            <a:ext cx="1533703" cy="573156"/>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lIns="95500" tIns="47750" rIns="95500" bIns="47750" anchor="ctr"/>
          <a:lstStyle/>
          <a:p>
            <a:pPr algn="ctr" fontAlgn="auto">
              <a:spcBef>
                <a:spcPts val="0"/>
              </a:spcBef>
              <a:spcAft>
                <a:spcPts val="0"/>
              </a:spcAft>
              <a:defRPr/>
            </a:pPr>
            <a:r>
              <a:rPr lang="zh-CN" altLang="en-US" b="1" dirty="0" smtClean="0">
                <a:solidFill>
                  <a:srgbClr val="FFFFFF"/>
                </a:solidFill>
                <a:latin typeface="微软雅黑" panose="020B0503020204020204" pitchFamily="34" charset="-122"/>
                <a:ea typeface="微软雅黑" panose="020B0503020204020204" pitchFamily="34" charset="-122"/>
              </a:rPr>
              <a:t>资源雷达</a:t>
            </a:r>
            <a:endParaRPr lang="zh-CN" altLang="en-US" b="1" dirty="0">
              <a:solidFill>
                <a:srgbClr val="FFFFFF"/>
              </a:solidFill>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7430" y="1432426"/>
            <a:ext cx="6696886" cy="4879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图片 3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7430" y="1351185"/>
            <a:ext cx="6780259" cy="496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8949" y="1351185"/>
            <a:ext cx="6696886" cy="496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圆角矩形 39"/>
          <p:cNvSpPr/>
          <p:nvPr/>
        </p:nvSpPr>
        <p:spPr>
          <a:xfrm>
            <a:off x="687009" y="3193859"/>
            <a:ext cx="1523753" cy="517313"/>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lIns="95500" tIns="47750" rIns="95500" bIns="47750" anchor="ctr"/>
          <a:lstStyle/>
          <a:p>
            <a:pPr algn="ctr" fontAlgn="auto">
              <a:spcBef>
                <a:spcPts val="0"/>
              </a:spcBef>
              <a:spcAft>
                <a:spcPts val="0"/>
              </a:spcAft>
              <a:defRPr/>
            </a:pPr>
            <a:r>
              <a:rPr lang="zh-CN" altLang="en-US" b="1" dirty="0" smtClean="0">
                <a:solidFill>
                  <a:srgbClr val="FFFFFF"/>
                </a:solidFill>
                <a:latin typeface="微软雅黑" panose="020B0503020204020204" pitchFamily="34" charset="-122"/>
                <a:ea typeface="微软雅黑" panose="020B0503020204020204" pitchFamily="34" charset="-122"/>
              </a:rPr>
              <a:t>设备监管</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41" name="圆角矩形 40"/>
          <p:cNvSpPr/>
          <p:nvPr/>
        </p:nvSpPr>
        <p:spPr>
          <a:xfrm>
            <a:off x="676231" y="4005415"/>
            <a:ext cx="1512147" cy="553693"/>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lIns="95500" tIns="47750" rIns="95500" bIns="47750" anchor="ctr"/>
          <a:lstStyle/>
          <a:p>
            <a:pPr algn="ctr" fontAlgn="auto">
              <a:spcBef>
                <a:spcPts val="0"/>
              </a:spcBef>
              <a:spcAft>
                <a:spcPts val="0"/>
              </a:spcAft>
              <a:defRPr/>
            </a:pPr>
            <a:r>
              <a:rPr lang="zh-CN" altLang="en-US" b="1" dirty="0" smtClean="0">
                <a:solidFill>
                  <a:srgbClr val="FFFFFF"/>
                </a:solidFill>
                <a:latin typeface="微软雅黑" panose="020B0503020204020204" pitchFamily="34" charset="-122"/>
                <a:ea typeface="微软雅黑" panose="020B0503020204020204" pitchFamily="34" charset="-122"/>
              </a:rPr>
              <a:t>班班通使用</a:t>
            </a:r>
            <a:endParaRPr lang="zh-CN" altLang="en-US" b="1" dirty="0">
              <a:solidFill>
                <a:srgbClr val="FFFFFF"/>
              </a:solidFill>
              <a:latin typeface="微软雅黑" panose="020B0503020204020204" pitchFamily="34" charset="-122"/>
              <a:ea typeface="微软雅黑" panose="020B0503020204020204" pitchFamily="34" charset="-122"/>
            </a:endParaRPr>
          </a:p>
        </p:txBody>
      </p:sp>
      <p:sp>
        <p:nvSpPr>
          <p:cNvPr id="42" name="圆角矩形 41"/>
          <p:cNvSpPr/>
          <p:nvPr/>
        </p:nvSpPr>
        <p:spPr>
          <a:xfrm>
            <a:off x="616797" y="4747350"/>
            <a:ext cx="1523754" cy="517313"/>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lIns="95500" tIns="47750" rIns="95500" bIns="47750" anchor="ctr"/>
          <a:lstStyle/>
          <a:p>
            <a:pPr algn="ctr" fontAlgn="auto">
              <a:spcBef>
                <a:spcPts val="0"/>
              </a:spcBef>
              <a:spcAft>
                <a:spcPts val="0"/>
              </a:spcAft>
              <a:defRPr/>
            </a:pPr>
            <a:r>
              <a:rPr lang="zh-CN" altLang="en-US" sz="2100" dirty="0">
                <a:solidFill>
                  <a:srgbClr val="FFFFFF"/>
                </a:solidFill>
                <a:latin typeface="微软雅黑" panose="020B0503020204020204" pitchFamily="34" charset="-122"/>
                <a:ea typeface="微软雅黑" panose="020B0503020204020204" pitchFamily="34" charset="-122"/>
              </a:rPr>
              <a:t>空间开设</a:t>
            </a:r>
          </a:p>
        </p:txBody>
      </p:sp>
      <p:sp>
        <p:nvSpPr>
          <p:cNvPr id="43" name="圆角矩形 42"/>
          <p:cNvSpPr/>
          <p:nvPr/>
        </p:nvSpPr>
        <p:spPr>
          <a:xfrm>
            <a:off x="610754" y="5384984"/>
            <a:ext cx="1523754" cy="530578"/>
          </a:xfrm>
          <a:prstGeom prst="roundRect">
            <a:avLst/>
          </a:prstGeom>
          <a:solidFill>
            <a:srgbClr val="92D050"/>
          </a:solidFill>
        </p:spPr>
        <p:style>
          <a:lnRef idx="1">
            <a:schemeClr val="accent3"/>
          </a:lnRef>
          <a:fillRef idx="3">
            <a:schemeClr val="accent3"/>
          </a:fillRef>
          <a:effectRef idx="2">
            <a:schemeClr val="accent3"/>
          </a:effectRef>
          <a:fontRef idx="minor">
            <a:schemeClr val="lt1"/>
          </a:fontRef>
        </p:style>
        <p:txBody>
          <a:bodyPr lIns="95500" tIns="47750" rIns="95500" bIns="47750" anchor="ctr"/>
          <a:lstStyle/>
          <a:p>
            <a:pPr algn="ctr" fontAlgn="auto">
              <a:spcBef>
                <a:spcPts val="0"/>
              </a:spcBef>
              <a:spcAft>
                <a:spcPts val="0"/>
              </a:spcAft>
              <a:defRPr/>
            </a:pPr>
            <a:r>
              <a:rPr lang="zh-CN" altLang="en-US" b="1" dirty="0" smtClean="0">
                <a:solidFill>
                  <a:srgbClr val="FFFFFF"/>
                </a:solidFill>
                <a:latin typeface="微软雅黑" panose="020B0503020204020204" pitchFamily="34" charset="-122"/>
                <a:ea typeface="微软雅黑" panose="020B0503020204020204" pitchFamily="34" charset="-122"/>
              </a:rPr>
              <a:t>教研应用</a:t>
            </a:r>
            <a:endParaRPr lang="zh-CN" altLang="en-US" b="1" dirty="0">
              <a:solidFill>
                <a:srgbClr val="FFFFFF"/>
              </a:solidFill>
              <a:latin typeface="微软雅黑" panose="020B0503020204020204" pitchFamily="34" charset="-122"/>
              <a:ea typeface="微软雅黑" panose="020B0503020204020204" pitchFamily="34" charset="-122"/>
            </a:endParaRPr>
          </a:p>
        </p:txBody>
      </p:sp>
      <p:pic>
        <p:nvPicPr>
          <p:cNvPr id="28686" name="图片 4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8408" y="6602378"/>
            <a:ext cx="1354632" cy="40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3742" y="1325150"/>
            <a:ext cx="7029588" cy="505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矩形 46"/>
          <p:cNvSpPr/>
          <p:nvPr/>
        </p:nvSpPr>
        <p:spPr bwMode="auto">
          <a:xfrm>
            <a:off x="0" y="6020763"/>
            <a:ext cx="9588535" cy="1170638"/>
          </a:xfrm>
          <a:prstGeom prst="rect">
            <a:avLst/>
          </a:prstGeom>
          <a:solidFill>
            <a:srgbClr val="FF0000"/>
          </a:soli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lIns="95500" tIns="47750" rIns="95500" bIns="47750" anchor="ctr"/>
          <a:lstStyle/>
          <a:p>
            <a:pPr marL="0" lvl="1" algn="ctr" fontAlgn="auto">
              <a:spcBef>
                <a:spcPct val="20000"/>
              </a:spcBef>
              <a:spcAft>
                <a:spcPts val="0"/>
              </a:spcAft>
              <a:buClr>
                <a:srgbClr val="6666FF"/>
              </a:buClr>
              <a:defRPr/>
            </a:pPr>
            <a:r>
              <a:rPr lang="zh-CN" altLang="en-US" sz="3300"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构建一体化监管，促进教育管理数据化、科学化</a:t>
            </a:r>
            <a:endParaRPr lang="en-US" altLang="zh-CN" sz="2500" kern="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4" name="标题 2"/>
          <p:cNvSpPr txBox="1">
            <a:spLocks/>
          </p:cNvSpPr>
          <p:nvPr/>
        </p:nvSpPr>
        <p:spPr>
          <a:xfrm>
            <a:off x="446649" y="349675"/>
            <a:ext cx="2887565" cy="714400"/>
          </a:xfrm>
          <a:prstGeom prst="rect">
            <a:avLst/>
          </a:prstGeom>
          <a:solidFill>
            <a:schemeClr val="bg1"/>
          </a:solidFill>
          <a:ln w="9525">
            <a:noFill/>
            <a:miter lim="800000"/>
            <a:headEnd/>
            <a:tailEnd/>
          </a:ln>
        </p:spPr>
        <p:txBody>
          <a:bodyPr vert="horz" wrap="square" lIns="71968" tIns="45699" rIns="71968" bIns="45699" numCol="1" anchor="ctr" anchorCtr="0" compatLnSpc="1">
            <a:prstTxWarp prst="textNoShape">
              <a:avLst/>
            </a:prstTxWarp>
          </a:bodyPr>
          <a:lstStyle>
            <a:defPPr>
              <a:defRPr lang="zh-CN"/>
            </a:defPPr>
            <a:lvl1pPr eaLnBrk="1" hangingPunct="1">
              <a:defRPr sz="3600" b="1">
                <a:solidFill>
                  <a:schemeClr val="bg1"/>
                </a:solidFill>
                <a:latin typeface="微软雅黑" panose="020B0503020204020204" pitchFamily="34" charset="-122"/>
                <a:ea typeface="微软雅黑" panose="020B0503020204020204" pitchFamily="34" charset="-122"/>
                <a:cs typeface="+mj-cs"/>
              </a:defRPr>
            </a:lvl1pPr>
            <a:lvl2pPr eaLnBrk="0" hangingPunct="0">
              <a:defRPr sz="3200">
                <a:solidFill>
                  <a:schemeClr val="tx2"/>
                </a:solidFill>
                <a:latin typeface="方正大黑简体" pitchFamily="2" charset="-122"/>
                <a:ea typeface="方正大黑简体" pitchFamily="2" charset="-122"/>
              </a:defRPr>
            </a:lvl2pPr>
            <a:lvl3pPr eaLnBrk="0" hangingPunct="0">
              <a:defRPr sz="3200">
                <a:solidFill>
                  <a:schemeClr val="tx2"/>
                </a:solidFill>
                <a:latin typeface="方正大黑简体" pitchFamily="2" charset="-122"/>
                <a:ea typeface="方正大黑简体" pitchFamily="2" charset="-122"/>
              </a:defRPr>
            </a:lvl3pPr>
            <a:lvl4pPr eaLnBrk="0" hangingPunct="0">
              <a:defRPr sz="3200">
                <a:solidFill>
                  <a:schemeClr val="tx2"/>
                </a:solidFill>
                <a:latin typeface="方正大黑简体" pitchFamily="2" charset="-122"/>
                <a:ea typeface="方正大黑简体" pitchFamily="2" charset="-122"/>
              </a:defRPr>
            </a:lvl4pPr>
            <a:lvl5pPr eaLnBrk="0" hangingPunct="0">
              <a:defRPr sz="3200">
                <a:solidFill>
                  <a:schemeClr val="tx2"/>
                </a:solidFill>
                <a:latin typeface="方正大黑简体" pitchFamily="2" charset="-122"/>
                <a:ea typeface="方正大黑简体" pitchFamily="2" charset="-122"/>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defTabSz="953914" eaLnBrk="0" hangingPunct="0"/>
            <a:r>
              <a:rPr kumimoji="1" lang="zh-CN" altLang="en-US" sz="4200" dirty="0" smtClean="0">
                <a:solidFill>
                  <a:schemeClr val="tx1"/>
                </a:solidFill>
                <a:latin typeface="+mj-ea"/>
                <a:ea typeface="+mj-ea"/>
                <a:cs typeface="微软雅黑" charset="0"/>
              </a:rPr>
              <a:t>全方位</a:t>
            </a:r>
            <a:r>
              <a:rPr kumimoji="1" lang="zh-CN" altLang="en-US" sz="4200" dirty="0">
                <a:solidFill>
                  <a:schemeClr val="tx1"/>
                </a:solidFill>
                <a:latin typeface="+mj-ea"/>
                <a:ea typeface="+mj-ea"/>
                <a:cs typeface="微软雅黑" charset="0"/>
              </a:rPr>
              <a:t>监管</a:t>
            </a:r>
          </a:p>
        </p:txBody>
      </p:sp>
    </p:spTree>
    <p:extLst>
      <p:ext uri="{BB962C8B-B14F-4D97-AF65-F5344CB8AC3E}">
        <p14:creationId xmlns:p14="http://schemas.microsoft.com/office/powerpoint/2010/main" val="4111918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9"/>
                                          </p:stCondLst>
                                        </p:cTn>
                                        <p:tgtEl>
                                          <p:spTgt spid="3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9"/>
                                          </p:stCondLst>
                                        </p:cTn>
                                        <p:tgtEl>
                                          <p:spTgt spid="40"/>
                                        </p:tgtEl>
                                        <p:attrNameLst>
                                          <p:attrName>style.visibility</p:attrName>
                                        </p:attrNameLst>
                                      </p:cBhvr>
                                      <p:to>
                                        <p:strVal val="visible"/>
                                      </p:to>
                                    </p:set>
                                  </p:childTnLst>
                                </p:cTn>
                              </p:par>
                              <p:par>
                                <p:cTn id="9" presetID="6" presetClass="emph" presetSubtype="0" fill="hold" nodeType="withEffect">
                                  <p:stCondLst>
                                    <p:cond delay="0"/>
                                  </p:stCondLst>
                                  <p:childTnLst>
                                    <p:animScale>
                                      <p:cBhvr>
                                        <p:cTn id="10" dur="500" fill="hold"/>
                                        <p:tgtEl>
                                          <p:spTgt spid="38"/>
                                        </p:tgtEl>
                                      </p:cBhvr>
                                      <p:by x="0" y="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9"/>
                                          </p:stCondLst>
                                        </p:cTn>
                                        <p:tgtEl>
                                          <p:spTgt spid="4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9"/>
                                          </p:stCondLst>
                                        </p:cTn>
                                        <p:tgtEl>
                                          <p:spTgt spid="41"/>
                                        </p:tgtEl>
                                        <p:attrNameLst>
                                          <p:attrName>style.visibility</p:attrName>
                                        </p:attrNameLst>
                                      </p:cBhvr>
                                      <p:to>
                                        <p:strVal val="visible"/>
                                      </p:to>
                                    </p:set>
                                  </p:childTnLst>
                                </p:cTn>
                              </p:par>
                              <p:par>
                                <p:cTn id="17" presetID="6" presetClass="emph" presetSubtype="0" fill="hold" nodeType="withEffect">
                                  <p:stCondLst>
                                    <p:cond delay="0"/>
                                  </p:stCondLst>
                                  <p:childTnLst>
                                    <p:animScale>
                                      <p:cBhvr>
                                        <p:cTn id="18" dur="500" fill="hold"/>
                                        <p:tgtEl>
                                          <p:spTgt spid="39"/>
                                        </p:tgtEl>
                                      </p:cBhvr>
                                      <p:by x="0" y="0"/>
                                    </p:animScale>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9"/>
                                          </p:stCondLst>
                                        </p:cTn>
                                        <p:tgtEl>
                                          <p:spTgt spid="4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9"/>
                                          </p:stCondLst>
                                        </p:cTn>
                                        <p:tgtEl>
                                          <p:spTgt spid="42"/>
                                        </p:tgtEl>
                                        <p:attrNameLst>
                                          <p:attrName>style.visibility</p:attrName>
                                        </p:attrNameLst>
                                      </p:cBhvr>
                                      <p:to>
                                        <p:strVal val="visible"/>
                                      </p:to>
                                    </p:set>
                                  </p:childTnLst>
                                </p:cTn>
                              </p:par>
                              <p:par>
                                <p:cTn id="25" presetID="6" presetClass="emph" presetSubtype="0" fill="hold" nodeType="withEffect">
                                  <p:stCondLst>
                                    <p:cond delay="0"/>
                                  </p:stCondLst>
                                  <p:childTnLst>
                                    <p:animScale>
                                      <p:cBhvr>
                                        <p:cTn id="26" dur="500" fill="hold"/>
                                        <p:tgtEl>
                                          <p:spTgt spid="28676"/>
                                        </p:tgtEl>
                                      </p:cBhvr>
                                      <p:by x="0" y="10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1" nodeType="clickEffect">
                                  <p:stCondLst>
                                    <p:cond delay="0"/>
                                  </p:stCondLst>
                                  <p:childTnLst>
                                    <p:set>
                                      <p:cBhvr>
                                        <p:cTn id="30" dur="1" fill="hold">
                                          <p:stCondLst>
                                            <p:cond delay="9"/>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9"/>
                                          </p:stCondLst>
                                        </p:cTn>
                                        <p:tgtEl>
                                          <p:spTgt spid="43"/>
                                        </p:tgtEl>
                                        <p:attrNameLst>
                                          <p:attrName>style.visibility</p:attrName>
                                        </p:attrNameLst>
                                      </p:cBhvr>
                                      <p:to>
                                        <p:strVal val="visible"/>
                                      </p:to>
                                    </p:set>
                                  </p:childTnLst>
                                </p:cTn>
                              </p:par>
                              <p:par>
                                <p:cTn id="33" presetID="6" presetClass="emph" presetSubtype="0" fill="hold" nodeType="withEffect">
                                  <p:stCondLst>
                                    <p:cond delay="0"/>
                                  </p:stCondLst>
                                  <p:childTnLst>
                                    <p:animScale>
                                      <p:cBhvr>
                                        <p:cTn id="34" dur="500" fill="hold"/>
                                        <p:tgtEl>
                                          <p:spTgt spid="37"/>
                                        </p:tgtEl>
                                      </p:cBhvr>
                                      <p:by x="0" y="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anim calcmode="lin" valueType="num">
                                      <p:cBhvr>
                                        <p:cTn id="40" dur="500" fill="hold"/>
                                        <p:tgtEl>
                                          <p:spTgt spid="47"/>
                                        </p:tgtEl>
                                        <p:attrNameLst>
                                          <p:attrName>ppt_x</p:attrName>
                                        </p:attrNameLst>
                                      </p:cBhvr>
                                      <p:tavLst>
                                        <p:tav tm="0">
                                          <p:val>
                                            <p:strVal val="#ppt_x"/>
                                          </p:val>
                                        </p:tav>
                                        <p:tav tm="100000">
                                          <p:val>
                                            <p:strVal val="#ppt_x"/>
                                          </p:val>
                                        </p:tav>
                                      </p:tavLst>
                                    </p:anim>
                                    <p:anim calcmode="lin" valueType="num">
                                      <p:cBhvr>
                                        <p:cTn id="41"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animBg="1"/>
      <p:bldP spid="40" grpId="1" animBg="1"/>
      <p:bldP spid="41" grpId="0" animBg="1"/>
      <p:bldP spid="41" grpId="1" animBg="1"/>
      <p:bldP spid="42" grpId="0" animBg="1"/>
      <p:bldP spid="42" grpId="1" animBg="1"/>
      <p:bldP spid="43" grpId="0" animBg="1"/>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标题 1"/>
          <p:cNvSpPr>
            <a:spLocks noGrp="1"/>
          </p:cNvSpPr>
          <p:nvPr>
            <p:ph type="title"/>
          </p:nvPr>
        </p:nvSpPr>
        <p:spPr>
          <a:xfrm>
            <a:off x="350213" y="339579"/>
            <a:ext cx="8035503" cy="733488"/>
          </a:xfrm>
          <a:ln>
            <a:solidFill>
              <a:schemeClr val="bg1"/>
            </a:solidFill>
          </a:ln>
        </p:spPr>
        <p:txBody>
          <a:bodyPr/>
          <a:lstStyle/>
          <a:p>
            <a:r>
              <a:rPr lang="zh-CN" altLang="en-US" sz="3600" dirty="0" smtClean="0"/>
              <a:t>如何实现教学情境从课堂向</a:t>
            </a:r>
            <a:r>
              <a:rPr lang="zh-CN" altLang="zh-CN" sz="3600" dirty="0" smtClean="0"/>
              <a:t>家庭</a:t>
            </a:r>
            <a:r>
              <a:rPr lang="zh-CN" altLang="en-US" sz="3600" dirty="0" smtClean="0"/>
              <a:t>的延伸</a:t>
            </a:r>
            <a:endParaRPr lang="zh-CN" altLang="en-US" sz="3600" dirty="0"/>
          </a:p>
        </p:txBody>
      </p:sp>
      <p:sp>
        <p:nvSpPr>
          <p:cNvPr id="9" name="TextBox 9"/>
          <p:cNvSpPr txBox="1"/>
          <p:nvPr/>
        </p:nvSpPr>
        <p:spPr>
          <a:xfrm>
            <a:off x="0" y="6338210"/>
            <a:ext cx="9550400" cy="830997"/>
          </a:xfrm>
          <a:prstGeom prst="rect">
            <a:avLst/>
          </a:prstGeom>
          <a:solidFill>
            <a:srgbClr val="FF0000"/>
          </a:solid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just"/>
            <a:r>
              <a:rPr lang="zh-CN" altLang="en-US" sz="2400" dirty="0">
                <a:solidFill>
                  <a:schemeClr val="bg1"/>
                </a:solidFill>
                <a:latin typeface="微软雅黑" pitchFamily="34" charset="-122"/>
                <a:ea typeface="微软雅黑" pitchFamily="34" charset="-122"/>
              </a:rPr>
              <a:t>解决办法</a:t>
            </a:r>
            <a:r>
              <a:rPr lang="zh-CN" altLang="en-US" sz="2400" dirty="0" smtClean="0">
                <a:solidFill>
                  <a:schemeClr val="bg1"/>
                </a:solidFill>
                <a:latin typeface="微软雅黑" pitchFamily="34" charset="-122"/>
                <a:ea typeface="微软雅黑" pitchFamily="34" charset="-122"/>
              </a:rPr>
              <a:t>：让区域教育信息化的</a:t>
            </a:r>
            <a:r>
              <a:rPr lang="zh-CN" altLang="zh-CN" sz="2400" dirty="0" smtClean="0">
                <a:solidFill>
                  <a:schemeClr val="bg1"/>
                </a:solidFill>
                <a:latin typeface="微软雅黑" pitchFamily="34" charset="-122"/>
                <a:ea typeface="微软雅黑" pitchFamily="34" charset="-122"/>
              </a:rPr>
              <a:t>公共</a:t>
            </a:r>
            <a:r>
              <a:rPr lang="zh-CN" altLang="zh-CN" sz="2400" dirty="0">
                <a:solidFill>
                  <a:schemeClr val="bg1"/>
                </a:solidFill>
                <a:latin typeface="微软雅黑" pitchFamily="34" charset="-122"/>
                <a:ea typeface="微软雅黑" pitchFamily="34" charset="-122"/>
              </a:rPr>
              <a:t>服务</a:t>
            </a:r>
            <a:r>
              <a:rPr lang="zh-CN" altLang="zh-CN" sz="2400" dirty="0" smtClean="0">
                <a:solidFill>
                  <a:schemeClr val="bg1"/>
                </a:solidFill>
                <a:latin typeface="微软雅黑" pitchFamily="34" charset="-122"/>
                <a:ea typeface="微软雅黑" pitchFamily="34" charset="-122"/>
              </a:rPr>
              <a:t>能力</a:t>
            </a:r>
            <a:r>
              <a:rPr lang="zh-CN" altLang="en-US" sz="2400" dirty="0">
                <a:solidFill>
                  <a:schemeClr val="bg1"/>
                </a:solidFill>
                <a:latin typeface="微软雅黑" pitchFamily="34" charset="-122"/>
                <a:ea typeface="微软雅黑" pitchFamily="34" charset="-122"/>
              </a:rPr>
              <a:t>，</a:t>
            </a:r>
            <a:r>
              <a:rPr lang="zh-CN" altLang="zh-CN" sz="2400" dirty="0" smtClean="0">
                <a:solidFill>
                  <a:schemeClr val="bg1"/>
                </a:solidFill>
                <a:latin typeface="微软雅黑" pitchFamily="34" charset="-122"/>
                <a:ea typeface="微软雅黑" pitchFamily="34" charset="-122"/>
              </a:rPr>
              <a:t>学校</a:t>
            </a:r>
            <a:r>
              <a:rPr lang="zh-CN" altLang="zh-CN" sz="2400" dirty="0">
                <a:solidFill>
                  <a:schemeClr val="bg1"/>
                </a:solidFill>
                <a:latin typeface="微软雅黑" pitchFamily="34" charset="-122"/>
                <a:ea typeface="微软雅黑" pitchFamily="34" charset="-122"/>
              </a:rPr>
              <a:t>常态化的教学方式、成果、</a:t>
            </a:r>
            <a:r>
              <a:rPr lang="zh-CN" altLang="zh-CN" sz="2400" dirty="0" smtClean="0">
                <a:solidFill>
                  <a:schemeClr val="bg1"/>
                </a:solidFill>
                <a:latin typeface="微软雅黑" pitchFamily="34" charset="-122"/>
                <a:ea typeface="微软雅黑" pitchFamily="34" charset="-122"/>
              </a:rPr>
              <a:t>手段</a:t>
            </a:r>
            <a:r>
              <a:rPr lang="zh-CN" altLang="en-US" sz="2400" dirty="0">
                <a:solidFill>
                  <a:schemeClr val="bg1"/>
                </a:solidFill>
                <a:latin typeface="微软雅黑" pitchFamily="34" charset="-122"/>
                <a:ea typeface="微软雅黑" pitchFamily="34" charset="-122"/>
              </a:rPr>
              <a:t>、</a:t>
            </a:r>
            <a:r>
              <a:rPr lang="zh-CN" altLang="zh-CN" sz="2400" dirty="0" smtClean="0">
                <a:solidFill>
                  <a:schemeClr val="bg1"/>
                </a:solidFill>
                <a:latin typeface="微软雅黑" pitchFamily="34" charset="-122"/>
                <a:ea typeface="微软雅黑" pitchFamily="34" charset="-122"/>
              </a:rPr>
              <a:t>教育内涵</a:t>
            </a:r>
            <a:r>
              <a:rPr lang="zh-CN" altLang="en-US" sz="2400" dirty="0" smtClean="0">
                <a:solidFill>
                  <a:schemeClr val="bg1"/>
                </a:solidFill>
                <a:latin typeface="微软雅黑" pitchFamily="34" charset="-122"/>
                <a:ea typeface="微软雅黑" pitchFamily="34" charset="-122"/>
              </a:rPr>
              <a:t>等</a:t>
            </a:r>
            <a:r>
              <a:rPr lang="zh-CN" altLang="zh-CN" sz="2400" dirty="0" smtClean="0">
                <a:solidFill>
                  <a:schemeClr val="bg1"/>
                </a:solidFill>
                <a:latin typeface="微软雅黑" pitchFamily="34" charset="-122"/>
                <a:ea typeface="微软雅黑" pitchFamily="34" charset="-122"/>
              </a:rPr>
              <a:t>都</a:t>
            </a:r>
            <a:r>
              <a:rPr lang="zh-CN" altLang="zh-CN" sz="2400" dirty="0">
                <a:solidFill>
                  <a:schemeClr val="bg1"/>
                </a:solidFill>
                <a:latin typeface="微软雅黑" pitchFamily="34" charset="-122"/>
                <a:ea typeface="微软雅黑" pitchFamily="34" charset="-122"/>
              </a:rPr>
              <a:t>能延伸</a:t>
            </a:r>
            <a:r>
              <a:rPr lang="zh-CN" altLang="zh-CN" sz="2400" dirty="0" smtClean="0">
                <a:solidFill>
                  <a:schemeClr val="bg1"/>
                </a:solidFill>
                <a:latin typeface="微软雅黑" pitchFamily="34" charset="-122"/>
                <a:ea typeface="微软雅黑" pitchFamily="34" charset="-122"/>
              </a:rPr>
              <a:t>到家庭</a:t>
            </a:r>
            <a:r>
              <a:rPr lang="zh-CN" altLang="en-US" sz="2400" dirty="0" smtClean="0">
                <a:solidFill>
                  <a:schemeClr val="bg1"/>
                </a:solidFill>
                <a:latin typeface="微软雅黑" pitchFamily="34" charset="-122"/>
                <a:ea typeface="微软雅黑" pitchFamily="34" charset="-122"/>
              </a:rPr>
              <a:t>。</a:t>
            </a:r>
            <a:endParaRPr lang="zh-CN" altLang="en-US" sz="2400" dirty="0">
              <a:solidFill>
                <a:schemeClr val="bg1"/>
              </a:solidFill>
              <a:latin typeface="微软雅黑" pitchFamily="34" charset="-122"/>
              <a:ea typeface="微软雅黑" pitchFamily="34" charset="-122"/>
            </a:endParaRPr>
          </a:p>
        </p:txBody>
      </p:sp>
      <p:pic>
        <p:nvPicPr>
          <p:cNvPr id="10" name="图片 9" descr="问号31.jpg"/>
          <p:cNvPicPr>
            <a:picLocks noGrp="1" noChangeAspect="1"/>
          </p:cNvPicPr>
          <p:nvPr/>
        </p:nvPicPr>
        <p:blipFill>
          <a:blip r:embed="rId2" cstate="print"/>
          <a:srcRect/>
          <a:stretch>
            <a:fillRect/>
          </a:stretch>
        </p:blipFill>
        <p:spPr bwMode="auto">
          <a:xfrm>
            <a:off x="272341" y="2037675"/>
            <a:ext cx="3201802" cy="2799417"/>
          </a:xfrm>
          <a:prstGeom prst="ellipse">
            <a:avLst/>
          </a:prstGeom>
          <a:ln>
            <a:noFill/>
          </a:ln>
          <a:effectLst>
            <a:softEdge rad="112500"/>
          </a:effectLst>
        </p:spPr>
      </p:pic>
      <p:sp>
        <p:nvSpPr>
          <p:cNvPr id="11" name="AutoShape 5"/>
          <p:cNvSpPr>
            <a:spLocks noChangeArrowheads="1"/>
          </p:cNvSpPr>
          <p:nvPr/>
        </p:nvSpPr>
        <p:spPr bwMode="auto">
          <a:xfrm>
            <a:off x="3657600" y="1816778"/>
            <a:ext cx="4681996" cy="860809"/>
          </a:xfrm>
          <a:prstGeom prst="roundRect">
            <a:avLst>
              <a:gd name="adj" fmla="val 13745"/>
            </a:avLst>
          </a:prstGeom>
          <a:solidFill>
            <a:srgbClr val="00B0F0">
              <a:alpha val="30980"/>
            </a:srgbClr>
          </a:solidFill>
          <a:ln w="38100">
            <a:solidFill>
              <a:schemeClr val="bg2"/>
            </a:solid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500" dirty="0" smtClean="0"/>
              <a:t>作为孩子教育的重要环境之一，家庭的教育作用没有完全发挥。</a:t>
            </a:r>
            <a:endParaRPr lang="en-US" altLang="zh-CN" sz="1500" dirty="0">
              <a:latin typeface="Verdana" pitchFamily="34" charset="0"/>
            </a:endParaRPr>
          </a:p>
        </p:txBody>
      </p:sp>
      <p:sp>
        <p:nvSpPr>
          <p:cNvPr id="12" name="AutoShape 5"/>
          <p:cNvSpPr>
            <a:spLocks noChangeArrowheads="1"/>
          </p:cNvSpPr>
          <p:nvPr/>
        </p:nvSpPr>
        <p:spPr bwMode="auto">
          <a:xfrm>
            <a:off x="3657600" y="2863516"/>
            <a:ext cx="4681996" cy="857146"/>
          </a:xfrm>
          <a:prstGeom prst="roundRect">
            <a:avLst>
              <a:gd name="adj" fmla="val 13745"/>
            </a:avLst>
          </a:prstGeom>
          <a:solidFill>
            <a:srgbClr val="00B0F0">
              <a:alpha val="30980"/>
            </a:srgbClr>
          </a:solidFill>
          <a:ln w="38100">
            <a:solidFill>
              <a:schemeClr val="bg2"/>
            </a:solid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500" dirty="0" smtClean="0"/>
              <a:t>家长缺少便捷的途径与学校一同去教育孩子。</a:t>
            </a:r>
            <a:endParaRPr lang="en-US" altLang="zh-CN" sz="1500" dirty="0">
              <a:latin typeface="Verdana" pitchFamily="34" charset="0"/>
            </a:endParaRPr>
          </a:p>
        </p:txBody>
      </p:sp>
      <p:sp>
        <p:nvSpPr>
          <p:cNvPr id="13" name="AutoShape 5"/>
          <p:cNvSpPr>
            <a:spLocks noChangeArrowheads="1"/>
          </p:cNvSpPr>
          <p:nvPr/>
        </p:nvSpPr>
        <p:spPr bwMode="auto">
          <a:xfrm>
            <a:off x="3657600" y="3952708"/>
            <a:ext cx="4681996" cy="675181"/>
          </a:xfrm>
          <a:prstGeom prst="roundRect">
            <a:avLst>
              <a:gd name="adj" fmla="val 13745"/>
            </a:avLst>
          </a:prstGeom>
          <a:solidFill>
            <a:srgbClr val="00B0F0">
              <a:alpha val="30980"/>
            </a:srgbClr>
          </a:solidFill>
          <a:ln w="38100">
            <a:solidFill>
              <a:schemeClr val="bg2"/>
            </a:solid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500" dirty="0" smtClean="0"/>
              <a:t>家长不能很好的掌握孩子在学校的学习状况。</a:t>
            </a:r>
            <a:endParaRPr lang="en-US" altLang="zh-CN" sz="1500" dirty="0">
              <a:latin typeface="Verdana" pitchFamily="34" charset="0"/>
            </a:endParaRPr>
          </a:p>
        </p:txBody>
      </p:sp>
      <p:sp>
        <p:nvSpPr>
          <p:cNvPr id="14" name="AutoShape 5"/>
          <p:cNvSpPr>
            <a:spLocks noChangeArrowheads="1"/>
          </p:cNvSpPr>
          <p:nvPr/>
        </p:nvSpPr>
        <p:spPr bwMode="auto">
          <a:xfrm>
            <a:off x="3657600" y="4837092"/>
            <a:ext cx="4681996" cy="864096"/>
          </a:xfrm>
          <a:prstGeom prst="roundRect">
            <a:avLst>
              <a:gd name="adj" fmla="val 13745"/>
            </a:avLst>
          </a:prstGeom>
          <a:solidFill>
            <a:srgbClr val="00B0F0">
              <a:alpha val="30980"/>
            </a:srgbClr>
          </a:solidFill>
          <a:ln w="38100">
            <a:solidFill>
              <a:schemeClr val="bg2"/>
            </a:solid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500" dirty="0" smtClean="0"/>
              <a:t>如何建立全民参与的学生培养环境？</a:t>
            </a:r>
            <a:endParaRPr lang="zh-CN" altLang="en-US" sz="1500" dirty="0"/>
          </a:p>
        </p:txBody>
      </p:sp>
    </p:spTree>
    <p:extLst>
      <p:ext uri="{BB962C8B-B14F-4D97-AF65-F5344CB8AC3E}">
        <p14:creationId xmlns:p14="http://schemas.microsoft.com/office/powerpoint/2010/main" val="500958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右箭头 9"/>
          <p:cNvSpPr/>
          <p:nvPr/>
        </p:nvSpPr>
        <p:spPr bwMode="auto">
          <a:xfrm>
            <a:off x="3859795" y="5771015"/>
            <a:ext cx="2367649" cy="728331"/>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24" tIns="45711" rIns="91424" bIns="45711" numCol="1" rtlCol="0" anchor="ctr" anchorCtr="0" compatLnSpc="1">
            <a:prstTxWarp prst="textNoShape">
              <a:avLst/>
            </a:prstTxWarp>
          </a:bodyPr>
          <a:lstStyle/>
          <a:p>
            <a:pPr algn="ctr" defTabSz="955500"/>
            <a:r>
              <a:rPr lang="zh-CN" altLang="en-US" sz="1600" dirty="0" smtClean="0">
                <a:solidFill>
                  <a:prstClr val="black"/>
                </a:solidFill>
                <a:latin typeface="微软雅黑"/>
              </a:rPr>
              <a:t>反馈至家长手机</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8499" y="1059050"/>
            <a:ext cx="3041715" cy="6103753"/>
          </a:xfrm>
          <a:prstGeom prst="rect">
            <a:avLst/>
          </a:prstGeom>
        </p:spPr>
      </p:pic>
      <p:pic>
        <p:nvPicPr>
          <p:cNvPr id="66" name="图片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099" y="4728766"/>
            <a:ext cx="3080129" cy="2822699"/>
          </a:xfrm>
          <a:prstGeom prst="rect">
            <a:avLst/>
          </a:prstGeom>
        </p:spPr>
      </p:pic>
      <p:pic>
        <p:nvPicPr>
          <p:cNvPr id="67" name="图片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0013" y="5855483"/>
            <a:ext cx="1195952" cy="632964"/>
          </a:xfrm>
          <a:prstGeom prst="rect">
            <a:avLst/>
          </a:prstGeom>
        </p:spPr>
      </p:pic>
      <p:pic>
        <p:nvPicPr>
          <p:cNvPr id="30" name="图片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258" y="5517828"/>
            <a:ext cx="1424092" cy="1995193"/>
          </a:xfrm>
          <a:prstGeom prst="rect">
            <a:avLst/>
          </a:prstGeom>
        </p:spPr>
      </p:pic>
      <p:pic>
        <p:nvPicPr>
          <p:cNvPr id="78" name="图片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467" y="1059049"/>
            <a:ext cx="5025204" cy="3278945"/>
          </a:xfrm>
          <a:prstGeom prst="rect">
            <a:avLst/>
          </a:prstGeom>
        </p:spPr>
      </p:pic>
      <p:pic>
        <p:nvPicPr>
          <p:cNvPr id="79" name="图片 7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834" y="1413601"/>
            <a:ext cx="4010555" cy="2429366"/>
          </a:xfrm>
          <a:prstGeom prst="rect">
            <a:avLst/>
          </a:prstGeom>
        </p:spPr>
      </p:pic>
      <p:pic>
        <p:nvPicPr>
          <p:cNvPr id="80" name="图片 7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6559" y="2969331"/>
            <a:ext cx="1178339" cy="1178339"/>
          </a:xfrm>
          <a:prstGeom prst="rect">
            <a:avLst/>
          </a:prstGeom>
        </p:spPr>
      </p:pic>
      <p:pic>
        <p:nvPicPr>
          <p:cNvPr id="81" name="图片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099" y="1368490"/>
            <a:ext cx="3997289" cy="2462204"/>
          </a:xfrm>
          <a:prstGeom prst="rect">
            <a:avLst/>
          </a:prstGeom>
        </p:spPr>
      </p:pic>
      <p:sp>
        <p:nvSpPr>
          <p:cNvPr id="71" name="下箭头 70"/>
          <p:cNvSpPr/>
          <p:nvPr/>
        </p:nvSpPr>
        <p:spPr bwMode="auto">
          <a:xfrm>
            <a:off x="2590707" y="3747944"/>
            <a:ext cx="824427" cy="1595526"/>
          </a:xfrm>
          <a:prstGeom prst="down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24" tIns="45711" rIns="91424" bIns="45711" numCol="1" rtlCol="0" anchor="ctr" anchorCtr="0" compatLnSpc="1">
            <a:prstTxWarp prst="textNoShape">
              <a:avLst/>
            </a:prstTxWarp>
          </a:bodyPr>
          <a:lstStyle/>
          <a:p>
            <a:pPr algn="ctr" defTabSz="955500"/>
            <a:r>
              <a:rPr lang="zh-CN" altLang="en-US" sz="1600" dirty="0" smtClean="0">
                <a:solidFill>
                  <a:prstClr val="black"/>
                </a:solidFill>
                <a:latin typeface="微软雅黑"/>
              </a:rPr>
              <a:t>针对性提问</a:t>
            </a:r>
          </a:p>
        </p:txBody>
      </p:sp>
      <p:pic>
        <p:nvPicPr>
          <p:cNvPr id="85" name="图片 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949" y="1387880"/>
            <a:ext cx="1466850" cy="1201420"/>
          </a:xfrm>
          <a:prstGeom prst="rect">
            <a:avLst/>
          </a:prstGeom>
          <a:effectLst>
            <a:outerShdw blurRad="50800" dist="38100" dir="5400000" algn="t" rotWithShape="0">
              <a:prstClr val="black">
                <a:alpha val="40000"/>
              </a:prstClr>
            </a:outerShdw>
          </a:effectLst>
        </p:spPr>
      </p:pic>
      <p:sp>
        <p:nvSpPr>
          <p:cNvPr id="86" name="矩形 85"/>
          <p:cNvSpPr/>
          <p:nvPr/>
        </p:nvSpPr>
        <p:spPr bwMode="auto">
          <a:xfrm>
            <a:off x="6526749" y="4142409"/>
            <a:ext cx="2625213" cy="1034274"/>
          </a:xfrm>
          <a:prstGeom prst="rect">
            <a:avLst/>
          </a:prstGeom>
          <a:noFill/>
          <a:ln w="38100" cap="flat" cmpd="sng" algn="ctr">
            <a:solidFill>
              <a:srgbClr val="C00000"/>
            </a:solidFill>
            <a:prstDash val="sysDash"/>
            <a:round/>
            <a:headEnd type="none" w="med" len="med"/>
            <a:tailEnd type="none" w="med" len="med"/>
          </a:ln>
          <a:effectLst/>
        </p:spPr>
        <p:txBody>
          <a:bodyPr vert="horz" wrap="square" lIns="91424" tIns="45711" rIns="91424" bIns="45711" numCol="1" rtlCol="0" anchor="t" anchorCtr="0" compatLnSpc="1">
            <a:prstTxWarp prst="textNoShape">
              <a:avLst/>
            </a:prstTxWarp>
          </a:bodyPr>
          <a:lstStyle/>
          <a:p>
            <a:pPr defTabSz="955500"/>
            <a:endParaRPr lang="zh-CN" altLang="en-US" dirty="0" smtClean="0">
              <a:solidFill>
                <a:prstClr val="black"/>
              </a:solidFill>
              <a:ea typeface="宋体" pitchFamily="2" charset="-122"/>
            </a:endParaRPr>
          </a:p>
        </p:txBody>
      </p:sp>
      <p:sp>
        <p:nvSpPr>
          <p:cNvPr id="16" name="标题 1"/>
          <p:cNvSpPr>
            <a:spLocks noGrp="1"/>
          </p:cNvSpPr>
          <p:nvPr>
            <p:ph type="title"/>
          </p:nvPr>
        </p:nvSpPr>
        <p:spPr>
          <a:xfrm>
            <a:off x="377644" y="313884"/>
            <a:ext cx="4412070" cy="766087"/>
          </a:xfrm>
        </p:spPr>
        <p:txBody>
          <a:bodyPr/>
          <a:lstStyle/>
          <a:p>
            <a:r>
              <a:rPr lang="zh-CN" altLang="en-US" sz="4000" dirty="0" smtClean="0"/>
              <a:t> 家校互联应用探索</a:t>
            </a:r>
            <a:endParaRPr lang="zh-CN" altLang="en-US" sz="4000" dirty="0"/>
          </a:p>
        </p:txBody>
      </p:sp>
    </p:spTree>
    <p:extLst>
      <p:ext uri="{BB962C8B-B14F-4D97-AF65-F5344CB8AC3E}">
        <p14:creationId xmlns:p14="http://schemas.microsoft.com/office/powerpoint/2010/main" val="3585680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250"/>
                                        <p:tgtEl>
                                          <p:spTgt spid="80"/>
                                        </p:tgtEl>
                                      </p:cBhvr>
                                    </p:animEffect>
                                    <p:anim calcmode="lin" valueType="num">
                                      <p:cBhvr>
                                        <p:cTn id="8" dur="250" fill="hold"/>
                                        <p:tgtEl>
                                          <p:spTgt spid="80"/>
                                        </p:tgtEl>
                                        <p:attrNameLst>
                                          <p:attrName>ppt_x</p:attrName>
                                        </p:attrNameLst>
                                      </p:cBhvr>
                                      <p:tavLst>
                                        <p:tav tm="0">
                                          <p:val>
                                            <p:strVal val="#ppt_x"/>
                                          </p:val>
                                        </p:tav>
                                        <p:tav tm="100000">
                                          <p:val>
                                            <p:strVal val="#ppt_x"/>
                                          </p:val>
                                        </p:tav>
                                      </p:tavLst>
                                    </p:anim>
                                    <p:anim calcmode="lin" valueType="num">
                                      <p:cBhvr>
                                        <p:cTn id="9" dur="250" fill="hold"/>
                                        <p:tgtEl>
                                          <p:spTgt spid="80"/>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xit" presetSubtype="0" fill="hold" nodeType="afterEffect">
                                  <p:stCondLst>
                                    <p:cond delay="0"/>
                                  </p:stCondLst>
                                  <p:childTnLst>
                                    <p:animEffect transition="out" filter="fade">
                                      <p:cBhvr>
                                        <p:cTn id="12" dur="500"/>
                                        <p:tgtEl>
                                          <p:spTgt spid="80"/>
                                        </p:tgtEl>
                                      </p:cBhvr>
                                    </p:animEffect>
                                    <p:anim calcmode="lin" valueType="num">
                                      <p:cBhvr>
                                        <p:cTn id="13" dur="500"/>
                                        <p:tgtEl>
                                          <p:spTgt spid="80"/>
                                        </p:tgtEl>
                                        <p:attrNameLst>
                                          <p:attrName>ppt_x</p:attrName>
                                        </p:attrNameLst>
                                      </p:cBhvr>
                                      <p:tavLst>
                                        <p:tav tm="0">
                                          <p:val>
                                            <p:strVal val="ppt_x"/>
                                          </p:val>
                                        </p:tav>
                                        <p:tav tm="100000">
                                          <p:val>
                                            <p:strVal val="ppt_x"/>
                                          </p:val>
                                        </p:tav>
                                      </p:tavLst>
                                    </p:anim>
                                    <p:anim calcmode="lin" valueType="num">
                                      <p:cBhvr>
                                        <p:cTn id="14" dur="500"/>
                                        <p:tgtEl>
                                          <p:spTgt spid="80"/>
                                        </p:tgtEl>
                                        <p:attrNameLst>
                                          <p:attrName>ppt_y</p:attrName>
                                        </p:attrNameLst>
                                      </p:cBhvr>
                                      <p:tavLst>
                                        <p:tav tm="0">
                                          <p:val>
                                            <p:strVal val="ppt_y"/>
                                          </p:val>
                                        </p:tav>
                                        <p:tav tm="100000">
                                          <p:val>
                                            <p:strVal val="ppt_y+.1"/>
                                          </p:val>
                                        </p:tav>
                                      </p:tavLst>
                                    </p:anim>
                                    <p:set>
                                      <p:cBhvr>
                                        <p:cTn id="15" dur="1" fill="hold">
                                          <p:stCondLst>
                                            <p:cond delay="499"/>
                                          </p:stCondLst>
                                        </p:cTn>
                                        <p:tgtEl>
                                          <p:spTgt spid="80"/>
                                        </p:tgtEl>
                                        <p:attrNameLst>
                                          <p:attrName>style.visibility</p:attrName>
                                        </p:attrNameLst>
                                      </p:cBhvr>
                                      <p:to>
                                        <p:strVal val="hidden"/>
                                      </p:to>
                                    </p:set>
                                  </p:childTnLst>
                                </p:cTn>
                              </p:par>
                            </p:childTnLst>
                          </p:cTn>
                        </p:par>
                        <p:par>
                          <p:cTn id="16" fill="hold">
                            <p:stCondLst>
                              <p:cond delay="750"/>
                            </p:stCondLst>
                            <p:childTnLst>
                              <p:par>
                                <p:cTn id="17" presetID="22" presetClass="entr" presetSubtype="2"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wipe(right)">
                                      <p:cBhvr>
                                        <p:cTn id="19" dur="500"/>
                                        <p:tgtEl>
                                          <p:spTgt spid="81"/>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wipe(up)">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wipe(down)">
                                      <p:cBhvr>
                                        <p:cTn id="33" dur="500"/>
                                        <p:tgtEl>
                                          <p:spTgt spid="66"/>
                                        </p:tgtEl>
                                      </p:cBhvr>
                                    </p:animEffect>
                                  </p:childTnLst>
                                </p:cTn>
                              </p:par>
                              <p:par>
                                <p:cTn id="34" presetID="22" presetClass="entr" presetSubtype="4"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childTnLst>
                          </p:cTn>
                        </p:par>
                        <p:par>
                          <p:cTn id="37" fill="hold">
                            <p:stCondLst>
                              <p:cond delay="500"/>
                            </p:stCondLst>
                            <p:childTnLst>
                              <p:par>
                                <p:cTn id="38" presetID="16" presetClass="entr" presetSubtype="37" repeatCount="indefinite"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barn(outVertical)">
                                      <p:cBhvr>
                                        <p:cTn id="40" dur="5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fade">
                                      <p:cBhvr>
                                        <p:cTn id="56" dur="1000"/>
                                        <p:tgtEl>
                                          <p:spTgt spid="86"/>
                                        </p:tgtEl>
                                      </p:cBhvr>
                                    </p:animEffect>
                                    <p:anim calcmode="lin" valueType="num">
                                      <p:cBhvr>
                                        <p:cTn id="57" dur="1000" fill="hold"/>
                                        <p:tgtEl>
                                          <p:spTgt spid="86"/>
                                        </p:tgtEl>
                                        <p:attrNameLst>
                                          <p:attrName>ppt_x</p:attrName>
                                        </p:attrNameLst>
                                      </p:cBhvr>
                                      <p:tavLst>
                                        <p:tav tm="0">
                                          <p:val>
                                            <p:strVal val="#ppt_x"/>
                                          </p:val>
                                        </p:tav>
                                        <p:tav tm="100000">
                                          <p:val>
                                            <p:strVal val="#ppt_x"/>
                                          </p:val>
                                        </p:tav>
                                      </p:tavLst>
                                    </p:anim>
                                    <p:anim calcmode="lin" valueType="num">
                                      <p:cBhvr>
                                        <p:cTn id="58"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1" grpId="0" animBg="1"/>
      <p:bldP spid="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p:cNvSpPr>
            <a:spLocks noGrp="1"/>
          </p:cNvSpPr>
          <p:nvPr>
            <p:ph type="title"/>
          </p:nvPr>
        </p:nvSpPr>
        <p:spPr>
          <a:xfrm>
            <a:off x="504825" y="314325"/>
            <a:ext cx="4836610" cy="765175"/>
          </a:xfrm>
        </p:spPr>
        <p:txBody>
          <a:bodyPr/>
          <a:lstStyle/>
          <a:p>
            <a:r>
              <a:rPr lang="zh-CN" altLang="en-US" sz="3600" b="1" dirty="0" smtClean="0">
                <a:solidFill>
                  <a:srgbClr val="383838"/>
                </a:solidFill>
              </a:rPr>
              <a:t>成绩不再是简单的数字</a:t>
            </a:r>
          </a:p>
        </p:txBody>
      </p:sp>
      <p:sp>
        <p:nvSpPr>
          <p:cNvPr id="5123" name="标题 1"/>
          <p:cNvSpPr>
            <a:spLocks noGrp="1" noChangeArrowheads="1"/>
          </p:cNvSpPr>
          <p:nvPr/>
        </p:nvSpPr>
        <p:spPr bwMode="auto">
          <a:xfrm>
            <a:off x="462598" y="1024678"/>
            <a:ext cx="8824172" cy="1149033"/>
          </a:xfrm>
          <a:prstGeom prst="rect">
            <a:avLst/>
          </a:prstGeom>
          <a:noFill/>
          <a:ln w="9525">
            <a:noFill/>
            <a:bevel/>
            <a:headEnd/>
            <a:tailEnd/>
          </a:ln>
        </p:spPr>
        <p:txBody>
          <a:bodyPr lIns="95492" tIns="47746" rIns="95492" bIns="47746" anchor="ctr"/>
          <a:lstStyle/>
          <a:p>
            <a:pPr>
              <a:lnSpc>
                <a:spcPct val="150000"/>
              </a:lnSpc>
              <a:spcBef>
                <a:spcPts val="627"/>
              </a:spcBef>
              <a:buClr>
                <a:srgbClr val="BA836A"/>
              </a:buClr>
              <a:buSzPct val="100000"/>
            </a:pPr>
            <a:r>
              <a:rPr lang="zh-CN" altLang="en-US" b="0" dirty="0" smtClean="0">
                <a:solidFill>
                  <a:srgbClr val="2C2C2C"/>
                </a:solidFill>
                <a:latin typeface="微软雅黑" pitchFamily="34" charset="-122"/>
                <a:ea typeface="微软雅黑" pitchFamily="34" charset="-122"/>
                <a:sym typeface="微软雅黑" pitchFamily="34" charset="-122"/>
              </a:rPr>
              <a:t>支持语音方式快速誊分（</a:t>
            </a:r>
            <a:r>
              <a:rPr lang="en-US" altLang="zh-CN" dirty="0" smtClean="0">
                <a:solidFill>
                  <a:srgbClr val="2C2C2C"/>
                </a:solidFill>
                <a:latin typeface="微软雅黑" pitchFamily="34" charset="-122"/>
                <a:ea typeface="微软雅黑" pitchFamily="34" charset="-122"/>
                <a:sym typeface="微软雅黑" pitchFamily="34" charset="-122"/>
              </a:rPr>
              <a:t>3</a:t>
            </a:r>
            <a:r>
              <a:rPr lang="zh-CN" altLang="en-US" dirty="0" smtClean="0">
                <a:solidFill>
                  <a:srgbClr val="2C2C2C"/>
                </a:solidFill>
                <a:latin typeface="微软雅黑" pitchFamily="34" charset="-122"/>
                <a:ea typeface="微软雅黑" pitchFamily="34" charset="-122"/>
                <a:sym typeface="微软雅黑" pitchFamily="34" charset="-122"/>
              </a:rPr>
              <a:t>分钟可以搞定</a:t>
            </a:r>
            <a:r>
              <a:rPr lang="zh-CN" altLang="en-US" b="0" dirty="0" smtClean="0">
                <a:solidFill>
                  <a:srgbClr val="2C2C2C"/>
                </a:solidFill>
                <a:latin typeface="微软雅黑" pitchFamily="34" charset="-122"/>
                <a:ea typeface="微软雅黑" pitchFamily="34" charset="-122"/>
                <a:sym typeface="微软雅黑" pitchFamily="34" charset="-122"/>
              </a:rPr>
              <a:t>）， 并自动生成班级成绩分析报表（班级最高分、最低分、平均分，分数前</a:t>
            </a:r>
            <a:r>
              <a:rPr lang="en-US" altLang="zh-CN" b="0" dirty="0" smtClean="0">
                <a:solidFill>
                  <a:srgbClr val="2C2C2C"/>
                </a:solidFill>
                <a:latin typeface="微软雅黑" pitchFamily="34" charset="-122"/>
                <a:ea typeface="微软雅黑" pitchFamily="34" charset="-122"/>
                <a:sym typeface="微软雅黑" pitchFamily="34" charset="-122"/>
              </a:rPr>
              <a:t>5</a:t>
            </a:r>
            <a:r>
              <a:rPr lang="zh-CN" altLang="en-US" b="0" dirty="0" smtClean="0">
                <a:solidFill>
                  <a:srgbClr val="2C2C2C"/>
                </a:solidFill>
                <a:latin typeface="微软雅黑" pitchFamily="34" charset="-122"/>
                <a:ea typeface="微软雅黑" pitchFamily="34" charset="-122"/>
                <a:sym typeface="微软雅黑" pitchFamily="34" charset="-122"/>
              </a:rPr>
              <a:t>名，进步前</a:t>
            </a:r>
            <a:r>
              <a:rPr lang="en-US" altLang="zh-CN" b="0" dirty="0" smtClean="0">
                <a:solidFill>
                  <a:srgbClr val="2C2C2C"/>
                </a:solidFill>
                <a:latin typeface="微软雅黑" pitchFamily="34" charset="-122"/>
                <a:ea typeface="微软雅黑" pitchFamily="34" charset="-122"/>
                <a:sym typeface="微软雅黑" pitchFamily="34" charset="-122"/>
              </a:rPr>
              <a:t>5</a:t>
            </a:r>
            <a:r>
              <a:rPr lang="zh-CN" altLang="en-US" b="0" dirty="0" smtClean="0">
                <a:solidFill>
                  <a:srgbClr val="2C2C2C"/>
                </a:solidFill>
                <a:latin typeface="微软雅黑" pitchFamily="34" charset="-122"/>
                <a:ea typeface="微软雅黑" pitchFamily="34" charset="-122"/>
                <a:sym typeface="微软雅黑" pitchFamily="34" charset="-122"/>
              </a:rPr>
              <a:t>名，柱状分布图，成绩明细）</a:t>
            </a:r>
          </a:p>
        </p:txBody>
      </p:sp>
      <p:grpSp>
        <p:nvGrpSpPr>
          <p:cNvPr id="5" name="组合 4"/>
          <p:cNvGrpSpPr>
            <a:grpSpLocks/>
          </p:cNvGrpSpPr>
          <p:nvPr/>
        </p:nvGrpSpPr>
        <p:grpSpPr bwMode="auto">
          <a:xfrm>
            <a:off x="170782" y="2303040"/>
            <a:ext cx="2828643" cy="4737064"/>
            <a:chOff x="164264" y="2216861"/>
            <a:chExt cx="2679616" cy="4451313"/>
          </a:xfrm>
        </p:grpSpPr>
        <p:pic>
          <p:nvPicPr>
            <p:cNvPr id="2" name="图片 1"/>
            <p:cNvPicPr>
              <a:picLocks noChangeAspect="1"/>
            </p:cNvPicPr>
            <p:nvPr/>
          </p:nvPicPr>
          <p:blipFill rotWithShape="1">
            <a:blip r:embed="rId2" cstate="print"/>
            <a:srcRect t="11677" b="7478"/>
            <a:stretch/>
          </p:blipFill>
          <p:spPr>
            <a:xfrm>
              <a:off x="164264" y="2614243"/>
              <a:ext cx="2679616" cy="4053931"/>
            </a:xfrm>
            <a:prstGeom prst="roundRect">
              <a:avLst>
                <a:gd name="adj" fmla="val 5558"/>
              </a:avLst>
            </a:prstGeom>
            <a:ln>
              <a:noFill/>
            </a:ln>
            <a:effectLst>
              <a:outerShdw blurRad="190500" algn="tl" rotWithShape="0">
                <a:srgbClr val="000000">
                  <a:alpha val="70000"/>
                </a:srgbClr>
              </a:outerShdw>
            </a:effectLst>
          </p:spPr>
        </p:pic>
        <p:sp>
          <p:nvSpPr>
            <p:cNvPr id="5134" name="文本框 15"/>
            <p:cNvSpPr txBox="1">
              <a:spLocks noChangeArrowheads="1"/>
            </p:cNvSpPr>
            <p:nvPr/>
          </p:nvSpPr>
          <p:spPr bwMode="auto">
            <a:xfrm>
              <a:off x="683730" y="2216861"/>
              <a:ext cx="1944688" cy="338554"/>
            </a:xfrm>
            <a:prstGeom prst="rect">
              <a:avLst/>
            </a:prstGeom>
            <a:noFill/>
            <a:ln w="9525">
              <a:noFill/>
              <a:miter lim="800000"/>
              <a:headEnd/>
              <a:tailEnd/>
            </a:ln>
          </p:spPr>
          <p:txBody>
            <a:bodyPr>
              <a:spAutoFit/>
            </a:bodyPr>
            <a:lstStyle/>
            <a:p>
              <a:pPr eaLnBrk="0" hangingPunct="0"/>
              <a:r>
                <a:rPr lang="zh-CN" altLang="en-US" sz="1700" dirty="0" smtClean="0">
                  <a:solidFill>
                    <a:srgbClr val="00B0F0"/>
                  </a:solidFill>
                  <a:latin typeface="微软雅黑" pitchFamily="34" charset="-122"/>
                  <a:ea typeface="微软雅黑" pitchFamily="34" charset="-122"/>
                  <a:sym typeface="幼圆" pitchFamily="49" charset="-122"/>
                </a:rPr>
                <a:t>语言方式快速誊分</a:t>
              </a:r>
            </a:p>
          </p:txBody>
        </p:sp>
      </p:grpSp>
      <p:grpSp>
        <p:nvGrpSpPr>
          <p:cNvPr id="7" name="组合 6"/>
          <p:cNvGrpSpPr>
            <a:grpSpLocks/>
          </p:cNvGrpSpPr>
          <p:nvPr/>
        </p:nvGrpSpPr>
        <p:grpSpPr bwMode="auto">
          <a:xfrm>
            <a:off x="3195075" y="2312988"/>
            <a:ext cx="2933100" cy="4727116"/>
            <a:chOff x="3059895" y="2226386"/>
            <a:chExt cx="2736190" cy="4442839"/>
          </a:xfrm>
        </p:grpSpPr>
        <p:grpSp>
          <p:nvGrpSpPr>
            <p:cNvPr id="8" name="组合 21"/>
            <p:cNvGrpSpPr>
              <a:grpSpLocks/>
            </p:cNvGrpSpPr>
            <p:nvPr/>
          </p:nvGrpSpPr>
          <p:grpSpPr bwMode="auto">
            <a:xfrm>
              <a:off x="3059895" y="2615294"/>
              <a:ext cx="2723068" cy="4053931"/>
              <a:chOff x="3419920" y="2327183"/>
              <a:chExt cx="2795186" cy="3600000"/>
            </a:xfrm>
            <a:effectLst>
              <a:outerShdw blurRad="76200" dir="18900000" sy="23000" kx="-1200000" algn="bl" rotWithShape="0">
                <a:prstClr val="black">
                  <a:alpha val="20000"/>
                </a:prstClr>
              </a:outerShdw>
            </a:effectLst>
          </p:grpSpPr>
          <p:pic>
            <p:nvPicPr>
              <p:cNvPr id="3" name="图片 2"/>
              <p:cNvPicPr>
                <a:picLocks noChangeAspect="1"/>
              </p:cNvPicPr>
              <p:nvPr/>
            </p:nvPicPr>
            <p:blipFill rotWithShape="1">
              <a:blip r:embed="rId3" cstate="print"/>
              <a:srcRect t="19552" b="8003"/>
              <a:stretch/>
            </p:blipFill>
            <p:spPr>
              <a:xfrm>
                <a:off x="3419920" y="2327183"/>
                <a:ext cx="2795186" cy="3600000"/>
              </a:xfrm>
              <a:prstGeom prst="roundRect">
                <a:avLst>
                  <a:gd name="adj" fmla="val 7660"/>
                </a:avLst>
              </a:prstGeom>
              <a:ln>
                <a:noFill/>
              </a:ln>
              <a:effectLst>
                <a:outerShdw blurRad="190500" algn="tl" rotWithShape="0">
                  <a:srgbClr val="000000">
                    <a:alpha val="70000"/>
                  </a:srgbClr>
                </a:outerShdw>
              </a:effectLst>
            </p:spPr>
          </p:pic>
          <p:sp>
            <p:nvSpPr>
              <p:cNvPr id="4113" name="矩形 4"/>
              <p:cNvSpPr>
                <a:spLocks noChangeArrowheads="1"/>
              </p:cNvSpPr>
              <p:nvPr/>
            </p:nvSpPr>
            <p:spPr bwMode="auto">
              <a:xfrm>
                <a:off x="4506499" y="2399188"/>
                <a:ext cx="1505601" cy="166833"/>
              </a:xfrm>
              <a:prstGeom prst="rect">
                <a:avLst/>
              </a:prstGeom>
              <a:solidFill>
                <a:srgbClr val="ECF8F6"/>
              </a:solidFill>
              <a:ln w="9525" algn="ctr">
                <a:solidFill>
                  <a:schemeClr val="bg1"/>
                </a:solidFill>
                <a:round/>
                <a:headEnd/>
                <a:tailEnd/>
              </a:ln>
            </p:spPr>
            <p:txBody>
              <a:bodyPr/>
              <a:lstStyle/>
              <a:p>
                <a:pPr eaLnBrk="0" hangingPunct="0">
                  <a:buFont typeface="Arial" charset="0"/>
                  <a:buNone/>
                  <a:defRPr/>
                </a:pPr>
                <a:endParaRPr lang="zh-CN" altLang="en-US" b="0" dirty="0">
                  <a:solidFill>
                    <a:srgbClr val="5F5F5F"/>
                  </a:solidFill>
                  <a:latin typeface="Arial" charset="0"/>
                </a:endParaRPr>
              </a:p>
            </p:txBody>
          </p:sp>
          <p:sp>
            <p:nvSpPr>
              <p:cNvPr id="6" name="文本框 5"/>
              <p:cNvSpPr txBox="1"/>
              <p:nvPr/>
            </p:nvSpPr>
            <p:spPr>
              <a:xfrm>
                <a:off x="4451647" y="2365278"/>
                <a:ext cx="1704730" cy="333941"/>
              </a:xfrm>
              <a:prstGeom prst="rect">
                <a:avLst/>
              </a:prstGeom>
              <a:noFill/>
            </p:spPr>
            <p:txBody>
              <a:bodyPr>
                <a:spAutoFit/>
              </a:bodyPr>
              <a:lstStyle/>
              <a:p>
                <a:pPr eaLnBrk="0" hangingPunct="0">
                  <a:defRPr/>
                </a:pPr>
                <a:r>
                  <a:rPr lang="en-US" altLang="zh-CN" sz="1000" dirty="0">
                    <a:solidFill>
                      <a:srgbClr val="0070C0"/>
                    </a:solidFill>
                    <a:latin typeface="微软雅黑"/>
                    <a:ea typeface="微软雅黑"/>
                  </a:rPr>
                  <a:t>2014</a:t>
                </a:r>
                <a:r>
                  <a:rPr lang="zh-CN" altLang="en-US" sz="1000" dirty="0">
                    <a:solidFill>
                      <a:srgbClr val="0070C0"/>
                    </a:solidFill>
                    <a:latin typeface="微软雅黑"/>
                    <a:ea typeface="微软雅黑"/>
                  </a:rPr>
                  <a:t>年</a:t>
                </a:r>
                <a:r>
                  <a:rPr lang="en-US" altLang="zh-CN" sz="1000" dirty="0">
                    <a:solidFill>
                      <a:srgbClr val="0070C0"/>
                    </a:solidFill>
                    <a:latin typeface="微软雅黑"/>
                    <a:ea typeface="微软雅黑"/>
                  </a:rPr>
                  <a:t>11</a:t>
                </a:r>
                <a:r>
                  <a:rPr lang="zh-CN" altLang="en-US" sz="1000" dirty="0">
                    <a:solidFill>
                      <a:srgbClr val="0070C0"/>
                    </a:solidFill>
                    <a:latin typeface="微软雅黑"/>
                    <a:ea typeface="微软雅黑"/>
                  </a:rPr>
                  <a:t>月语文月考</a:t>
                </a:r>
              </a:p>
              <a:p>
                <a:pPr eaLnBrk="0" hangingPunct="0">
                  <a:defRPr/>
                </a:pPr>
                <a:endParaRPr lang="zh-CN" altLang="en-US" sz="1000" b="0" dirty="0">
                  <a:solidFill>
                    <a:srgbClr val="5F5F5F"/>
                  </a:solidFill>
                  <a:latin typeface="微软雅黑"/>
                </a:endParaRPr>
              </a:p>
            </p:txBody>
          </p:sp>
          <p:sp>
            <p:nvSpPr>
              <p:cNvPr id="15" name="圆角矩形 14"/>
              <p:cNvSpPr/>
              <p:nvPr/>
            </p:nvSpPr>
            <p:spPr>
              <a:xfrm>
                <a:off x="4507202" y="2355754"/>
                <a:ext cx="1649175" cy="411112"/>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b="0" dirty="0">
                  <a:solidFill>
                    <a:srgbClr val="FFFFFF"/>
                  </a:solidFill>
                </a:endParaRPr>
              </a:p>
            </p:txBody>
          </p:sp>
        </p:grpSp>
        <p:sp>
          <p:nvSpPr>
            <p:cNvPr id="5132" name="文本框 16"/>
            <p:cNvSpPr txBox="1">
              <a:spLocks noChangeArrowheads="1"/>
            </p:cNvSpPr>
            <p:nvPr/>
          </p:nvSpPr>
          <p:spPr bwMode="auto">
            <a:xfrm>
              <a:off x="3477107" y="2226386"/>
              <a:ext cx="2318978" cy="338554"/>
            </a:xfrm>
            <a:prstGeom prst="rect">
              <a:avLst/>
            </a:prstGeom>
            <a:noFill/>
            <a:ln w="9525">
              <a:noFill/>
              <a:miter lim="800000"/>
              <a:headEnd/>
              <a:tailEnd/>
            </a:ln>
          </p:spPr>
          <p:txBody>
            <a:bodyPr>
              <a:spAutoFit/>
            </a:bodyPr>
            <a:lstStyle/>
            <a:p>
              <a:pPr eaLnBrk="0" hangingPunct="0"/>
              <a:r>
                <a:rPr lang="zh-CN" altLang="en-US" sz="1700" dirty="0" smtClean="0">
                  <a:solidFill>
                    <a:srgbClr val="00B0F0"/>
                  </a:solidFill>
                  <a:latin typeface="微软雅黑" pitchFamily="34" charset="-122"/>
                  <a:ea typeface="微软雅黑" pitchFamily="34" charset="-122"/>
                  <a:sym typeface="幼圆" pitchFamily="49" charset="-122"/>
                </a:rPr>
                <a:t>班级历次成绩随时掌握</a:t>
              </a:r>
            </a:p>
          </p:txBody>
        </p:sp>
      </p:grpSp>
      <p:grpSp>
        <p:nvGrpSpPr>
          <p:cNvPr id="9" name="组合 7"/>
          <p:cNvGrpSpPr>
            <a:grpSpLocks/>
          </p:cNvGrpSpPr>
          <p:nvPr/>
        </p:nvGrpSpPr>
        <p:grpSpPr bwMode="auto">
          <a:xfrm>
            <a:off x="6279057" y="2324596"/>
            <a:ext cx="3093932" cy="8101259"/>
            <a:chOff x="6012100" y="2226386"/>
            <a:chExt cx="2962275" cy="7755069"/>
          </a:xfrm>
        </p:grpSpPr>
        <p:sp>
          <p:nvSpPr>
            <p:cNvPr id="5129" name="文本框 18"/>
            <p:cNvSpPr txBox="1">
              <a:spLocks noChangeArrowheads="1"/>
            </p:cNvSpPr>
            <p:nvPr/>
          </p:nvSpPr>
          <p:spPr bwMode="auto">
            <a:xfrm>
              <a:off x="6372125" y="2226386"/>
              <a:ext cx="2370290" cy="338554"/>
            </a:xfrm>
            <a:prstGeom prst="rect">
              <a:avLst/>
            </a:prstGeom>
            <a:noFill/>
            <a:ln w="9525">
              <a:noFill/>
              <a:miter lim="800000"/>
              <a:headEnd/>
              <a:tailEnd/>
            </a:ln>
          </p:spPr>
          <p:txBody>
            <a:bodyPr>
              <a:spAutoFit/>
            </a:bodyPr>
            <a:lstStyle/>
            <a:p>
              <a:pPr eaLnBrk="0" hangingPunct="0"/>
              <a:r>
                <a:rPr lang="zh-CN" altLang="en-US" sz="1700" dirty="0" smtClean="0">
                  <a:solidFill>
                    <a:srgbClr val="00B0F0"/>
                  </a:solidFill>
                  <a:latin typeface="微软雅黑" pitchFamily="34" charset="-122"/>
                  <a:ea typeface="微软雅黑" pitchFamily="34" charset="-122"/>
                  <a:sym typeface="幼圆" pitchFamily="49" charset="-122"/>
                </a:rPr>
                <a:t>成绩分析报表自动生成</a:t>
              </a:r>
            </a:p>
          </p:txBody>
        </p:sp>
        <p:pic>
          <p:nvPicPr>
            <p:cNvPr id="4118"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00" y="2647205"/>
              <a:ext cx="2962275" cy="7334250"/>
            </a:xfrm>
            <a:prstGeom prst="roundRect">
              <a:avLst>
                <a:gd name="adj" fmla="val 55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右箭头 3"/>
          <p:cNvSpPr/>
          <p:nvPr/>
        </p:nvSpPr>
        <p:spPr bwMode="auto">
          <a:xfrm>
            <a:off x="2773929" y="2936417"/>
            <a:ext cx="450991" cy="300108"/>
          </a:xfrm>
          <a:prstGeom prst="rightArrow">
            <a:avLst/>
          </a:prstGeom>
          <a:solidFill>
            <a:srgbClr val="00B0F0"/>
          </a:solidFill>
          <a:ln w="9525" cap="flat" cmpd="sng" algn="ctr">
            <a:solidFill>
              <a:schemeClr val="bg1">
                <a:lumMod val="95000"/>
              </a:schemeClr>
            </a:solidFill>
            <a:prstDash val="solid"/>
            <a:round/>
            <a:headEnd type="none" w="med" len="med"/>
            <a:tailEnd type="none" w="med" len="med"/>
          </a:ln>
          <a:effectLst/>
          <a:extLst/>
        </p:spPr>
        <p:txBody>
          <a:bodyPr lIns="95492" tIns="47746" rIns="95492" bIns="47746"/>
          <a:lstStyle/>
          <a:p>
            <a:pPr eaLnBrk="0" hangingPunct="0">
              <a:buFont typeface="Arial" panose="020B0604020202020204" pitchFamily="34" charset="0"/>
              <a:buNone/>
              <a:defRPr/>
            </a:pPr>
            <a:endParaRPr lang="zh-CN" altLang="en-US" b="0" dirty="0">
              <a:solidFill>
                <a:srgbClr val="5F5F5F"/>
              </a:solidFill>
              <a:latin typeface="Arial" panose="020B0604020202020204" pitchFamily="34" charset="0"/>
            </a:endParaRPr>
          </a:p>
        </p:txBody>
      </p:sp>
      <p:sp>
        <p:nvSpPr>
          <p:cNvPr id="24" name="右箭头 23"/>
          <p:cNvSpPr/>
          <p:nvPr/>
        </p:nvSpPr>
        <p:spPr bwMode="auto">
          <a:xfrm>
            <a:off x="5980608" y="2914861"/>
            <a:ext cx="450991" cy="300109"/>
          </a:xfrm>
          <a:prstGeom prst="rightArrow">
            <a:avLst/>
          </a:prstGeom>
          <a:solidFill>
            <a:srgbClr val="00B0F0"/>
          </a:solidFill>
          <a:ln w="9525" cap="flat" cmpd="sng" algn="ctr">
            <a:solidFill>
              <a:schemeClr val="bg1">
                <a:lumMod val="95000"/>
              </a:schemeClr>
            </a:solidFill>
            <a:prstDash val="solid"/>
            <a:round/>
            <a:headEnd type="none" w="med" len="med"/>
            <a:tailEnd type="none" w="med" len="med"/>
          </a:ln>
          <a:effectLst/>
          <a:extLst/>
        </p:spPr>
        <p:txBody>
          <a:bodyPr lIns="95492" tIns="47746" rIns="95492" bIns="47746"/>
          <a:lstStyle/>
          <a:p>
            <a:pPr eaLnBrk="0" hangingPunct="0">
              <a:buFont typeface="Arial" panose="020B0604020202020204" pitchFamily="34" charset="0"/>
              <a:buNone/>
              <a:defRPr/>
            </a:pPr>
            <a:endParaRPr lang="zh-CN" altLang="en-US" b="0" dirty="0">
              <a:solidFill>
                <a:srgbClr val="5F5F5F"/>
              </a:solidFill>
              <a:latin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4.44444E-6 3.7037E-6 L 0.00348 -0.39005 " pathEditMode="relative" rAng="0" ptsTypes="AA">
                                      <p:cBhvr>
                                        <p:cTn id="26" dur="2000" fill="hold"/>
                                        <p:tgtEl>
                                          <p:spTgt spid="9"/>
                                        </p:tgtEl>
                                        <p:attrNameLst>
                                          <p:attrName>ppt_x</p:attrName>
                                          <p:attrName>ppt_y</p:attrName>
                                        </p:attrNameLst>
                                      </p:cBhvr>
                                      <p:rCtr x="200" y="-19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504825" y="314325"/>
            <a:ext cx="4847760" cy="765175"/>
          </a:xfrm>
        </p:spPr>
        <p:txBody>
          <a:bodyPr/>
          <a:lstStyle/>
          <a:p>
            <a:pPr>
              <a:defRPr/>
            </a:pPr>
            <a:r>
              <a:rPr lang="zh-CN" altLang="en-US" sz="3600" b="1" dirty="0" smtClean="0">
                <a:solidFill>
                  <a:srgbClr val="383838"/>
                </a:solidFill>
              </a:rPr>
              <a:t>成绩</a:t>
            </a:r>
            <a:r>
              <a:rPr lang="zh-CN" altLang="en-US" sz="3600" b="1" dirty="0">
                <a:solidFill>
                  <a:srgbClr val="383838"/>
                </a:solidFill>
              </a:rPr>
              <a:t>不再是简单的数字</a:t>
            </a:r>
            <a:endParaRPr lang="zh-CN" altLang="en-US" sz="4800" b="1" dirty="0">
              <a:solidFill>
                <a:srgbClr val="383838"/>
              </a:solidFill>
              <a:cs typeface="+mn-cs"/>
            </a:endParaRPr>
          </a:p>
        </p:txBody>
      </p:sp>
      <p:pic>
        <p:nvPicPr>
          <p:cNvPr id="5123"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9339" y="2447553"/>
            <a:ext cx="3008209" cy="4743697"/>
          </a:xfrm>
          <a:prstGeom prst="roundRect">
            <a:avLst>
              <a:gd name="adj" fmla="val 55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6148" name="文本框 1"/>
          <p:cNvSpPr txBox="1">
            <a:spLocks noChangeArrowheads="1"/>
          </p:cNvSpPr>
          <p:nvPr/>
        </p:nvSpPr>
        <p:spPr bwMode="auto">
          <a:xfrm>
            <a:off x="4022444" y="2097442"/>
            <a:ext cx="2031119" cy="327265"/>
          </a:xfrm>
          <a:prstGeom prst="rect">
            <a:avLst/>
          </a:prstGeom>
          <a:noFill/>
          <a:ln w="9525">
            <a:noFill/>
            <a:miter lim="800000"/>
            <a:headEnd/>
            <a:tailEnd/>
          </a:ln>
        </p:spPr>
        <p:txBody>
          <a:bodyPr lIns="95492" tIns="47746" rIns="95492" bIns="47746">
            <a:spAutoFit/>
          </a:bodyPr>
          <a:lstStyle/>
          <a:p>
            <a:pPr eaLnBrk="0" hangingPunct="0"/>
            <a:r>
              <a:rPr lang="zh-CN" altLang="en-US" sz="1500" dirty="0" smtClean="0">
                <a:solidFill>
                  <a:srgbClr val="0070C0"/>
                </a:solidFill>
                <a:latin typeface="微软雅黑" pitchFamily="34" charset="-122"/>
                <a:ea typeface="微软雅黑" pitchFamily="34" charset="-122"/>
                <a:sym typeface="幼圆" pitchFamily="49" charset="-122"/>
              </a:rPr>
              <a:t>班级成绩分析报表</a:t>
            </a:r>
          </a:p>
        </p:txBody>
      </p:sp>
      <p:sp>
        <p:nvSpPr>
          <p:cNvPr id="6149" name="文本框 15"/>
          <p:cNvSpPr txBox="1">
            <a:spLocks noChangeArrowheads="1"/>
          </p:cNvSpPr>
          <p:nvPr/>
        </p:nvSpPr>
        <p:spPr bwMode="auto">
          <a:xfrm>
            <a:off x="1014731" y="2097442"/>
            <a:ext cx="2031119" cy="327265"/>
          </a:xfrm>
          <a:prstGeom prst="rect">
            <a:avLst/>
          </a:prstGeom>
          <a:noFill/>
          <a:ln w="9525">
            <a:noFill/>
            <a:miter lim="800000"/>
            <a:headEnd/>
            <a:tailEnd/>
          </a:ln>
        </p:spPr>
        <p:txBody>
          <a:bodyPr lIns="95492" tIns="47746" rIns="95492" bIns="47746">
            <a:spAutoFit/>
          </a:bodyPr>
          <a:lstStyle/>
          <a:p>
            <a:pPr eaLnBrk="0" hangingPunct="0"/>
            <a:r>
              <a:rPr lang="zh-CN" altLang="en-US" sz="1500" dirty="0" smtClean="0">
                <a:solidFill>
                  <a:srgbClr val="0070C0"/>
                </a:solidFill>
                <a:latin typeface="微软雅黑" pitchFamily="34" charset="-122"/>
                <a:ea typeface="微软雅黑" pitchFamily="34" charset="-122"/>
                <a:sym typeface="幼圆" pitchFamily="49" charset="-122"/>
              </a:rPr>
              <a:t>历次成绩变化趋势</a:t>
            </a:r>
          </a:p>
        </p:txBody>
      </p:sp>
      <p:sp>
        <p:nvSpPr>
          <p:cNvPr id="6150" name="标题 1"/>
          <p:cNvSpPr>
            <a:spLocks noGrp="1" noChangeArrowheads="1"/>
          </p:cNvSpPr>
          <p:nvPr/>
        </p:nvSpPr>
        <p:spPr bwMode="auto">
          <a:xfrm>
            <a:off x="328786" y="993013"/>
            <a:ext cx="9087802" cy="1149033"/>
          </a:xfrm>
          <a:prstGeom prst="rect">
            <a:avLst/>
          </a:prstGeom>
          <a:noFill/>
          <a:ln w="9525">
            <a:noFill/>
            <a:bevel/>
            <a:headEnd/>
            <a:tailEnd/>
          </a:ln>
        </p:spPr>
        <p:txBody>
          <a:bodyPr lIns="95492" tIns="47746" rIns="95492" bIns="47746" anchor="ctr"/>
          <a:lstStyle/>
          <a:p>
            <a:pPr>
              <a:lnSpc>
                <a:spcPct val="150000"/>
              </a:lnSpc>
              <a:spcBef>
                <a:spcPts val="627"/>
              </a:spcBef>
              <a:buClr>
                <a:srgbClr val="BA836A"/>
              </a:buClr>
              <a:buSzPct val="100000"/>
            </a:pPr>
            <a:r>
              <a:rPr lang="zh-CN" altLang="en-US" b="0" dirty="0" smtClean="0">
                <a:solidFill>
                  <a:srgbClr val="2C2C2C"/>
                </a:solidFill>
                <a:latin typeface="微软雅黑" pitchFamily="34" charset="-122"/>
                <a:ea typeface="微软雅黑" pitchFamily="34" charset="-122"/>
                <a:sym typeface="微软雅黑" pitchFamily="34" charset="-122"/>
              </a:rPr>
              <a:t>孩子的成绩单即时推送给家长，并记录在学生的成绩记录以及学业档案中。家长可即时了解孩子考试成绩、在班级的排名情况，以及了解孩子</a:t>
            </a:r>
            <a:r>
              <a:rPr lang="zh-CN" altLang="en-US" dirty="0" smtClean="0">
                <a:solidFill>
                  <a:srgbClr val="2C2C2C"/>
                </a:solidFill>
                <a:latin typeface="微软雅黑" pitchFamily="34" charset="-122"/>
                <a:ea typeface="微软雅黑" pitchFamily="34" charset="-122"/>
                <a:sym typeface="微软雅黑" pitchFamily="34" charset="-122"/>
              </a:rPr>
              <a:t>历次考试成绩变化趋势</a:t>
            </a:r>
            <a:r>
              <a:rPr lang="zh-CN" altLang="en-US" b="0" dirty="0" smtClean="0">
                <a:solidFill>
                  <a:srgbClr val="2C2C2C"/>
                </a:solidFill>
                <a:latin typeface="微软雅黑" pitchFamily="34" charset="-122"/>
                <a:ea typeface="微软雅黑" pitchFamily="34" charset="-122"/>
                <a:sym typeface="微软雅黑" pitchFamily="34" charset="-122"/>
              </a:rPr>
              <a:t>。</a:t>
            </a:r>
          </a:p>
        </p:txBody>
      </p:sp>
      <p:pic>
        <p:nvPicPr>
          <p:cNvPr id="5133" name="Picture 13" descr="C:\Users\lhwang\Desktop\图片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6287" y="2447553"/>
            <a:ext cx="2957468" cy="4688636"/>
          </a:xfrm>
          <a:prstGeom prst="roundRect">
            <a:avLst>
              <a:gd name="adj" fmla="val 55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35"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943" y="2447555"/>
            <a:ext cx="2888659" cy="4743696"/>
          </a:xfrm>
          <a:prstGeom prst="roundRect">
            <a:avLst>
              <a:gd name="adj" fmla="val 5558"/>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3" name="文本框 1"/>
          <p:cNvSpPr txBox="1">
            <a:spLocks noChangeArrowheads="1"/>
          </p:cNvSpPr>
          <p:nvPr/>
        </p:nvSpPr>
        <p:spPr bwMode="auto">
          <a:xfrm>
            <a:off x="7106427" y="2097442"/>
            <a:ext cx="2031119" cy="327265"/>
          </a:xfrm>
          <a:prstGeom prst="rect">
            <a:avLst/>
          </a:prstGeom>
          <a:noFill/>
          <a:ln w="9525">
            <a:noFill/>
            <a:miter lim="800000"/>
            <a:headEnd/>
            <a:tailEnd/>
          </a:ln>
        </p:spPr>
        <p:txBody>
          <a:bodyPr lIns="95492" tIns="47746" rIns="95492" bIns="47746">
            <a:spAutoFit/>
          </a:bodyPr>
          <a:lstStyle/>
          <a:p>
            <a:pPr eaLnBrk="0" hangingPunct="0"/>
            <a:r>
              <a:rPr lang="zh-CN" altLang="en-US" sz="1500" dirty="0" smtClean="0">
                <a:solidFill>
                  <a:srgbClr val="0070C0"/>
                </a:solidFill>
                <a:latin typeface="微软雅黑" pitchFamily="34" charset="-122"/>
                <a:ea typeface="微软雅黑" pitchFamily="34" charset="-122"/>
                <a:sym typeface="幼圆" pitchFamily="49" charset="-122"/>
              </a:rPr>
              <a:t>班级成绩分析报表</a:t>
            </a: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504824" y="314325"/>
            <a:ext cx="4613585" cy="765175"/>
          </a:xfrm>
        </p:spPr>
        <p:txBody>
          <a:bodyPr/>
          <a:lstStyle/>
          <a:p>
            <a:pPr>
              <a:defRPr/>
            </a:pPr>
            <a:r>
              <a:rPr lang="zh-CN" altLang="en-US" sz="3200" b="1" dirty="0" smtClean="0">
                <a:solidFill>
                  <a:srgbClr val="383838"/>
                </a:solidFill>
                <a:cs typeface="+mn-cs"/>
              </a:rPr>
              <a:t>基于</a:t>
            </a:r>
            <a:r>
              <a:rPr lang="zh-CN" altLang="en-US" sz="3200" b="1" dirty="0" smtClean="0">
                <a:solidFill>
                  <a:srgbClr val="383838"/>
                </a:solidFill>
              </a:rPr>
              <a:t>花名</a:t>
            </a:r>
            <a:r>
              <a:rPr lang="zh-CN" altLang="en-US" sz="3200" dirty="0" smtClean="0">
                <a:solidFill>
                  <a:srgbClr val="383838"/>
                </a:solidFill>
              </a:rPr>
              <a:t>册</a:t>
            </a:r>
            <a:r>
              <a:rPr lang="zh-CN" altLang="en-US" sz="3200" b="1" dirty="0" smtClean="0">
                <a:solidFill>
                  <a:srgbClr val="383838"/>
                </a:solidFill>
              </a:rPr>
              <a:t>进行表现评价</a:t>
            </a:r>
            <a:endParaRPr lang="zh-CN" altLang="en-US" sz="3200" b="1" dirty="0">
              <a:solidFill>
                <a:srgbClr val="383838"/>
              </a:solidFill>
            </a:endParaRPr>
          </a:p>
        </p:txBody>
      </p:sp>
      <p:sp>
        <p:nvSpPr>
          <p:cNvPr id="7171" name="标题 1"/>
          <p:cNvSpPr>
            <a:spLocks noGrp="1" noChangeArrowheads="1"/>
          </p:cNvSpPr>
          <p:nvPr/>
        </p:nvSpPr>
        <p:spPr bwMode="auto">
          <a:xfrm>
            <a:off x="267893" y="1058131"/>
            <a:ext cx="9137544" cy="1107581"/>
          </a:xfrm>
          <a:prstGeom prst="rect">
            <a:avLst/>
          </a:prstGeom>
          <a:noFill/>
          <a:ln w="9525">
            <a:noFill/>
            <a:bevel/>
            <a:headEnd/>
            <a:tailEnd/>
          </a:ln>
        </p:spPr>
        <p:txBody>
          <a:bodyPr lIns="95492" tIns="47746" rIns="95492" bIns="47746" anchor="ctr"/>
          <a:lstStyle/>
          <a:p>
            <a:pPr>
              <a:lnSpc>
                <a:spcPct val="150000"/>
              </a:lnSpc>
              <a:spcBef>
                <a:spcPts val="627"/>
              </a:spcBef>
              <a:buClr>
                <a:srgbClr val="BA836A"/>
              </a:buClr>
              <a:buSzPct val="100000"/>
            </a:pPr>
            <a:r>
              <a:rPr lang="zh-CN" altLang="en-US" b="0" dirty="0" smtClean="0">
                <a:solidFill>
                  <a:srgbClr val="2C2C2C"/>
                </a:solidFill>
                <a:latin typeface="微软雅黑" pitchFamily="34" charset="-122"/>
                <a:ea typeface="微软雅黑" pitchFamily="34" charset="-122"/>
                <a:sym typeface="微软雅黑" pitchFamily="34" charset="-122"/>
              </a:rPr>
              <a:t>基于班级花名册对学生进行一键表扬、批评，评价内容即时通知家长，以便家长及时辅助督导孩子。孩子每个学期的被表扬、批评次数及具体原因饼状图方式直观呈现。</a:t>
            </a:r>
            <a:endParaRPr lang="zh-CN" altLang="en-US" b="0" dirty="0" smtClean="0">
              <a:solidFill>
                <a:srgbClr val="2C2C2C"/>
              </a:solidFill>
              <a:latin typeface="微软雅黑" pitchFamily="34" charset="-122"/>
              <a:ea typeface="微软雅黑" pitchFamily="34" charset="-122"/>
              <a:sym typeface="幼圆" pitchFamily="49" charset="-122"/>
            </a:endParaRPr>
          </a:p>
        </p:txBody>
      </p:sp>
      <p:pic>
        <p:nvPicPr>
          <p:cNvPr id="17"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682" y="2303040"/>
            <a:ext cx="3047506" cy="4773542"/>
          </a:xfrm>
          <a:prstGeom prst="roundRect">
            <a:avLst>
              <a:gd name="adj" fmla="val 6319"/>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pic>
        <p:nvPicPr>
          <p:cNvPr id="1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1786" y="3304730"/>
            <a:ext cx="2998616" cy="3255938"/>
          </a:xfrm>
          <a:prstGeom prst="roundRect">
            <a:avLst>
              <a:gd name="adj" fmla="val 6694"/>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bevel/>
                <a:headEnd/>
                <a:tailEnd/>
              </a14:hiddenLine>
            </a:ext>
          </a:extLst>
        </p:spPr>
      </p:pic>
      <p:pic>
        <p:nvPicPr>
          <p:cNvPr id="6153" name="Picture 9" descr="C:\Users\lhwang\Desktop\图片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1507" y="2303040"/>
            <a:ext cx="3049165" cy="4761834"/>
          </a:xfrm>
          <a:prstGeom prst="roundRect">
            <a:avLst>
              <a:gd name="adj" fmla="val 6319"/>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175" name="圆角矩形 11"/>
          <p:cNvSpPr>
            <a:spLocks noChangeArrowheads="1"/>
          </p:cNvSpPr>
          <p:nvPr/>
        </p:nvSpPr>
        <p:spPr bwMode="auto">
          <a:xfrm>
            <a:off x="232129" y="4334157"/>
            <a:ext cx="2888333" cy="550474"/>
          </a:xfrm>
          <a:prstGeom prst="roundRect">
            <a:avLst>
              <a:gd name="adj" fmla="val 16667"/>
            </a:avLst>
          </a:prstGeom>
          <a:noFill/>
          <a:ln w="28575" algn="ctr">
            <a:solidFill>
              <a:srgbClr val="C00000"/>
            </a:solidFill>
            <a:prstDash val="dash"/>
            <a:round/>
            <a:headEnd/>
            <a:tailEnd/>
          </a:ln>
        </p:spPr>
        <p:txBody>
          <a:bodyPr lIns="95492" tIns="47746" rIns="95492" bIns="47746"/>
          <a:lstStyle/>
          <a:p>
            <a:pPr eaLnBrk="0" hangingPunct="0">
              <a:buFont typeface="Arial" charset="0"/>
              <a:buNone/>
            </a:pPr>
            <a:endParaRPr lang="zh-CN" altLang="en-US" b="0" dirty="0" smtClean="0">
              <a:solidFill>
                <a:srgbClr val="5F5F5F"/>
              </a:solidFill>
              <a:latin typeface="Arial" charset="0"/>
              <a:ea typeface="宋体" charset="-122"/>
            </a:endParaRPr>
          </a:p>
        </p:txBody>
      </p:sp>
      <p:grpSp>
        <p:nvGrpSpPr>
          <p:cNvPr id="2" name="组合 3"/>
          <p:cNvGrpSpPr>
            <a:grpSpLocks/>
          </p:cNvGrpSpPr>
          <p:nvPr/>
        </p:nvGrpSpPr>
        <p:grpSpPr bwMode="auto">
          <a:xfrm>
            <a:off x="187361" y="3568136"/>
            <a:ext cx="3049164" cy="3394040"/>
            <a:chOff x="179695" y="3416869"/>
            <a:chExt cx="2919413" cy="3249613"/>
          </a:xfrm>
        </p:grpSpPr>
        <p:pic>
          <p:nvPicPr>
            <p:cNvPr id="7177" name="图片 1"/>
            <p:cNvPicPr>
              <a:picLocks noChangeAspect="1"/>
            </p:cNvPicPr>
            <p:nvPr/>
          </p:nvPicPr>
          <p:blipFill>
            <a:blip r:embed="rId5" cstate="print"/>
            <a:srcRect t="37401"/>
            <a:stretch>
              <a:fillRect/>
            </a:stretch>
          </p:blipFill>
          <p:spPr bwMode="auto">
            <a:xfrm>
              <a:off x="179695" y="3416869"/>
              <a:ext cx="2919413" cy="3249613"/>
            </a:xfrm>
            <a:prstGeom prst="rect">
              <a:avLst/>
            </a:prstGeom>
            <a:noFill/>
            <a:ln w="9525">
              <a:noFill/>
              <a:miter lim="800000"/>
              <a:headEnd/>
              <a:tailEnd/>
            </a:ln>
          </p:spPr>
        </p:pic>
        <p:sp>
          <p:nvSpPr>
            <p:cNvPr id="7178" name="圆角矩形 1"/>
            <p:cNvSpPr>
              <a:spLocks noChangeArrowheads="1"/>
            </p:cNvSpPr>
            <p:nvPr/>
          </p:nvSpPr>
          <p:spPr bwMode="auto">
            <a:xfrm>
              <a:off x="404882" y="6283446"/>
              <a:ext cx="2592602" cy="383036"/>
            </a:xfrm>
            <a:prstGeom prst="roundRect">
              <a:avLst>
                <a:gd name="adj" fmla="val 16667"/>
              </a:avLst>
            </a:prstGeom>
            <a:noFill/>
            <a:ln w="28575" algn="ctr">
              <a:solidFill>
                <a:srgbClr val="C00000"/>
              </a:solidFill>
              <a:prstDash val="dash"/>
              <a:round/>
              <a:headEnd/>
              <a:tailEnd/>
            </a:ln>
          </p:spPr>
          <p:txBody>
            <a:bodyPr/>
            <a:lstStyle/>
            <a:p>
              <a:pPr eaLnBrk="0" hangingPunct="0">
                <a:buFont typeface="Arial" charset="0"/>
                <a:buNone/>
              </a:pPr>
              <a:endParaRPr lang="zh-CN" altLang="en-US" b="0" dirty="0" smtClean="0">
                <a:solidFill>
                  <a:srgbClr val="5F5F5F"/>
                </a:solidFill>
                <a:latin typeface="Arial" charset="0"/>
                <a:ea typeface="宋体"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153"/>
                                        </p:tgtEl>
                                        <p:attrNameLst>
                                          <p:attrName>style.visibility</p:attrName>
                                        </p:attrNameLst>
                                      </p:cBhvr>
                                      <p:to>
                                        <p:strVal val="visible"/>
                                      </p:to>
                                    </p:set>
                                    <p:animEffect transition="in" filter="wipe(left)">
                                      <p:cBhvr>
                                        <p:cTn id="13" dur="500"/>
                                        <p:tgtEl>
                                          <p:spTgt spid="615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标题 1"/>
          <p:cNvSpPr>
            <a:spLocks noGrp="1"/>
          </p:cNvSpPr>
          <p:nvPr>
            <p:ph type="title"/>
          </p:nvPr>
        </p:nvSpPr>
        <p:spPr>
          <a:xfrm>
            <a:off x="484031" y="339578"/>
            <a:ext cx="4147930" cy="733488"/>
          </a:xfrm>
          <a:ln>
            <a:solidFill>
              <a:schemeClr val="bg1"/>
            </a:solidFill>
          </a:ln>
        </p:spPr>
        <p:txBody>
          <a:bodyPr/>
          <a:lstStyle/>
          <a:p>
            <a:pPr algn="ctr"/>
            <a:r>
              <a:rPr lang="zh-CN" altLang="en-US" sz="4400" dirty="0" smtClean="0">
                <a:latin typeface="微软雅黑" pitchFamily="34" charset="-122"/>
                <a:ea typeface="微软雅黑" pitchFamily="34" charset="-122"/>
              </a:rPr>
              <a:t>三级应用模式</a:t>
            </a:r>
            <a:endParaRPr lang="zh-CN" altLang="en-US" dirty="0"/>
          </a:p>
        </p:txBody>
      </p:sp>
      <p:sp>
        <p:nvSpPr>
          <p:cNvPr id="212" name="矩形 211"/>
          <p:cNvSpPr/>
          <p:nvPr/>
        </p:nvSpPr>
        <p:spPr>
          <a:xfrm>
            <a:off x="5224534" y="1056427"/>
            <a:ext cx="4262860" cy="5836356"/>
          </a:xfrm>
          <a:prstGeom prst="rect">
            <a:avLst/>
          </a:prstGeom>
          <a:solidFill>
            <a:schemeClr val="bg1"/>
          </a:solidFill>
          <a:ln>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r">
              <a:defRPr/>
            </a:pPr>
            <a:endParaRPr lang="zh-CN" altLang="en-US" u="sng" dirty="0">
              <a:solidFill>
                <a:schemeClr val="accent2">
                  <a:lumMod val="60000"/>
                  <a:lumOff val="40000"/>
                </a:schemeClr>
              </a:solidFill>
              <a:latin typeface="微软雅黑" pitchFamily="34" charset="-122"/>
            </a:endParaRPr>
          </a:p>
        </p:txBody>
      </p:sp>
      <p:sp>
        <p:nvSpPr>
          <p:cNvPr id="213" name="矩形 212"/>
          <p:cNvSpPr/>
          <p:nvPr/>
        </p:nvSpPr>
        <p:spPr>
          <a:xfrm>
            <a:off x="112748" y="1140987"/>
            <a:ext cx="4511570" cy="5836356"/>
          </a:xfrm>
          <a:prstGeom prst="rect">
            <a:avLst/>
          </a:prstGeom>
          <a:solidFill>
            <a:schemeClr val="bg1"/>
          </a:solidFill>
          <a:ln>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r">
              <a:defRPr/>
            </a:pPr>
            <a:endParaRPr lang="zh-CN" altLang="en-US" u="sng" dirty="0">
              <a:solidFill>
                <a:schemeClr val="accent2">
                  <a:lumMod val="60000"/>
                  <a:lumOff val="40000"/>
                </a:schemeClr>
              </a:solidFill>
              <a:latin typeface="微软雅黑" pitchFamily="34" charset="-122"/>
            </a:endParaRPr>
          </a:p>
        </p:txBody>
      </p:sp>
      <p:sp>
        <p:nvSpPr>
          <p:cNvPr id="214" name="矩形 213"/>
          <p:cNvSpPr/>
          <p:nvPr/>
        </p:nvSpPr>
        <p:spPr>
          <a:xfrm>
            <a:off x="5224534" y="1132698"/>
            <a:ext cx="4289389" cy="45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a:defRPr/>
            </a:pPr>
            <a:r>
              <a:rPr lang="zh-CN" altLang="en-US" b="1" dirty="0">
                <a:solidFill>
                  <a:schemeClr val="bg1"/>
                </a:solidFill>
                <a:latin typeface="微软雅黑" pitchFamily="34" charset="-122"/>
              </a:rPr>
              <a:t>资源平台</a:t>
            </a:r>
          </a:p>
        </p:txBody>
      </p:sp>
      <p:sp>
        <p:nvSpPr>
          <p:cNvPr id="215" name="矩形 214"/>
          <p:cNvSpPr/>
          <p:nvPr/>
        </p:nvSpPr>
        <p:spPr>
          <a:xfrm>
            <a:off x="112748" y="1132698"/>
            <a:ext cx="4511570" cy="45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a:defRPr/>
            </a:pPr>
            <a:r>
              <a:rPr lang="zh-CN" altLang="en-US" sz="2100" dirty="0">
                <a:solidFill>
                  <a:schemeClr val="bg1"/>
                </a:solidFill>
                <a:latin typeface="微软雅黑" pitchFamily="34" charset="-122"/>
              </a:rPr>
              <a:t>管理平台</a:t>
            </a:r>
          </a:p>
        </p:txBody>
      </p:sp>
      <p:cxnSp>
        <p:nvCxnSpPr>
          <p:cNvPr id="216" name="直接连接符 215"/>
          <p:cNvCxnSpPr/>
          <p:nvPr/>
        </p:nvCxnSpPr>
        <p:spPr>
          <a:xfrm>
            <a:off x="248709" y="4666014"/>
            <a:ext cx="4282758"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sp>
        <p:nvSpPr>
          <p:cNvPr id="217" name="圆角矩形 216"/>
          <p:cNvSpPr/>
          <p:nvPr/>
        </p:nvSpPr>
        <p:spPr>
          <a:xfrm>
            <a:off x="1691217" y="1809185"/>
            <a:ext cx="1429244" cy="525603"/>
          </a:xfrm>
          <a:prstGeom prst="roundRect">
            <a:avLst/>
          </a:prstGeom>
        </p:spPr>
        <p:style>
          <a:lnRef idx="1">
            <a:schemeClr val="accent5"/>
          </a:lnRef>
          <a:fillRef idx="2">
            <a:schemeClr val="accent5"/>
          </a:fillRef>
          <a:effectRef idx="1">
            <a:schemeClr val="accent5"/>
          </a:effectRef>
          <a:fontRef idx="minor">
            <a:schemeClr val="dk1"/>
          </a:fontRef>
        </p:style>
        <p:txBody>
          <a:bodyPr lIns="95500" tIns="47750" rIns="95500" bIns="47750" anchor="ctr"/>
          <a:lstStyle/>
          <a:p>
            <a:pPr algn="ctr">
              <a:defRPr/>
            </a:pPr>
            <a:r>
              <a:rPr lang="zh-CN" altLang="en-US" sz="1500" dirty="0"/>
              <a:t>教育局</a:t>
            </a:r>
          </a:p>
        </p:txBody>
      </p:sp>
      <p:sp>
        <p:nvSpPr>
          <p:cNvPr id="218" name="圆角矩形 217"/>
          <p:cNvSpPr/>
          <p:nvPr/>
        </p:nvSpPr>
        <p:spPr>
          <a:xfrm>
            <a:off x="338244" y="3689420"/>
            <a:ext cx="1203748" cy="525603"/>
          </a:xfrm>
          <a:prstGeom prst="roundRect">
            <a:avLst/>
          </a:prstGeom>
        </p:spPr>
        <p:style>
          <a:lnRef idx="1">
            <a:schemeClr val="accent5"/>
          </a:lnRef>
          <a:fillRef idx="2">
            <a:schemeClr val="accent5"/>
          </a:fillRef>
          <a:effectRef idx="1">
            <a:schemeClr val="accent5"/>
          </a:effectRef>
          <a:fontRef idx="minor">
            <a:schemeClr val="dk1"/>
          </a:fontRef>
        </p:style>
        <p:txBody>
          <a:bodyPr lIns="95500" tIns="47750" rIns="95500" bIns="47750" anchor="ctr"/>
          <a:lstStyle/>
          <a:p>
            <a:pPr algn="ctr">
              <a:defRPr/>
            </a:pPr>
            <a:r>
              <a:rPr lang="zh-CN" altLang="en-US" sz="1500" dirty="0"/>
              <a:t>学校</a:t>
            </a:r>
          </a:p>
        </p:txBody>
      </p:sp>
      <p:sp>
        <p:nvSpPr>
          <p:cNvPr id="219" name="圆角矩形 218"/>
          <p:cNvSpPr/>
          <p:nvPr/>
        </p:nvSpPr>
        <p:spPr>
          <a:xfrm>
            <a:off x="1767488" y="5869762"/>
            <a:ext cx="1278361" cy="527262"/>
          </a:xfrm>
          <a:prstGeom prst="roundRect">
            <a:avLst/>
          </a:prstGeom>
        </p:spPr>
        <p:style>
          <a:lnRef idx="1">
            <a:schemeClr val="accent5"/>
          </a:lnRef>
          <a:fillRef idx="2">
            <a:schemeClr val="accent5"/>
          </a:fillRef>
          <a:effectRef idx="1">
            <a:schemeClr val="accent5"/>
          </a:effectRef>
          <a:fontRef idx="minor">
            <a:schemeClr val="dk1"/>
          </a:fontRef>
        </p:style>
        <p:txBody>
          <a:bodyPr lIns="95500" tIns="47750" rIns="95500" bIns="47750" anchor="ctr"/>
          <a:lstStyle/>
          <a:p>
            <a:pPr algn="ctr">
              <a:defRPr/>
            </a:pPr>
            <a:r>
              <a:rPr lang="zh-CN" altLang="en-US" sz="1500" dirty="0"/>
              <a:t>教师</a:t>
            </a:r>
          </a:p>
        </p:txBody>
      </p:sp>
      <p:cxnSp>
        <p:nvCxnSpPr>
          <p:cNvPr id="220" name="直接连接符 219"/>
          <p:cNvCxnSpPr/>
          <p:nvPr/>
        </p:nvCxnSpPr>
        <p:spPr>
          <a:xfrm>
            <a:off x="187361" y="2785779"/>
            <a:ext cx="4284416"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sp>
        <p:nvSpPr>
          <p:cNvPr id="221" name="下箭头 220"/>
          <p:cNvSpPr/>
          <p:nvPr/>
        </p:nvSpPr>
        <p:spPr>
          <a:xfrm>
            <a:off x="2225111" y="4816897"/>
            <a:ext cx="412856" cy="827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a:defRPr/>
            </a:pPr>
            <a:r>
              <a:rPr lang="zh-CN" altLang="en-US" dirty="0"/>
              <a:t>管理</a:t>
            </a:r>
          </a:p>
        </p:txBody>
      </p:sp>
      <p:sp>
        <p:nvSpPr>
          <p:cNvPr id="222" name="下箭头 221"/>
          <p:cNvSpPr/>
          <p:nvPr/>
        </p:nvSpPr>
        <p:spPr>
          <a:xfrm rot="1575480">
            <a:off x="1210381" y="4772130"/>
            <a:ext cx="412856" cy="8273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a:defRPr/>
            </a:pPr>
            <a:r>
              <a:rPr lang="zh-CN" altLang="en-US" dirty="0"/>
              <a:t>管理</a:t>
            </a:r>
          </a:p>
        </p:txBody>
      </p:sp>
      <p:sp>
        <p:nvSpPr>
          <p:cNvPr id="223" name="圆角矩形 222"/>
          <p:cNvSpPr/>
          <p:nvPr/>
        </p:nvSpPr>
        <p:spPr>
          <a:xfrm>
            <a:off x="3345957" y="3689420"/>
            <a:ext cx="1203748" cy="525603"/>
          </a:xfrm>
          <a:prstGeom prst="roundRect">
            <a:avLst/>
          </a:prstGeom>
        </p:spPr>
        <p:style>
          <a:lnRef idx="1">
            <a:schemeClr val="accent5"/>
          </a:lnRef>
          <a:fillRef idx="2">
            <a:schemeClr val="accent5"/>
          </a:fillRef>
          <a:effectRef idx="1">
            <a:schemeClr val="accent5"/>
          </a:effectRef>
          <a:fontRef idx="minor">
            <a:schemeClr val="dk1"/>
          </a:fontRef>
        </p:style>
        <p:txBody>
          <a:bodyPr lIns="95500" tIns="47750" rIns="95500" bIns="47750" anchor="ctr"/>
          <a:lstStyle/>
          <a:p>
            <a:pPr algn="ctr">
              <a:defRPr/>
            </a:pPr>
            <a:r>
              <a:rPr lang="zh-CN" altLang="en-US" sz="1500" dirty="0"/>
              <a:t>学校</a:t>
            </a:r>
          </a:p>
        </p:txBody>
      </p:sp>
      <p:sp>
        <p:nvSpPr>
          <p:cNvPr id="224" name="圆角矩形 223"/>
          <p:cNvSpPr/>
          <p:nvPr/>
        </p:nvSpPr>
        <p:spPr>
          <a:xfrm>
            <a:off x="1840442" y="3689420"/>
            <a:ext cx="1203748" cy="525603"/>
          </a:xfrm>
          <a:prstGeom prst="roundRect">
            <a:avLst/>
          </a:prstGeom>
        </p:spPr>
        <p:style>
          <a:lnRef idx="1">
            <a:schemeClr val="accent5"/>
          </a:lnRef>
          <a:fillRef idx="2">
            <a:schemeClr val="accent5"/>
          </a:fillRef>
          <a:effectRef idx="1">
            <a:schemeClr val="accent5"/>
          </a:effectRef>
          <a:fontRef idx="minor">
            <a:schemeClr val="dk1"/>
          </a:fontRef>
        </p:style>
        <p:txBody>
          <a:bodyPr lIns="95500" tIns="47750" rIns="95500" bIns="47750" anchor="ctr"/>
          <a:lstStyle/>
          <a:p>
            <a:pPr algn="ctr">
              <a:defRPr/>
            </a:pPr>
            <a:r>
              <a:rPr lang="zh-CN" altLang="en-US" sz="1500" dirty="0"/>
              <a:t>学校</a:t>
            </a:r>
          </a:p>
        </p:txBody>
      </p:sp>
      <p:sp>
        <p:nvSpPr>
          <p:cNvPr id="225" name="圆角矩形 224"/>
          <p:cNvSpPr/>
          <p:nvPr/>
        </p:nvSpPr>
        <p:spPr>
          <a:xfrm>
            <a:off x="187361" y="5869762"/>
            <a:ext cx="1278360" cy="527262"/>
          </a:xfrm>
          <a:prstGeom prst="roundRect">
            <a:avLst/>
          </a:prstGeom>
        </p:spPr>
        <p:style>
          <a:lnRef idx="1">
            <a:schemeClr val="accent5"/>
          </a:lnRef>
          <a:fillRef idx="2">
            <a:schemeClr val="accent5"/>
          </a:fillRef>
          <a:effectRef idx="1">
            <a:schemeClr val="accent5"/>
          </a:effectRef>
          <a:fontRef idx="minor">
            <a:schemeClr val="dk1"/>
          </a:fontRef>
        </p:style>
        <p:txBody>
          <a:bodyPr lIns="95500" tIns="47750" rIns="95500" bIns="47750" anchor="ctr"/>
          <a:lstStyle/>
          <a:p>
            <a:pPr algn="ctr">
              <a:defRPr/>
            </a:pPr>
            <a:r>
              <a:rPr lang="zh-CN" altLang="en-US" sz="1500" dirty="0"/>
              <a:t>教师</a:t>
            </a:r>
          </a:p>
        </p:txBody>
      </p:sp>
      <p:sp>
        <p:nvSpPr>
          <p:cNvPr id="226" name="圆角矩形 225"/>
          <p:cNvSpPr/>
          <p:nvPr/>
        </p:nvSpPr>
        <p:spPr>
          <a:xfrm>
            <a:off x="3271344" y="5869762"/>
            <a:ext cx="1278360" cy="527262"/>
          </a:xfrm>
          <a:prstGeom prst="roundRect">
            <a:avLst/>
          </a:prstGeom>
        </p:spPr>
        <p:style>
          <a:lnRef idx="1">
            <a:schemeClr val="accent5"/>
          </a:lnRef>
          <a:fillRef idx="2">
            <a:schemeClr val="accent5"/>
          </a:fillRef>
          <a:effectRef idx="1">
            <a:schemeClr val="accent5"/>
          </a:effectRef>
          <a:fontRef idx="minor">
            <a:schemeClr val="dk1"/>
          </a:fontRef>
        </p:style>
        <p:txBody>
          <a:bodyPr lIns="95500" tIns="47750" rIns="95500" bIns="47750" anchor="ctr"/>
          <a:lstStyle/>
          <a:p>
            <a:pPr algn="ctr">
              <a:defRPr/>
            </a:pPr>
            <a:r>
              <a:rPr lang="zh-CN" altLang="en-US" sz="1500" dirty="0"/>
              <a:t>教师</a:t>
            </a:r>
          </a:p>
        </p:txBody>
      </p:sp>
      <p:sp>
        <p:nvSpPr>
          <p:cNvPr id="227" name="下箭头 226"/>
          <p:cNvSpPr/>
          <p:nvPr/>
        </p:nvSpPr>
        <p:spPr>
          <a:xfrm rot="19650317">
            <a:off x="3238183" y="4770472"/>
            <a:ext cx="414514" cy="827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a:defRPr/>
            </a:pPr>
            <a:r>
              <a:rPr lang="zh-CN" altLang="en-US" dirty="0"/>
              <a:t>管理</a:t>
            </a:r>
          </a:p>
        </p:txBody>
      </p:sp>
      <p:sp>
        <p:nvSpPr>
          <p:cNvPr id="228" name="TextBox 66"/>
          <p:cNvSpPr txBox="1">
            <a:spLocks noChangeArrowheads="1"/>
          </p:cNvSpPr>
          <p:nvPr/>
        </p:nvSpPr>
        <p:spPr bwMode="auto">
          <a:xfrm>
            <a:off x="5602571" y="2071158"/>
            <a:ext cx="2556722" cy="386326"/>
          </a:xfrm>
          <a:prstGeom prst="rect">
            <a:avLst/>
          </a:prstGeom>
          <a:noFill/>
          <a:ln w="9525">
            <a:noFill/>
            <a:miter lim="800000"/>
            <a:headEnd/>
            <a:tailEnd/>
          </a:ln>
        </p:spPr>
        <p:txBody>
          <a:bodyPr lIns="95500" tIns="47750" rIns="95500" bIns="47750">
            <a:spAutoFit/>
          </a:bodyPr>
          <a:lstStyle/>
          <a:p>
            <a:endParaRPr lang="zh-CN" altLang="en-US">
              <a:ea typeface="微软雅黑" pitchFamily="34" charset="-122"/>
            </a:endParaRPr>
          </a:p>
        </p:txBody>
      </p:sp>
      <p:sp>
        <p:nvSpPr>
          <p:cNvPr id="229" name="矩形 228"/>
          <p:cNvSpPr/>
          <p:nvPr/>
        </p:nvSpPr>
        <p:spPr>
          <a:xfrm>
            <a:off x="5302461" y="1809185"/>
            <a:ext cx="4060579" cy="889045"/>
          </a:xfrm>
          <a:prstGeom prst="rect">
            <a:avLst/>
          </a:prstGeom>
        </p:spPr>
        <p:style>
          <a:lnRef idx="2">
            <a:schemeClr val="accent1"/>
          </a:lnRef>
          <a:fillRef idx="1">
            <a:schemeClr val="lt1"/>
          </a:fillRef>
          <a:effectRef idx="0">
            <a:schemeClr val="accent1"/>
          </a:effectRef>
          <a:fontRef idx="minor">
            <a:schemeClr val="dk1"/>
          </a:fontRef>
        </p:style>
        <p:txBody>
          <a:bodyPr lIns="95500" tIns="47750" rIns="95500" bIns="47750" anchor="ctr"/>
          <a:lstStyle/>
          <a:p>
            <a:pPr>
              <a:defRPr/>
            </a:pPr>
            <a:r>
              <a:rPr lang="en-US" altLang="zh-CN" sz="1800" dirty="0">
                <a:solidFill>
                  <a:schemeClr val="tx1"/>
                </a:solidFill>
                <a:latin typeface="微软雅黑" pitchFamily="34" charset="-122"/>
              </a:rPr>
              <a:t>1</a:t>
            </a:r>
            <a:r>
              <a:rPr lang="zh-CN" altLang="en-US" sz="1800" dirty="0">
                <a:solidFill>
                  <a:schemeClr val="tx1"/>
                </a:solidFill>
                <a:latin typeface="微软雅黑" pitchFamily="34" charset="-122"/>
              </a:rPr>
              <a:t>、教师点击目录备课，不仅减轻资源分类整理成本，还可以配套收集资源</a:t>
            </a:r>
            <a:endParaRPr lang="en-US" altLang="zh-CN" sz="1800" dirty="0">
              <a:solidFill>
                <a:schemeClr val="tx1"/>
              </a:solidFill>
              <a:latin typeface="微软雅黑" pitchFamily="34" charset="-122"/>
            </a:endParaRPr>
          </a:p>
        </p:txBody>
      </p:sp>
      <p:sp>
        <p:nvSpPr>
          <p:cNvPr id="230" name="矩形 229"/>
          <p:cNvSpPr/>
          <p:nvPr/>
        </p:nvSpPr>
        <p:spPr>
          <a:xfrm>
            <a:off x="5302461" y="4404041"/>
            <a:ext cx="4060579" cy="638352"/>
          </a:xfrm>
          <a:prstGeom prst="rect">
            <a:avLst/>
          </a:prstGeom>
        </p:spPr>
        <p:style>
          <a:lnRef idx="2">
            <a:schemeClr val="accent1"/>
          </a:lnRef>
          <a:fillRef idx="1">
            <a:schemeClr val="lt1"/>
          </a:fillRef>
          <a:effectRef idx="0">
            <a:schemeClr val="accent1"/>
          </a:effectRef>
          <a:fontRef idx="minor">
            <a:schemeClr val="dk1"/>
          </a:fontRef>
        </p:style>
        <p:txBody>
          <a:bodyPr lIns="95500" tIns="47750" rIns="95500" bIns="47750" anchor="ctr"/>
          <a:lstStyle/>
          <a:p>
            <a:pPr>
              <a:defRPr/>
            </a:pPr>
            <a:r>
              <a:rPr lang="en-US" altLang="zh-CN" dirty="0">
                <a:solidFill>
                  <a:schemeClr val="tx1"/>
                </a:solidFill>
                <a:latin typeface="微软雅黑" pitchFamily="34" charset="-122"/>
              </a:rPr>
              <a:t>3</a:t>
            </a:r>
            <a:r>
              <a:rPr lang="zh-CN" altLang="en-US" dirty="0">
                <a:solidFill>
                  <a:schemeClr val="tx1"/>
                </a:solidFill>
                <a:latin typeface="微软雅黑" pitchFamily="34" charset="-122"/>
              </a:rPr>
              <a:t>、区域管理，不仅有文本资源，还有师资资源</a:t>
            </a:r>
            <a:endParaRPr lang="en-US" altLang="zh-CN" dirty="0">
              <a:solidFill>
                <a:schemeClr val="tx1"/>
              </a:solidFill>
              <a:latin typeface="微软雅黑" pitchFamily="34" charset="-122"/>
            </a:endParaRPr>
          </a:p>
        </p:txBody>
      </p:sp>
      <p:sp>
        <p:nvSpPr>
          <p:cNvPr id="231" name="矩形 230"/>
          <p:cNvSpPr/>
          <p:nvPr/>
        </p:nvSpPr>
        <p:spPr>
          <a:xfrm>
            <a:off x="5302461" y="5757015"/>
            <a:ext cx="4060579" cy="640009"/>
          </a:xfrm>
          <a:prstGeom prst="rect">
            <a:avLst/>
          </a:prstGeom>
        </p:spPr>
        <p:style>
          <a:lnRef idx="2">
            <a:schemeClr val="accent1"/>
          </a:lnRef>
          <a:fillRef idx="1">
            <a:schemeClr val="lt1"/>
          </a:fillRef>
          <a:effectRef idx="0">
            <a:schemeClr val="accent1"/>
          </a:effectRef>
          <a:fontRef idx="minor">
            <a:schemeClr val="dk1"/>
          </a:fontRef>
        </p:style>
        <p:txBody>
          <a:bodyPr lIns="95500" tIns="47750" rIns="95500" bIns="47750" anchor="ctr"/>
          <a:lstStyle/>
          <a:p>
            <a:pPr>
              <a:defRPr/>
            </a:pPr>
            <a:r>
              <a:rPr lang="en-US" altLang="zh-CN" sz="1600" dirty="0">
                <a:solidFill>
                  <a:schemeClr val="tx1"/>
                </a:solidFill>
                <a:latin typeface="微软雅黑" pitchFamily="34" charset="-122"/>
              </a:rPr>
              <a:t>4</a:t>
            </a:r>
            <a:r>
              <a:rPr lang="zh-CN" altLang="en-US" sz="1600" dirty="0">
                <a:solidFill>
                  <a:schemeClr val="tx1"/>
                </a:solidFill>
                <a:latin typeface="微软雅黑" pitchFamily="34" charset="-122"/>
              </a:rPr>
              <a:t>、个性化资源：成长档案袋、骨干教师资源、课题研究资源、电子书授课资源</a:t>
            </a:r>
          </a:p>
        </p:txBody>
      </p:sp>
      <p:sp>
        <p:nvSpPr>
          <p:cNvPr id="232" name="矩形 231"/>
          <p:cNvSpPr/>
          <p:nvPr/>
        </p:nvSpPr>
        <p:spPr>
          <a:xfrm>
            <a:off x="5302461" y="3125681"/>
            <a:ext cx="4060579" cy="638351"/>
          </a:xfrm>
          <a:prstGeom prst="rect">
            <a:avLst/>
          </a:prstGeom>
        </p:spPr>
        <p:style>
          <a:lnRef idx="2">
            <a:schemeClr val="accent1"/>
          </a:lnRef>
          <a:fillRef idx="1">
            <a:schemeClr val="lt1"/>
          </a:fillRef>
          <a:effectRef idx="0">
            <a:schemeClr val="accent1"/>
          </a:effectRef>
          <a:fontRef idx="minor">
            <a:schemeClr val="dk1"/>
          </a:fontRef>
        </p:style>
        <p:txBody>
          <a:bodyPr lIns="95500" tIns="47750" rIns="95500" bIns="47750" anchor="ctr"/>
          <a:lstStyle/>
          <a:p>
            <a:pPr>
              <a:defRPr/>
            </a:pPr>
            <a:r>
              <a:rPr lang="en-US" altLang="zh-CN" dirty="0">
                <a:solidFill>
                  <a:schemeClr val="tx1"/>
                </a:solidFill>
                <a:latin typeface="微软雅黑" pitchFamily="34" charset="-122"/>
              </a:rPr>
              <a:t>2</a:t>
            </a:r>
            <a:r>
              <a:rPr lang="zh-CN" altLang="en-US" dirty="0">
                <a:solidFill>
                  <a:schemeClr val="tx1"/>
                </a:solidFill>
                <a:latin typeface="微软雅黑" pitchFamily="34" charset="-122"/>
              </a:rPr>
              <a:t>、学校检查教学、减轻资源审核成本，确保资源质量优质</a:t>
            </a:r>
            <a:endParaRPr lang="en-US" altLang="zh-CN" dirty="0">
              <a:solidFill>
                <a:schemeClr val="tx1"/>
              </a:solidFill>
              <a:latin typeface="微软雅黑" pitchFamily="34" charset="-122"/>
            </a:endParaRPr>
          </a:p>
        </p:txBody>
      </p:sp>
      <p:sp>
        <p:nvSpPr>
          <p:cNvPr id="233" name="燕尾形箭头 232"/>
          <p:cNvSpPr/>
          <p:nvPr/>
        </p:nvSpPr>
        <p:spPr>
          <a:xfrm>
            <a:off x="4398822" y="2485671"/>
            <a:ext cx="978253" cy="676487"/>
          </a:xfrm>
          <a:prstGeom prst="notchedRightArrow">
            <a:avLst/>
          </a:prstGeom>
        </p:spPr>
        <p:style>
          <a:lnRef idx="1">
            <a:schemeClr val="accent2"/>
          </a:lnRef>
          <a:fillRef idx="2">
            <a:schemeClr val="accent2"/>
          </a:fillRef>
          <a:effectRef idx="1">
            <a:schemeClr val="accent2"/>
          </a:effectRef>
          <a:fontRef idx="minor">
            <a:schemeClr val="dk1"/>
          </a:fontRef>
        </p:style>
        <p:txBody>
          <a:bodyPr lIns="95500" tIns="47750" rIns="95500" bIns="47750" anchor="ctr"/>
          <a:lstStyle/>
          <a:p>
            <a:pPr algn="ctr">
              <a:defRPr/>
            </a:pPr>
            <a:r>
              <a:rPr lang="zh-CN" altLang="en-US" sz="1600" b="1" dirty="0"/>
              <a:t>汇聚</a:t>
            </a:r>
          </a:p>
        </p:txBody>
      </p:sp>
      <p:sp>
        <p:nvSpPr>
          <p:cNvPr id="234" name="燕尾形箭头 233"/>
          <p:cNvSpPr/>
          <p:nvPr/>
        </p:nvSpPr>
        <p:spPr>
          <a:xfrm>
            <a:off x="4475093" y="5042393"/>
            <a:ext cx="976594" cy="676487"/>
          </a:xfrm>
          <a:prstGeom prst="notchedRightArrow">
            <a:avLst/>
          </a:prstGeom>
        </p:spPr>
        <p:style>
          <a:lnRef idx="1">
            <a:schemeClr val="accent2"/>
          </a:lnRef>
          <a:fillRef idx="2">
            <a:schemeClr val="accent2"/>
          </a:fillRef>
          <a:effectRef idx="1">
            <a:schemeClr val="accent2"/>
          </a:effectRef>
          <a:fontRef idx="minor">
            <a:schemeClr val="dk1"/>
          </a:fontRef>
        </p:style>
        <p:txBody>
          <a:bodyPr lIns="95500" tIns="47750" rIns="95500" bIns="47750" anchor="ctr"/>
          <a:lstStyle/>
          <a:p>
            <a:pPr algn="ctr">
              <a:defRPr/>
            </a:pPr>
            <a:r>
              <a:rPr lang="zh-CN" altLang="en-US" sz="1600" b="1" dirty="0"/>
              <a:t>汇聚</a:t>
            </a:r>
          </a:p>
        </p:txBody>
      </p:sp>
      <p:sp>
        <p:nvSpPr>
          <p:cNvPr id="235" name="TextBox 234"/>
          <p:cNvSpPr txBox="1">
            <a:spLocks noChangeArrowheads="1"/>
          </p:cNvSpPr>
          <p:nvPr/>
        </p:nvSpPr>
        <p:spPr bwMode="auto">
          <a:xfrm>
            <a:off x="1518779" y="6537959"/>
            <a:ext cx="2016196" cy="388820"/>
          </a:xfrm>
          <a:prstGeom prst="rect">
            <a:avLst/>
          </a:prstGeom>
          <a:noFill/>
          <a:ln w="9525">
            <a:noFill/>
            <a:miter lim="800000"/>
            <a:headEnd/>
            <a:tailEnd/>
          </a:ln>
        </p:spPr>
        <p:txBody>
          <a:bodyPr lIns="95500" tIns="47750" rIns="95500" bIns="47750">
            <a:spAutoFit/>
          </a:bodyPr>
          <a:lstStyle/>
          <a:p>
            <a:r>
              <a:rPr lang="zh-CN" altLang="en-US" b="1">
                <a:solidFill>
                  <a:srgbClr val="FF0000"/>
                </a:solidFill>
                <a:ea typeface="微软雅黑" pitchFamily="34" charset="-122"/>
              </a:rPr>
              <a:t>教师常态化教研</a:t>
            </a:r>
          </a:p>
        </p:txBody>
      </p:sp>
      <p:sp>
        <p:nvSpPr>
          <p:cNvPr id="236" name="TextBox 235"/>
          <p:cNvSpPr txBox="1">
            <a:spLocks noChangeArrowheads="1"/>
          </p:cNvSpPr>
          <p:nvPr/>
        </p:nvSpPr>
        <p:spPr bwMode="auto">
          <a:xfrm>
            <a:off x="1555257" y="4291293"/>
            <a:ext cx="1979718" cy="388820"/>
          </a:xfrm>
          <a:prstGeom prst="rect">
            <a:avLst/>
          </a:prstGeom>
          <a:noFill/>
          <a:ln w="9525">
            <a:noFill/>
            <a:miter lim="800000"/>
            <a:headEnd/>
            <a:tailEnd/>
          </a:ln>
        </p:spPr>
        <p:txBody>
          <a:bodyPr lIns="95500" tIns="47750" rIns="95500" bIns="47750">
            <a:spAutoFit/>
          </a:bodyPr>
          <a:lstStyle/>
          <a:p>
            <a:r>
              <a:rPr lang="zh-CN" altLang="en-US" b="1">
                <a:solidFill>
                  <a:srgbClr val="FF0000"/>
                </a:solidFill>
                <a:ea typeface="微软雅黑" pitchFamily="34" charset="-122"/>
              </a:rPr>
              <a:t>学校常态化管理</a:t>
            </a:r>
          </a:p>
        </p:txBody>
      </p:sp>
      <p:sp>
        <p:nvSpPr>
          <p:cNvPr id="237" name="TextBox 236"/>
          <p:cNvSpPr txBox="1">
            <a:spLocks noChangeArrowheads="1"/>
          </p:cNvSpPr>
          <p:nvPr/>
        </p:nvSpPr>
        <p:spPr bwMode="auto">
          <a:xfrm>
            <a:off x="1578469" y="2334788"/>
            <a:ext cx="2016196" cy="388820"/>
          </a:xfrm>
          <a:prstGeom prst="rect">
            <a:avLst/>
          </a:prstGeom>
          <a:noFill/>
          <a:ln w="9525">
            <a:noFill/>
            <a:miter lim="800000"/>
            <a:headEnd/>
            <a:tailEnd/>
          </a:ln>
        </p:spPr>
        <p:txBody>
          <a:bodyPr lIns="95500" tIns="47750" rIns="95500" bIns="47750">
            <a:spAutoFit/>
          </a:bodyPr>
          <a:lstStyle/>
          <a:p>
            <a:r>
              <a:rPr lang="zh-CN" altLang="en-US" b="1">
                <a:solidFill>
                  <a:srgbClr val="FF0000"/>
                </a:solidFill>
                <a:ea typeface="微软雅黑" pitchFamily="34" charset="-122"/>
              </a:rPr>
              <a:t>区域常态化管理</a:t>
            </a:r>
          </a:p>
        </p:txBody>
      </p:sp>
      <p:sp>
        <p:nvSpPr>
          <p:cNvPr id="238" name="下箭头 237"/>
          <p:cNvSpPr/>
          <p:nvPr/>
        </p:nvSpPr>
        <p:spPr>
          <a:xfrm>
            <a:off x="2254956" y="2858734"/>
            <a:ext cx="414514" cy="8257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a:defRPr/>
            </a:pPr>
            <a:r>
              <a:rPr lang="zh-CN" altLang="en-US" dirty="0"/>
              <a:t>管理</a:t>
            </a:r>
          </a:p>
        </p:txBody>
      </p:sp>
      <p:sp>
        <p:nvSpPr>
          <p:cNvPr id="239" name="下箭头 238"/>
          <p:cNvSpPr/>
          <p:nvPr/>
        </p:nvSpPr>
        <p:spPr>
          <a:xfrm rot="1575480">
            <a:off x="1240226" y="2812308"/>
            <a:ext cx="414514" cy="8273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a:defRPr/>
            </a:pPr>
            <a:r>
              <a:rPr lang="zh-CN" altLang="en-US" dirty="0"/>
              <a:t>管理</a:t>
            </a:r>
          </a:p>
        </p:txBody>
      </p:sp>
      <p:sp>
        <p:nvSpPr>
          <p:cNvPr id="240" name="下箭头 239"/>
          <p:cNvSpPr/>
          <p:nvPr/>
        </p:nvSpPr>
        <p:spPr>
          <a:xfrm rot="19650317">
            <a:off x="3269686" y="2812308"/>
            <a:ext cx="412856" cy="8273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5500" tIns="47750" rIns="95500" bIns="47750" anchor="ctr"/>
          <a:lstStyle/>
          <a:p>
            <a:pPr algn="ctr">
              <a:defRPr/>
            </a:pPr>
            <a:r>
              <a:rPr lang="zh-CN" altLang="en-US" dirty="0"/>
              <a:t>管理</a:t>
            </a:r>
          </a:p>
        </p:txBody>
      </p:sp>
    </p:spTree>
    <p:extLst>
      <p:ext uri="{BB962C8B-B14F-4D97-AF65-F5344CB8AC3E}">
        <p14:creationId xmlns:p14="http://schemas.microsoft.com/office/powerpoint/2010/main" val="81244326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5549" y="289923"/>
            <a:ext cx="3497739" cy="766087"/>
          </a:xfrm>
        </p:spPr>
        <p:txBody>
          <a:bodyPr/>
          <a:lstStyle/>
          <a:p>
            <a:r>
              <a:rPr lang="zh-CN" altLang="en-US" dirty="0" smtClean="0"/>
              <a:t>五大关键领域</a:t>
            </a:r>
            <a:endParaRPr lang="zh-CN" altLang="en-US" dirty="0"/>
          </a:p>
        </p:txBody>
      </p:sp>
      <p:sp>
        <p:nvSpPr>
          <p:cNvPr id="3" name="灯片编号占位符 2"/>
          <p:cNvSpPr>
            <a:spLocks noGrp="1"/>
          </p:cNvSpPr>
          <p:nvPr>
            <p:ph type="sldNum" sz="quarter" idx="10"/>
          </p:nvPr>
        </p:nvSpPr>
        <p:spPr/>
        <p:txBody>
          <a:bodyPr/>
          <a:lstStyle/>
          <a:p>
            <a:fld id="{1DFDEF8A-4375-441D-8A74-AF0946DA3CEA}" type="slidenum">
              <a:rPr lang="en-US" altLang="zh-CN" smtClean="0"/>
              <a:pPr/>
              <a:t>4</a:t>
            </a:fld>
            <a:endParaRPr lang="en-US" altLang="zh-CN"/>
          </a:p>
        </p:txBody>
      </p:sp>
      <p:grpSp>
        <p:nvGrpSpPr>
          <p:cNvPr id="9" name="组合 29"/>
          <p:cNvGrpSpPr/>
          <p:nvPr/>
        </p:nvGrpSpPr>
        <p:grpSpPr>
          <a:xfrm>
            <a:off x="705312" y="2074846"/>
            <a:ext cx="7840131" cy="4084645"/>
            <a:chOff x="494975" y="1449259"/>
            <a:chExt cx="7840131" cy="4084645"/>
          </a:xfrm>
        </p:grpSpPr>
        <p:grpSp>
          <p:nvGrpSpPr>
            <p:cNvPr id="10" name="组合 30"/>
            <p:cNvGrpSpPr/>
            <p:nvPr/>
          </p:nvGrpSpPr>
          <p:grpSpPr>
            <a:xfrm>
              <a:off x="623928" y="4349270"/>
              <a:ext cx="1802749" cy="1184634"/>
              <a:chOff x="623928" y="4349270"/>
              <a:chExt cx="1802749" cy="1184634"/>
            </a:xfrm>
            <a:solidFill>
              <a:srgbClr val="5B9BD5"/>
            </a:solidFill>
          </p:grpSpPr>
          <p:sp>
            <p:nvSpPr>
              <p:cNvPr id="27" name="圆角矩形 26"/>
              <p:cNvSpPr/>
              <p:nvPr/>
            </p:nvSpPr>
            <p:spPr>
              <a:xfrm>
                <a:off x="623928" y="4349270"/>
                <a:ext cx="1332089" cy="327378"/>
              </a:xfrm>
              <a:prstGeom prst="roundRect">
                <a:avLst/>
              </a:prstGeom>
              <a:grpFill/>
              <a:ln w="12700" cap="flat" cmpd="sng" algn="ctr">
                <a:solidFill>
                  <a:srgbClr val="4BACC6">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题库系统</a:t>
                </a:r>
              </a:p>
            </p:txBody>
          </p:sp>
          <p:sp>
            <p:nvSpPr>
              <p:cNvPr id="28" name="圆角矩形 27"/>
              <p:cNvSpPr/>
              <p:nvPr/>
            </p:nvSpPr>
            <p:spPr>
              <a:xfrm>
                <a:off x="623928" y="4777898"/>
                <a:ext cx="1568287" cy="327378"/>
              </a:xfrm>
              <a:prstGeom prst="roundRect">
                <a:avLst/>
              </a:prstGeom>
              <a:grpFill/>
              <a:ln w="12700" cap="flat" cmpd="sng" algn="ctr">
                <a:solidFill>
                  <a:srgbClr val="4BACC6">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评价分析系统</a:t>
                </a:r>
              </a:p>
            </p:txBody>
          </p:sp>
          <p:sp>
            <p:nvSpPr>
              <p:cNvPr id="29" name="圆角矩形 28"/>
              <p:cNvSpPr/>
              <p:nvPr/>
            </p:nvSpPr>
            <p:spPr>
              <a:xfrm>
                <a:off x="623928" y="5206526"/>
                <a:ext cx="1802749" cy="327378"/>
              </a:xfrm>
              <a:prstGeom prst="roundRect">
                <a:avLst/>
              </a:prstGeom>
              <a:grpFill/>
              <a:ln w="12700" cap="flat" cmpd="sng" algn="ctr">
                <a:solidFill>
                  <a:srgbClr val="4BACC6">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协作命题系统</a:t>
                </a:r>
              </a:p>
            </p:txBody>
          </p:sp>
        </p:grpSp>
        <p:grpSp>
          <p:nvGrpSpPr>
            <p:cNvPr id="11" name="组合 31"/>
            <p:cNvGrpSpPr/>
            <p:nvPr/>
          </p:nvGrpSpPr>
          <p:grpSpPr>
            <a:xfrm>
              <a:off x="494975" y="1449259"/>
              <a:ext cx="3078827" cy="1704103"/>
              <a:chOff x="494975" y="1449259"/>
              <a:chExt cx="3078827" cy="1704103"/>
            </a:xfrm>
            <a:solidFill>
              <a:srgbClr val="EEC54B"/>
            </a:solidFill>
          </p:grpSpPr>
          <p:sp>
            <p:nvSpPr>
              <p:cNvPr id="20" name="圆角矩形 19"/>
              <p:cNvSpPr/>
              <p:nvPr/>
            </p:nvSpPr>
            <p:spPr>
              <a:xfrm>
                <a:off x="494976" y="2358945"/>
                <a:ext cx="1134532" cy="327378"/>
              </a:xfrm>
              <a:prstGeom prst="roundRect">
                <a:avLst/>
              </a:prstGeom>
              <a:grpFill/>
              <a:ln w="12700" cap="flat" cmpd="sng" algn="ctr">
                <a:solidFill>
                  <a:srgbClr val="8064A2">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英语考试</a:t>
                </a:r>
              </a:p>
            </p:txBody>
          </p:sp>
          <p:sp>
            <p:nvSpPr>
              <p:cNvPr id="21" name="圆角矩形 20"/>
              <p:cNvSpPr/>
              <p:nvPr/>
            </p:nvSpPr>
            <p:spPr>
              <a:xfrm>
                <a:off x="506699" y="1911584"/>
                <a:ext cx="1332089" cy="327378"/>
              </a:xfrm>
              <a:prstGeom prst="roundRect">
                <a:avLst/>
              </a:prstGeom>
              <a:grpFill/>
              <a:ln w="12700" cap="flat" cmpd="sng" algn="ctr">
                <a:solidFill>
                  <a:srgbClr val="8064A2">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普通话考试</a:t>
                </a:r>
              </a:p>
            </p:txBody>
          </p:sp>
          <p:sp>
            <p:nvSpPr>
              <p:cNvPr id="22" name="圆角矩形 21"/>
              <p:cNvSpPr/>
              <p:nvPr/>
            </p:nvSpPr>
            <p:spPr>
              <a:xfrm>
                <a:off x="2241713" y="1449259"/>
                <a:ext cx="1332089" cy="327378"/>
              </a:xfrm>
              <a:prstGeom prst="roundRect">
                <a:avLst/>
              </a:prstGeom>
              <a:grpFill/>
              <a:ln w="12700" cap="flat" cmpd="sng" algn="ctr">
                <a:solidFill>
                  <a:srgbClr val="8064A2">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音乐等级考试</a:t>
                </a:r>
              </a:p>
            </p:txBody>
          </p:sp>
          <p:sp>
            <p:nvSpPr>
              <p:cNvPr id="23" name="圆角矩形 22"/>
              <p:cNvSpPr/>
              <p:nvPr/>
            </p:nvSpPr>
            <p:spPr>
              <a:xfrm>
                <a:off x="494975" y="1455855"/>
                <a:ext cx="1638625" cy="337778"/>
              </a:xfrm>
              <a:prstGeom prst="roundRect">
                <a:avLst/>
              </a:prstGeom>
              <a:grpFill/>
              <a:ln w="12700" cap="flat" cmpd="sng" algn="ctr">
                <a:solidFill>
                  <a:srgbClr val="8064A2">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招生考试信息化</a:t>
                </a:r>
              </a:p>
            </p:txBody>
          </p:sp>
          <p:sp>
            <p:nvSpPr>
              <p:cNvPr id="24" name="圆角矩形 23"/>
              <p:cNvSpPr/>
              <p:nvPr/>
            </p:nvSpPr>
            <p:spPr>
              <a:xfrm>
                <a:off x="1941619" y="1913469"/>
                <a:ext cx="953982" cy="327378"/>
              </a:xfrm>
              <a:prstGeom prst="roundRect">
                <a:avLst/>
              </a:prstGeom>
              <a:grpFill/>
              <a:ln w="12700" cap="flat" cmpd="sng" algn="ctr">
                <a:solidFill>
                  <a:srgbClr val="8064A2">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网上阅卷</a:t>
                </a:r>
              </a:p>
            </p:txBody>
          </p:sp>
          <p:sp>
            <p:nvSpPr>
              <p:cNvPr id="25" name="圆角矩形 24"/>
              <p:cNvSpPr/>
              <p:nvPr/>
            </p:nvSpPr>
            <p:spPr>
              <a:xfrm>
                <a:off x="499679" y="2825984"/>
                <a:ext cx="977429" cy="327378"/>
              </a:xfrm>
              <a:prstGeom prst="roundRect">
                <a:avLst/>
              </a:prstGeom>
              <a:grpFill/>
              <a:ln w="12700" cap="flat" cmpd="sng" algn="ctr">
                <a:solidFill>
                  <a:srgbClr val="8064A2">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身份鉴别</a:t>
                </a:r>
              </a:p>
            </p:txBody>
          </p:sp>
          <p:sp>
            <p:nvSpPr>
              <p:cNvPr id="26" name="圆角矩形 25"/>
              <p:cNvSpPr/>
              <p:nvPr/>
            </p:nvSpPr>
            <p:spPr>
              <a:xfrm>
                <a:off x="1742326" y="2351935"/>
                <a:ext cx="953982" cy="327378"/>
              </a:xfrm>
              <a:prstGeom prst="roundRect">
                <a:avLst/>
              </a:prstGeom>
              <a:grpFill/>
              <a:ln w="12700" cap="flat" cmpd="sng" algn="ctr">
                <a:solidFill>
                  <a:srgbClr val="8064A2">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无线屏蔽</a:t>
                </a:r>
              </a:p>
            </p:txBody>
          </p:sp>
        </p:grpSp>
        <p:grpSp>
          <p:nvGrpSpPr>
            <p:cNvPr id="12" name="组合 32"/>
            <p:cNvGrpSpPr/>
            <p:nvPr/>
          </p:nvGrpSpPr>
          <p:grpSpPr>
            <a:xfrm>
              <a:off x="5818687" y="1524720"/>
              <a:ext cx="2516419" cy="1708295"/>
              <a:chOff x="5818687" y="1524720"/>
              <a:chExt cx="2516419" cy="1708295"/>
            </a:xfrm>
            <a:solidFill>
              <a:srgbClr val="D66C5E"/>
            </a:solidFill>
          </p:grpSpPr>
          <p:sp>
            <p:nvSpPr>
              <p:cNvPr id="16" name="圆角矩形 15"/>
              <p:cNvSpPr/>
              <p:nvPr/>
            </p:nvSpPr>
            <p:spPr>
              <a:xfrm>
                <a:off x="5818687" y="1524720"/>
                <a:ext cx="2516419" cy="339250"/>
              </a:xfrm>
              <a:prstGeom prst="roundRect">
                <a:avLst/>
              </a:prstGeom>
              <a:grpFill/>
              <a:ln w="12700" cap="flat" cmpd="sng" algn="ctr">
                <a:solidFill>
                  <a:srgbClr val="C0504D">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畅言交互式多媒体教学系统</a:t>
                </a:r>
              </a:p>
            </p:txBody>
          </p:sp>
          <p:sp>
            <p:nvSpPr>
              <p:cNvPr id="17" name="圆角矩形 16"/>
              <p:cNvSpPr/>
              <p:nvPr/>
            </p:nvSpPr>
            <p:spPr>
              <a:xfrm>
                <a:off x="6307015" y="1989617"/>
                <a:ext cx="2028091" cy="339250"/>
              </a:xfrm>
              <a:prstGeom prst="roundRect">
                <a:avLst/>
              </a:prstGeom>
              <a:grpFill/>
              <a:ln w="12700" cap="flat" cmpd="sng" algn="ctr">
                <a:solidFill>
                  <a:srgbClr val="C0504D">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畅言智能教具系统</a:t>
                </a:r>
              </a:p>
            </p:txBody>
          </p:sp>
          <p:sp>
            <p:nvSpPr>
              <p:cNvPr id="18" name="圆角矩形 17"/>
              <p:cNvSpPr/>
              <p:nvPr/>
            </p:nvSpPr>
            <p:spPr>
              <a:xfrm>
                <a:off x="6635261" y="2441691"/>
                <a:ext cx="1699845" cy="339250"/>
              </a:xfrm>
              <a:prstGeom prst="roundRect">
                <a:avLst/>
              </a:prstGeom>
              <a:grpFill/>
              <a:ln w="12700" cap="flat" cmpd="sng" algn="ctr">
                <a:solidFill>
                  <a:srgbClr val="C0504D">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畅言教师助手</a:t>
                </a:r>
              </a:p>
            </p:txBody>
          </p:sp>
          <p:sp>
            <p:nvSpPr>
              <p:cNvPr id="19" name="圆角矩形 18"/>
              <p:cNvSpPr/>
              <p:nvPr/>
            </p:nvSpPr>
            <p:spPr>
              <a:xfrm>
                <a:off x="7069014" y="2893765"/>
                <a:ext cx="1266091" cy="339250"/>
              </a:xfrm>
              <a:prstGeom prst="roundRect">
                <a:avLst/>
              </a:prstGeom>
              <a:grpFill/>
              <a:ln w="12700" cap="flat" cmpd="sng" algn="ctr">
                <a:solidFill>
                  <a:srgbClr val="C0504D">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畅言教师机</a:t>
                </a:r>
              </a:p>
            </p:txBody>
          </p:sp>
        </p:grpSp>
        <p:grpSp>
          <p:nvGrpSpPr>
            <p:cNvPr id="13" name="组合 33"/>
            <p:cNvGrpSpPr/>
            <p:nvPr/>
          </p:nvGrpSpPr>
          <p:grpSpPr>
            <a:xfrm>
              <a:off x="6365632" y="4731733"/>
              <a:ext cx="1878228" cy="789852"/>
              <a:chOff x="6365632" y="4731733"/>
              <a:chExt cx="1878228" cy="789852"/>
            </a:xfrm>
            <a:solidFill>
              <a:srgbClr val="F79646"/>
            </a:solidFill>
          </p:grpSpPr>
          <p:sp>
            <p:nvSpPr>
              <p:cNvPr id="14" name="圆角矩形 13"/>
              <p:cNvSpPr/>
              <p:nvPr/>
            </p:nvSpPr>
            <p:spPr>
              <a:xfrm>
                <a:off x="6605234" y="4731733"/>
                <a:ext cx="1638625" cy="337778"/>
              </a:xfrm>
              <a:prstGeom prst="roundRect">
                <a:avLst/>
              </a:prstGeom>
              <a:grpFill/>
              <a:ln w="12700" cap="flat" cmpd="sng" algn="ctr">
                <a:solidFill>
                  <a:srgbClr val="C0504D">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区域教研与管理</a:t>
                </a:r>
              </a:p>
            </p:txBody>
          </p:sp>
          <p:sp>
            <p:nvSpPr>
              <p:cNvPr id="15" name="圆角矩形 14"/>
              <p:cNvSpPr/>
              <p:nvPr/>
            </p:nvSpPr>
            <p:spPr>
              <a:xfrm>
                <a:off x="6365632" y="5183807"/>
                <a:ext cx="1878228" cy="337778"/>
              </a:xfrm>
              <a:prstGeom prst="roundRect">
                <a:avLst/>
              </a:prstGeom>
              <a:grpFill/>
              <a:ln w="12700" cap="flat" cmpd="sng" algn="ctr">
                <a:solidFill>
                  <a:srgbClr val="C0504D">
                    <a:shade val="50000"/>
                  </a:srgbClr>
                </a:solidFill>
                <a:prstDash val="solid"/>
                <a:miter lim="800000"/>
              </a:ln>
              <a:effectLst/>
            </p:spPr>
            <p:txBody>
              <a:bodyPr rtlCol="0" anchor="ctr"/>
              <a:lstStyle/>
              <a:p>
                <a:pPr algn="ctr" fontAlgn="auto">
                  <a:spcBef>
                    <a:spcPts val="0"/>
                  </a:spcBef>
                  <a:spcAft>
                    <a:spcPts val="0"/>
                  </a:spcAft>
                  <a:defRPr/>
                </a:pPr>
                <a:r>
                  <a:rPr lang="zh-CN" altLang="en-US" sz="1400" b="0" kern="0" dirty="0" smtClean="0">
                    <a:solidFill>
                      <a:srgbClr val="000000"/>
                    </a:solidFill>
                    <a:latin typeface="微软雅黑" pitchFamily="34" charset="-122"/>
                    <a:ea typeface="微软雅黑" pitchFamily="34" charset="-122"/>
                  </a:rPr>
                  <a:t>教育统计监管平台</a:t>
                </a:r>
              </a:p>
            </p:txBody>
          </p:sp>
        </p:grpSp>
      </p:grpSp>
      <p:sp>
        <p:nvSpPr>
          <p:cNvPr id="30" name="矩形 29"/>
          <p:cNvSpPr/>
          <p:nvPr/>
        </p:nvSpPr>
        <p:spPr>
          <a:xfrm>
            <a:off x="617517" y="2314964"/>
            <a:ext cx="4714387" cy="2751522"/>
          </a:xfrm>
          <a:prstGeom prst="rect">
            <a:avLst/>
          </a:prstGeom>
        </p:spPr>
        <p:txBody>
          <a:bodyPr wrap="square">
            <a:spAutoFit/>
          </a:bodyPr>
          <a:lstStyle/>
          <a:p>
            <a:pPr fontAlgn="auto">
              <a:lnSpc>
                <a:spcPct val="150000"/>
              </a:lnSpc>
              <a:spcBef>
                <a:spcPct val="30000"/>
              </a:spcBef>
              <a:spcAft>
                <a:spcPts val="0"/>
              </a:spcAft>
              <a:defRPr/>
            </a:pPr>
            <a:r>
              <a:rPr lang="zh-CN" altLang="en-US" sz="1600" b="0" dirty="0" smtClean="0">
                <a:solidFill>
                  <a:srgbClr val="000000"/>
                </a:solidFill>
                <a:latin typeface="微软雅黑" panose="020B0503020204020204" pitchFamily="34" charset="-122"/>
                <a:ea typeface="微软雅黑" panose="020B0503020204020204" pitchFamily="34" charset="-122"/>
              </a:rPr>
              <a:t>       科大</a:t>
            </a:r>
            <a:r>
              <a:rPr lang="zh-CN" altLang="en-US" sz="1600" b="0" dirty="0">
                <a:solidFill>
                  <a:srgbClr val="000000"/>
                </a:solidFill>
                <a:latin typeface="微软雅黑" panose="020B0503020204020204" pitchFamily="34" charset="-122"/>
                <a:ea typeface="微软雅黑" panose="020B0503020204020204" pitchFamily="34" charset="-122"/>
              </a:rPr>
              <a:t>讯飞长期致力于利用人工智能等关键技术开展全国教育信息化的建设和覆盖教、学、考、评、管的系列教育产品自主研发。</a:t>
            </a:r>
          </a:p>
          <a:p>
            <a:pPr fontAlgn="auto">
              <a:lnSpc>
                <a:spcPct val="150000"/>
              </a:lnSpc>
              <a:spcBef>
                <a:spcPct val="30000"/>
              </a:spcBef>
              <a:spcAft>
                <a:spcPts val="0"/>
              </a:spcAft>
              <a:defRPr/>
            </a:pPr>
            <a:r>
              <a:rPr lang="zh-CN" altLang="en-US" sz="1600" b="0" dirty="0" smtClean="0">
                <a:solidFill>
                  <a:srgbClr val="000000"/>
                </a:solidFill>
                <a:latin typeface="微软雅黑" panose="020B0503020204020204" pitchFamily="34" charset="-122"/>
                <a:ea typeface="微软雅黑" panose="020B0503020204020204" pitchFamily="34" charset="-122"/>
              </a:rPr>
              <a:t>       系列产品</a:t>
            </a:r>
            <a:r>
              <a:rPr lang="zh-CN" altLang="en-US" sz="1600" b="0" dirty="0">
                <a:solidFill>
                  <a:srgbClr val="000000"/>
                </a:solidFill>
                <a:latin typeface="微软雅黑" panose="020B0503020204020204" pitchFamily="34" charset="-122"/>
                <a:ea typeface="微软雅黑" panose="020B0503020204020204" pitchFamily="34" charset="-122"/>
              </a:rPr>
              <a:t>和解决方案已在全国</a:t>
            </a:r>
            <a:r>
              <a:rPr lang="en-US" altLang="zh-CN" sz="1600" b="0" dirty="0">
                <a:solidFill>
                  <a:srgbClr val="000000"/>
                </a:solidFill>
                <a:latin typeface="微软雅黑" panose="020B0503020204020204" pitchFamily="34" charset="-122"/>
                <a:ea typeface="微软雅黑" panose="020B0503020204020204" pitchFamily="34" charset="-122"/>
              </a:rPr>
              <a:t>31</a:t>
            </a:r>
            <a:r>
              <a:rPr lang="zh-CN" altLang="en-US" sz="1600" b="0" dirty="0">
                <a:solidFill>
                  <a:srgbClr val="000000"/>
                </a:solidFill>
                <a:latin typeface="微软雅黑" panose="020B0503020204020204" pitchFamily="34" charset="-122"/>
                <a:ea typeface="微软雅黑" panose="020B0503020204020204" pitchFamily="34" charset="-122"/>
              </a:rPr>
              <a:t>个省市和新加坡等海外地区广泛应用，服务师生超过</a:t>
            </a:r>
            <a:r>
              <a:rPr lang="en-US" altLang="zh-CN" sz="1600" b="0" dirty="0">
                <a:solidFill>
                  <a:srgbClr val="000000"/>
                </a:solidFill>
                <a:latin typeface="微软雅黑" panose="020B0503020204020204" pitchFamily="34" charset="-122"/>
                <a:ea typeface="微软雅黑" panose="020B0503020204020204" pitchFamily="34" charset="-122"/>
              </a:rPr>
              <a:t>7000</a:t>
            </a:r>
            <a:r>
              <a:rPr lang="zh-CN" altLang="en-US" sz="1600" b="0" dirty="0">
                <a:solidFill>
                  <a:srgbClr val="000000"/>
                </a:solidFill>
                <a:latin typeface="微软雅黑" panose="020B0503020204020204" pitchFamily="34" charset="-122"/>
                <a:ea typeface="微软雅黑" panose="020B0503020204020204" pitchFamily="34" charset="-122"/>
              </a:rPr>
              <a:t>万，应用区域不仅从内地覆盖至新疆、西藏等少数民族地区，且已经覆盖新加坡</a:t>
            </a:r>
            <a:r>
              <a:rPr lang="en-US" altLang="zh-CN" sz="1600" b="0" dirty="0">
                <a:solidFill>
                  <a:srgbClr val="000000"/>
                </a:solidFill>
                <a:latin typeface="微软雅黑" panose="020B0503020204020204" pitchFamily="34" charset="-122"/>
                <a:ea typeface="微软雅黑" panose="020B0503020204020204" pitchFamily="34" charset="-122"/>
              </a:rPr>
              <a:t>94%</a:t>
            </a:r>
            <a:r>
              <a:rPr lang="zh-CN" altLang="en-US" sz="1600" b="0" dirty="0">
                <a:solidFill>
                  <a:srgbClr val="000000"/>
                </a:solidFill>
                <a:latin typeface="微软雅黑" panose="020B0503020204020204" pitchFamily="34" charset="-122"/>
                <a:ea typeface="微软雅黑" panose="020B0503020204020204" pitchFamily="34" charset="-122"/>
              </a:rPr>
              <a:t>的中小学等海外教学</a:t>
            </a:r>
            <a:r>
              <a:rPr lang="zh-CN" altLang="en-US" sz="1600" b="0" dirty="0" smtClean="0">
                <a:solidFill>
                  <a:srgbClr val="000000"/>
                </a:solidFill>
                <a:latin typeface="微软雅黑" panose="020B0503020204020204" pitchFamily="34" charset="-122"/>
                <a:ea typeface="微软雅黑" panose="020B0503020204020204" pitchFamily="34" charset="-122"/>
              </a:rPr>
              <a:t>。</a:t>
            </a:r>
            <a:endParaRPr lang="zh-CN" altLang="en-US" sz="1600" b="0" dirty="0">
              <a:solidFill>
                <a:srgbClr val="000000"/>
              </a:solidFill>
              <a:latin typeface="微软雅黑" panose="020B0503020204020204" pitchFamily="34" charset="-122"/>
              <a:ea typeface="微软雅黑" panose="020B0503020204020204" pitchFamily="34" charset="-122"/>
            </a:endParaRPr>
          </a:p>
        </p:txBody>
      </p:sp>
      <p:grpSp>
        <p:nvGrpSpPr>
          <p:cNvPr id="31" name="组合 52"/>
          <p:cNvGrpSpPr/>
          <p:nvPr/>
        </p:nvGrpSpPr>
        <p:grpSpPr>
          <a:xfrm>
            <a:off x="1431925" y="1840269"/>
            <a:ext cx="7117087" cy="4804034"/>
            <a:chOff x="1431925" y="1840269"/>
            <a:chExt cx="7117087" cy="4804034"/>
          </a:xfrm>
        </p:grpSpPr>
        <p:pic>
          <p:nvPicPr>
            <p:cNvPr id="32" name="Picture 2" descr="E:\Working\团队协助\人工智能PPT\素材\教育战略方向图片v4.png"/>
            <p:cNvPicPr>
              <a:picLocks noChangeAspect="1" noChangeArrowheads="1"/>
            </p:cNvPicPr>
            <p:nvPr/>
          </p:nvPicPr>
          <p:blipFill>
            <a:blip r:embed="rId2" cstate="print"/>
            <a:srcRect/>
            <a:stretch>
              <a:fillRect/>
            </a:stretch>
          </p:blipFill>
          <p:spPr bwMode="auto">
            <a:xfrm>
              <a:off x="1431925" y="1840269"/>
              <a:ext cx="7117087" cy="4804034"/>
            </a:xfrm>
            <a:prstGeom prst="rect">
              <a:avLst/>
            </a:prstGeom>
            <a:noFill/>
          </p:spPr>
        </p:pic>
        <p:sp>
          <p:nvSpPr>
            <p:cNvPr id="33" name="文本框 51"/>
            <p:cNvSpPr txBox="1"/>
            <p:nvPr/>
          </p:nvSpPr>
          <p:spPr>
            <a:xfrm>
              <a:off x="3821698" y="3688977"/>
              <a:ext cx="1980030" cy="1261884"/>
            </a:xfrm>
            <a:prstGeom prst="rect">
              <a:avLst/>
            </a:prstGeom>
            <a:noFill/>
          </p:spPr>
          <p:txBody>
            <a:bodyPr wrap="none" rtlCol="0">
              <a:spAutoFit/>
            </a:bodyPr>
            <a:lstStyle/>
            <a:p>
              <a:pPr algn="ctr"/>
              <a:r>
                <a:rPr lang="zh-CN" altLang="en-US" sz="2800" dirty="0" smtClean="0">
                  <a:solidFill>
                    <a:srgbClr val="3333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讯飞教育云</a:t>
              </a:r>
              <a:endParaRPr lang="en-US" altLang="zh-CN" sz="2800" dirty="0" smtClean="0">
                <a:solidFill>
                  <a:srgbClr val="3333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2400" dirty="0" smtClean="0">
                  <a:solidFill>
                    <a:srgbClr val="3333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a:p>
              <a:pPr algn="ctr"/>
              <a:r>
                <a:rPr lang="zh-CN" altLang="en-US" sz="2400" dirty="0" smtClean="0">
                  <a:solidFill>
                    <a:srgbClr val="3333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核心技术</a:t>
              </a:r>
              <a:endParaRPr lang="zh-CN" altLang="en-US" sz="2400" dirty="0">
                <a:solidFill>
                  <a:srgbClr val="3333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0 0 L 0.25 0 E" pathEditMode="relative" ptsTypes="">
                                      <p:cBhvr>
                                        <p:cTn id="10" dur="1000" fill="hold"/>
                                        <p:tgtEl>
                                          <p:spTgt spid="31"/>
                                        </p:tgtEl>
                                        <p:attrNameLst>
                                          <p:attrName>ppt_x</p:attrName>
                                          <p:attrName>ppt_y</p:attrName>
                                        </p:attrNameLst>
                                      </p:cBhvr>
                                    </p:animMotion>
                                  </p:childTnLst>
                                </p:cTn>
                              </p:par>
                              <p:par>
                                <p:cTn id="11" presetID="6" presetClass="emph" presetSubtype="0" fill="hold" nodeType="withEffect">
                                  <p:stCondLst>
                                    <p:cond delay="0"/>
                                  </p:stCondLst>
                                  <p:childTnLst>
                                    <p:animScale>
                                      <p:cBhvr>
                                        <p:cTn id="12" dur="1000" fill="hold"/>
                                        <p:tgtEl>
                                          <p:spTgt spid="31"/>
                                        </p:tgtEl>
                                      </p:cBhvr>
                                      <p:by x="80000" y="80000"/>
                                    </p:animScale>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33"/>
          <p:cNvSpPr>
            <a:spLocks noGrp="1"/>
          </p:cNvSpPr>
          <p:nvPr>
            <p:ph type="title"/>
          </p:nvPr>
        </p:nvSpPr>
        <p:spPr>
          <a:xfrm>
            <a:off x="504825" y="314325"/>
            <a:ext cx="7033399" cy="765175"/>
          </a:xfrm>
        </p:spPr>
        <p:txBody>
          <a:bodyPr/>
          <a:lstStyle/>
          <a:p>
            <a:pPr eaLnBrk="1" hangingPunct="1"/>
            <a:r>
              <a:rPr lang="zh-CN" altLang="en-US" sz="3200" dirty="0" smtClean="0">
                <a:ea typeface="微软雅黑" pitchFamily="34" charset="-122"/>
              </a:rPr>
              <a:t>解决教育信息化发展过程中存在的困难</a:t>
            </a:r>
            <a:endParaRPr lang="zh-CN" altLang="en-US" sz="3200" dirty="0">
              <a:ea typeface="微软雅黑" pitchFamily="34" charset="-122"/>
            </a:endParaRPr>
          </a:p>
        </p:txBody>
      </p:sp>
      <p:graphicFrame>
        <p:nvGraphicFramePr>
          <p:cNvPr id="6" name="图示 5"/>
          <p:cNvGraphicFramePr/>
          <p:nvPr>
            <p:extLst>
              <p:ext uri="{D42A27DB-BD31-4B8C-83A1-F6EECF244321}">
                <p14:modId xmlns:p14="http://schemas.microsoft.com/office/powerpoint/2010/main" val="3675149014"/>
              </p:ext>
            </p:extLst>
          </p:nvPr>
        </p:nvGraphicFramePr>
        <p:xfrm>
          <a:off x="1327038" y="1419714"/>
          <a:ext cx="6998815" cy="5065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标题 1"/>
          <p:cNvSpPr>
            <a:spLocks noGrp="1"/>
          </p:cNvSpPr>
          <p:nvPr>
            <p:ph type="title"/>
          </p:nvPr>
        </p:nvSpPr>
        <p:spPr>
          <a:xfrm>
            <a:off x="484030" y="339578"/>
            <a:ext cx="7544848" cy="733488"/>
          </a:xfrm>
          <a:ln>
            <a:solidFill>
              <a:schemeClr val="bg1"/>
            </a:solidFill>
          </a:ln>
        </p:spPr>
        <p:txBody>
          <a:bodyPr/>
          <a:lstStyle/>
          <a:p>
            <a:r>
              <a:rPr lang="zh-CN" altLang="en-US" sz="3600" dirty="0" smtClean="0"/>
              <a:t>如何解决长期存在的</a:t>
            </a:r>
            <a:r>
              <a:rPr lang="zh-CN" altLang="zh-CN" sz="3600" dirty="0" smtClean="0"/>
              <a:t>教育</a:t>
            </a:r>
            <a:r>
              <a:rPr lang="zh-CN" altLang="en-US" sz="3600" dirty="0" smtClean="0"/>
              <a:t>不</a:t>
            </a:r>
            <a:r>
              <a:rPr lang="zh-CN" altLang="zh-CN" sz="3600" dirty="0" smtClean="0"/>
              <a:t>均衡</a:t>
            </a:r>
            <a:r>
              <a:rPr lang="zh-CN" altLang="en-US" sz="3600" dirty="0" smtClean="0"/>
              <a:t>问题</a:t>
            </a:r>
            <a:endParaRPr lang="zh-CN" altLang="en-US" sz="3600" dirty="0"/>
          </a:p>
        </p:txBody>
      </p:sp>
      <p:sp>
        <p:nvSpPr>
          <p:cNvPr id="9" name="TextBox 9"/>
          <p:cNvSpPr txBox="1"/>
          <p:nvPr/>
        </p:nvSpPr>
        <p:spPr>
          <a:xfrm>
            <a:off x="0" y="5962472"/>
            <a:ext cx="9550400" cy="1200329"/>
          </a:xfrm>
          <a:prstGeom prst="rect">
            <a:avLst/>
          </a:prstGeom>
          <a:solidFill>
            <a:srgbClr val="FF0000"/>
          </a:solid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just"/>
            <a:r>
              <a:rPr lang="zh-CN" altLang="en-US" sz="2400" dirty="0" smtClean="0">
                <a:solidFill>
                  <a:schemeClr val="bg1"/>
                </a:solidFill>
                <a:latin typeface="微软雅黑" pitchFamily="34" charset="-122"/>
                <a:ea typeface="微软雅黑" pitchFamily="34" charset="-122"/>
              </a:rPr>
              <a:t>解决办法：凝聚</a:t>
            </a:r>
            <a:r>
              <a:rPr lang="zh-CN" altLang="zh-CN" sz="2400" dirty="0">
                <a:solidFill>
                  <a:schemeClr val="bg1"/>
                </a:solidFill>
                <a:latin typeface="微软雅黑" pitchFamily="34" charset="-122"/>
                <a:ea typeface="微软雅黑" pitchFamily="34" charset="-122"/>
              </a:rPr>
              <a:t>国家、地方、教育机构、师生、企业和其他社会力量</a:t>
            </a:r>
            <a:r>
              <a:rPr lang="zh-CN" altLang="en-US" sz="2400" dirty="0">
                <a:solidFill>
                  <a:schemeClr val="bg1"/>
                </a:solidFill>
                <a:latin typeface="微软雅黑" pitchFamily="34" charset="-122"/>
                <a:ea typeface="微软雅黑" pitchFamily="34" charset="-122"/>
              </a:rPr>
              <a:t>，</a:t>
            </a:r>
            <a:r>
              <a:rPr lang="zh-CN" altLang="zh-CN" sz="2400" dirty="0">
                <a:solidFill>
                  <a:schemeClr val="bg1"/>
                </a:solidFill>
                <a:latin typeface="微软雅黑" pitchFamily="34" charset="-122"/>
                <a:ea typeface="微软雅黑" pitchFamily="34" charset="-122"/>
              </a:rPr>
              <a:t>建立优质数字教育资源和共建共享环境</a:t>
            </a:r>
            <a:r>
              <a:rPr lang="zh-CN" altLang="en-US" sz="2400" dirty="0">
                <a:solidFill>
                  <a:schemeClr val="bg1"/>
                </a:solidFill>
                <a:latin typeface="微软雅黑" pitchFamily="34" charset="-122"/>
                <a:ea typeface="微软雅黑" pitchFamily="34" charset="-122"/>
              </a:rPr>
              <a:t>，</a:t>
            </a:r>
            <a:r>
              <a:rPr lang="zh-CN" altLang="zh-CN" sz="2400" dirty="0">
                <a:solidFill>
                  <a:schemeClr val="bg1"/>
                </a:solidFill>
                <a:latin typeface="微软雅黑" pitchFamily="34" charset="-122"/>
                <a:ea typeface="微软雅黑" pitchFamily="34" charset="-122"/>
              </a:rPr>
              <a:t>支持偏远地区、少数民族地区、经济欠发达地区和薄弱学校享用优质的教育资源服务。</a:t>
            </a:r>
            <a:endParaRPr lang="zh-CN" altLang="en-US" sz="2400" dirty="0">
              <a:solidFill>
                <a:schemeClr val="bg1"/>
              </a:solidFill>
              <a:latin typeface="微软雅黑" pitchFamily="34" charset="-122"/>
              <a:ea typeface="微软雅黑" pitchFamily="34" charset="-122"/>
            </a:endParaRPr>
          </a:p>
        </p:txBody>
      </p:sp>
      <p:pic>
        <p:nvPicPr>
          <p:cNvPr id="10" name="图片 9" descr="问号31.jpg"/>
          <p:cNvPicPr>
            <a:picLocks noGrp="1" noChangeAspect="1"/>
          </p:cNvPicPr>
          <p:nvPr/>
        </p:nvPicPr>
        <p:blipFill>
          <a:blip r:embed="rId3" cstate="print"/>
          <a:srcRect/>
          <a:stretch>
            <a:fillRect/>
          </a:stretch>
        </p:blipFill>
        <p:spPr bwMode="auto">
          <a:xfrm>
            <a:off x="188120" y="1817148"/>
            <a:ext cx="3124594" cy="2731912"/>
          </a:xfrm>
          <a:prstGeom prst="ellipse">
            <a:avLst/>
          </a:prstGeom>
          <a:ln>
            <a:noFill/>
          </a:ln>
          <a:effectLst>
            <a:softEdge rad="112500"/>
          </a:effectLst>
        </p:spPr>
      </p:pic>
      <p:sp>
        <p:nvSpPr>
          <p:cNvPr id="11" name="AutoShape 5"/>
          <p:cNvSpPr>
            <a:spLocks noChangeArrowheads="1"/>
          </p:cNvSpPr>
          <p:nvPr/>
        </p:nvSpPr>
        <p:spPr bwMode="auto">
          <a:xfrm>
            <a:off x="3312714" y="1600200"/>
            <a:ext cx="5026883" cy="974558"/>
          </a:xfrm>
          <a:prstGeom prst="rect">
            <a:avLst/>
          </a:prstGeom>
          <a:solidFill>
            <a:srgbClr val="00B0F0">
              <a:alpha val="30980"/>
            </a:srgbClr>
          </a:solidFill>
          <a:ln w="3810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400" dirty="0" smtClean="0">
                <a:latin typeface="微软雅黑" pitchFamily="34" charset="-122"/>
                <a:ea typeface="微软雅黑" pitchFamily="34" charset="-122"/>
              </a:rPr>
              <a:t>区域差距：</a:t>
            </a:r>
            <a:r>
              <a:rPr lang="zh-CN" altLang="en-US" sz="1400" dirty="0" smtClean="0"/>
              <a:t>地区间</a:t>
            </a:r>
            <a:r>
              <a:rPr lang="zh-CN" altLang="en-US" sz="1400" dirty="0"/>
              <a:t>教育发展的差距越来越突出，尤其是少数民族地区、边远地区和内地贫困地区与发达地区的差距在加大。</a:t>
            </a:r>
            <a:endParaRPr lang="en-US" altLang="zh-CN" sz="1400" dirty="0">
              <a:latin typeface="Verdana" pitchFamily="34" charset="0"/>
            </a:endParaRPr>
          </a:p>
        </p:txBody>
      </p:sp>
      <p:sp>
        <p:nvSpPr>
          <p:cNvPr id="12" name="AutoShape 5"/>
          <p:cNvSpPr>
            <a:spLocks noChangeArrowheads="1"/>
          </p:cNvSpPr>
          <p:nvPr/>
        </p:nvSpPr>
        <p:spPr bwMode="auto">
          <a:xfrm>
            <a:off x="3312714" y="2764641"/>
            <a:ext cx="5026883" cy="856859"/>
          </a:xfrm>
          <a:prstGeom prst="rect">
            <a:avLst/>
          </a:prstGeom>
          <a:solidFill>
            <a:srgbClr val="00B0F0">
              <a:alpha val="30980"/>
            </a:srgbClr>
          </a:solidFill>
          <a:ln w="3810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400" dirty="0" smtClean="0">
                <a:latin typeface="Verdana" pitchFamily="34" charset="0"/>
              </a:rPr>
              <a:t>城乡差距：</a:t>
            </a:r>
            <a:r>
              <a:rPr lang="zh-CN" altLang="en-US" sz="1400" dirty="0"/>
              <a:t>城市的教育资源丰富，农村的教育资源贫乏，这是目前中国的基础教育现状。</a:t>
            </a:r>
            <a:r>
              <a:rPr lang="zh-CN" altLang="en-US" sz="1400" dirty="0" smtClean="0">
                <a:latin typeface="微软雅黑" pitchFamily="34" charset="-122"/>
                <a:ea typeface="微软雅黑" pitchFamily="34" charset="-122"/>
              </a:rPr>
              <a:t> </a:t>
            </a:r>
            <a:endParaRPr lang="en-US" altLang="zh-CN" sz="1400" dirty="0">
              <a:latin typeface="Verdana" pitchFamily="34" charset="0"/>
            </a:endParaRPr>
          </a:p>
        </p:txBody>
      </p:sp>
      <p:sp>
        <p:nvSpPr>
          <p:cNvPr id="13" name="AutoShape 5"/>
          <p:cNvSpPr>
            <a:spLocks noChangeArrowheads="1"/>
          </p:cNvSpPr>
          <p:nvPr/>
        </p:nvSpPr>
        <p:spPr bwMode="auto">
          <a:xfrm>
            <a:off x="3312714" y="3796633"/>
            <a:ext cx="5026883" cy="823487"/>
          </a:xfrm>
          <a:prstGeom prst="rect">
            <a:avLst/>
          </a:prstGeom>
          <a:solidFill>
            <a:srgbClr val="00B0F0">
              <a:alpha val="30980"/>
            </a:srgbClr>
          </a:solidFill>
          <a:ln w="3810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400" dirty="0" smtClean="0">
                <a:latin typeface="Verdana" pitchFamily="34" charset="0"/>
              </a:rPr>
              <a:t>校际差距：</a:t>
            </a:r>
            <a:r>
              <a:rPr lang="zh-CN" altLang="en-US" sz="1400" dirty="0" smtClean="0"/>
              <a:t>农村</a:t>
            </a:r>
            <a:r>
              <a:rPr lang="zh-CN" altLang="en-US" sz="1400" dirty="0"/>
              <a:t>小学教学质量差，成绩好一点的学生就跑到县城学校读书，造成恶性循环。现状令人担忧。</a:t>
            </a:r>
            <a:endParaRPr lang="en-US" altLang="zh-CN" sz="1400" dirty="0">
              <a:latin typeface="Verdana" pitchFamily="34" charset="0"/>
            </a:endParaRPr>
          </a:p>
        </p:txBody>
      </p:sp>
      <p:sp>
        <p:nvSpPr>
          <p:cNvPr id="14" name="AutoShape 5"/>
          <p:cNvSpPr>
            <a:spLocks noChangeArrowheads="1"/>
          </p:cNvSpPr>
          <p:nvPr/>
        </p:nvSpPr>
        <p:spPr bwMode="auto">
          <a:xfrm>
            <a:off x="3312714" y="4852506"/>
            <a:ext cx="5026883" cy="736534"/>
          </a:xfrm>
          <a:prstGeom prst="rect">
            <a:avLst/>
          </a:prstGeom>
          <a:solidFill>
            <a:srgbClr val="00B0F0">
              <a:alpha val="30980"/>
            </a:srgbClr>
          </a:solidFill>
          <a:ln w="38100">
            <a:noFill/>
            <a:round/>
            <a:headEnd/>
            <a:tailEnd/>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r>
              <a:rPr lang="zh-CN" altLang="en-US" sz="1400" dirty="0">
                <a:latin typeface="微软雅黑" pitchFamily="34" charset="-122"/>
                <a:ea typeface="微软雅黑" pitchFamily="34" charset="-122"/>
              </a:rPr>
              <a:t>信息技术的发展</a:t>
            </a:r>
            <a:r>
              <a:rPr lang="zh-CN" altLang="en-US" sz="1400" dirty="0" smtClean="0">
                <a:latin typeface="微软雅黑" pitchFamily="34" charset="-122"/>
                <a:ea typeface="微软雅黑" pitchFamily="34" charset="-122"/>
              </a:rPr>
              <a:t>没有给教育教学带来</a:t>
            </a:r>
            <a:r>
              <a:rPr lang="zh-CN" altLang="en-US" sz="1400" dirty="0">
                <a:latin typeface="微软雅黑" pitchFamily="34" charset="-122"/>
                <a:ea typeface="微软雅黑" pitchFamily="34" charset="-122"/>
              </a:rPr>
              <a:t>应有的便利。</a:t>
            </a:r>
            <a:endParaRPr lang="en-US" altLang="zh-CN" sz="1400" dirty="0">
              <a:latin typeface="微软雅黑" pitchFamily="34" charset="-122"/>
              <a:ea typeface="微软雅黑" pitchFamily="34" charset="-122"/>
            </a:endParaRPr>
          </a:p>
          <a:p>
            <a:pPr eaLnBrk="0" hangingPunct="0"/>
            <a:r>
              <a:rPr lang="zh-CN" altLang="en-US" sz="1400" dirty="0" smtClean="0">
                <a:latin typeface="微软雅黑" pitchFamily="34" charset="-122"/>
                <a:ea typeface="微软雅黑" pitchFamily="34" charset="-122"/>
              </a:rPr>
              <a:t>师生通过不同网站、不同系统、多个账号获取信息。</a:t>
            </a:r>
            <a:endParaRPr lang="en-US" altLang="zh-CN" sz="14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2692858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标题 1"/>
          <p:cNvSpPr>
            <a:spLocks noGrp="1"/>
          </p:cNvSpPr>
          <p:nvPr>
            <p:ph type="title"/>
          </p:nvPr>
        </p:nvSpPr>
        <p:spPr>
          <a:xfrm>
            <a:off x="484030" y="339578"/>
            <a:ext cx="4513639" cy="733488"/>
          </a:xfrm>
          <a:ln>
            <a:solidFill>
              <a:schemeClr val="bg1"/>
            </a:solidFill>
          </a:ln>
        </p:spPr>
        <p:txBody>
          <a:bodyPr/>
          <a:lstStyle/>
          <a:p>
            <a:pPr algn="ctr"/>
            <a:r>
              <a:rPr lang="zh-CN" altLang="en-US" dirty="0" smtClean="0"/>
              <a:t>资源共建共享环境</a:t>
            </a:r>
            <a:endParaRPr lang="zh-CN" altLang="en-US" dirty="0"/>
          </a:p>
        </p:txBody>
      </p:sp>
      <p:sp>
        <p:nvSpPr>
          <p:cNvPr id="59" name="内容占位符 2"/>
          <p:cNvSpPr>
            <a:spLocks noGrp="1"/>
          </p:cNvSpPr>
          <p:nvPr>
            <p:ph idx="1"/>
          </p:nvPr>
        </p:nvSpPr>
        <p:spPr>
          <a:xfrm>
            <a:off x="363558" y="1795749"/>
            <a:ext cx="5563516" cy="4825388"/>
          </a:xfrm>
        </p:spPr>
        <p:txBody>
          <a:bodyPr/>
          <a:lstStyle/>
          <a:p>
            <a:r>
              <a:rPr lang="zh-CN" altLang="en-US" sz="2400" dirty="0" smtClean="0">
                <a:latin typeface="微软雅黑"/>
                <a:ea typeface="微软雅黑"/>
                <a:cs typeface="微软雅黑"/>
              </a:rPr>
              <a:t>初始的资源必须要成体系</a:t>
            </a:r>
            <a:endParaRPr lang="en-US" altLang="zh-CN" sz="2400" dirty="0" smtClean="0">
              <a:latin typeface="微软雅黑"/>
              <a:ea typeface="微软雅黑"/>
              <a:cs typeface="微软雅黑"/>
            </a:endParaRPr>
          </a:p>
          <a:p>
            <a:pPr lvl="1"/>
            <a:r>
              <a:rPr lang="zh-CN" altLang="en-US" sz="2000" dirty="0" smtClean="0">
                <a:latin typeface="微软雅黑"/>
                <a:ea typeface="微软雅黑"/>
                <a:cs typeface="微软雅黑"/>
              </a:rPr>
              <a:t>对不同学段、不同教材的覆盖率</a:t>
            </a:r>
            <a:endParaRPr lang="en-US" altLang="zh-CN" sz="2000" dirty="0" smtClean="0">
              <a:latin typeface="微软雅黑"/>
              <a:ea typeface="微软雅黑"/>
              <a:cs typeface="微软雅黑"/>
            </a:endParaRPr>
          </a:p>
          <a:p>
            <a:pPr lvl="1"/>
            <a:r>
              <a:rPr lang="zh-CN" altLang="en-US" sz="2000" dirty="0" smtClean="0">
                <a:latin typeface="微软雅黑"/>
                <a:ea typeface="微软雅黑"/>
                <a:cs typeface="微软雅黑"/>
              </a:rPr>
              <a:t>素材、课程设计、课件、范例的覆盖性</a:t>
            </a:r>
            <a:endParaRPr lang="en-US" altLang="zh-CN" sz="2000" dirty="0" smtClean="0">
              <a:latin typeface="微软雅黑"/>
              <a:ea typeface="微软雅黑"/>
              <a:cs typeface="微软雅黑"/>
            </a:endParaRPr>
          </a:p>
          <a:p>
            <a:pPr lvl="2"/>
            <a:endParaRPr lang="en-US" altLang="zh-CN" sz="2000" dirty="0" smtClean="0">
              <a:latin typeface="微软雅黑"/>
              <a:ea typeface="微软雅黑"/>
              <a:cs typeface="微软雅黑"/>
            </a:endParaRPr>
          </a:p>
          <a:p>
            <a:r>
              <a:rPr lang="zh-CN" altLang="en-US" sz="2400" dirty="0" smtClean="0">
                <a:latin typeface="微软雅黑"/>
                <a:ea typeface="微软雅黑"/>
                <a:cs typeface="微软雅黑"/>
              </a:rPr>
              <a:t>资源直达课堂、常态化应用</a:t>
            </a:r>
            <a:endParaRPr lang="en-US" altLang="zh-CN" sz="2400" dirty="0" smtClean="0">
              <a:latin typeface="微软雅黑"/>
              <a:ea typeface="微软雅黑"/>
              <a:cs typeface="微软雅黑"/>
            </a:endParaRPr>
          </a:p>
          <a:p>
            <a:pPr lvl="1"/>
            <a:r>
              <a:rPr lang="zh-CN" altLang="en-US" sz="2000" dirty="0" smtClean="0">
                <a:latin typeface="微软雅黑"/>
                <a:ea typeface="微软雅黑"/>
                <a:cs typeface="微软雅黑"/>
              </a:rPr>
              <a:t>使用的便利性影响着使用频率、效率</a:t>
            </a:r>
            <a:endParaRPr lang="en-US" altLang="zh-CN" sz="2000" dirty="0" smtClean="0">
              <a:latin typeface="微软雅黑"/>
              <a:ea typeface="微软雅黑"/>
              <a:cs typeface="微软雅黑"/>
            </a:endParaRPr>
          </a:p>
          <a:p>
            <a:pPr lvl="1"/>
            <a:r>
              <a:rPr lang="zh-CN" altLang="en-US" sz="2000" dirty="0">
                <a:latin typeface="微软雅黑"/>
                <a:ea typeface="微软雅黑"/>
                <a:cs typeface="微软雅黑"/>
              </a:rPr>
              <a:t>不能</a:t>
            </a:r>
            <a:r>
              <a:rPr lang="zh-CN" altLang="en-US" sz="2000" dirty="0" smtClean="0">
                <a:latin typeface="微软雅黑"/>
                <a:ea typeface="微软雅黑"/>
                <a:cs typeface="微软雅黑"/>
              </a:rPr>
              <a:t>成为公开课、示范课才用一次的平台</a:t>
            </a:r>
            <a:endParaRPr lang="en-US" altLang="zh-CN" sz="2000" dirty="0" smtClean="0">
              <a:latin typeface="微软雅黑"/>
              <a:ea typeface="微软雅黑"/>
              <a:cs typeface="微软雅黑"/>
            </a:endParaRPr>
          </a:p>
          <a:p>
            <a:pPr lvl="2"/>
            <a:endParaRPr lang="en-US" altLang="zh-CN" sz="2000" dirty="0" smtClean="0">
              <a:latin typeface="微软雅黑"/>
              <a:ea typeface="微软雅黑"/>
              <a:cs typeface="微软雅黑"/>
            </a:endParaRPr>
          </a:p>
          <a:p>
            <a:r>
              <a:rPr lang="zh-CN" altLang="en-US" sz="2400" dirty="0" smtClean="0">
                <a:latin typeface="微软雅黑"/>
                <a:ea typeface="微软雅黑"/>
                <a:cs typeface="微软雅黑"/>
              </a:rPr>
              <a:t>兼顾基层教师、高水平教师</a:t>
            </a:r>
            <a:endParaRPr lang="en-US" altLang="zh-CN" sz="2400" dirty="0" smtClean="0">
              <a:latin typeface="微软雅黑"/>
              <a:ea typeface="微软雅黑"/>
              <a:cs typeface="微软雅黑"/>
            </a:endParaRPr>
          </a:p>
          <a:p>
            <a:pPr lvl="1"/>
            <a:r>
              <a:rPr kumimoji="1" lang="zh-CN" altLang="en-US" sz="2000" dirty="0" smtClean="0">
                <a:latin typeface="微软雅黑"/>
                <a:ea typeface="微软雅黑"/>
                <a:cs typeface="微软雅黑"/>
              </a:rPr>
              <a:t>基层教师需要上手即用</a:t>
            </a:r>
            <a:endParaRPr lang="en-US" altLang="zh-CN" sz="2000" dirty="0">
              <a:latin typeface="微软雅黑"/>
              <a:ea typeface="微软雅黑"/>
              <a:cs typeface="微软雅黑"/>
            </a:endParaRPr>
          </a:p>
          <a:p>
            <a:pPr lvl="1"/>
            <a:r>
              <a:rPr kumimoji="1" lang="zh-CN" altLang="en-US" sz="2000" dirty="0" smtClean="0">
                <a:latin typeface="微软雅黑"/>
                <a:ea typeface="微软雅黑"/>
                <a:cs typeface="微软雅黑"/>
              </a:rPr>
              <a:t>高</a:t>
            </a:r>
            <a:r>
              <a:rPr lang="zh-CN" altLang="en-US" sz="2000" dirty="0" smtClean="0">
                <a:latin typeface="微软雅黑"/>
                <a:ea typeface="微软雅黑"/>
                <a:cs typeface="微软雅黑"/>
              </a:rPr>
              <a:t>水平教师要求修改强大、分享便利</a:t>
            </a:r>
            <a:endParaRPr kumimoji="1" lang="en-US" altLang="zh-CN" sz="2000" dirty="0" smtClean="0">
              <a:latin typeface="微软雅黑"/>
              <a:ea typeface="微软雅黑"/>
              <a:cs typeface="微软雅黑"/>
            </a:endParaRPr>
          </a:p>
        </p:txBody>
      </p:sp>
      <p:sp>
        <p:nvSpPr>
          <p:cNvPr id="60" name="右大括号 59"/>
          <p:cNvSpPr/>
          <p:nvPr/>
        </p:nvSpPr>
        <p:spPr bwMode="auto">
          <a:xfrm>
            <a:off x="5761819" y="2192356"/>
            <a:ext cx="264405" cy="3514381"/>
          </a:xfrm>
          <a:prstGeom prst="rightBrace">
            <a:avLst/>
          </a:prstGeom>
          <a:ln>
            <a:solidFill>
              <a:srgbClr val="0070C0"/>
            </a:solidFill>
            <a:headEnd type="none" w="med" len="med"/>
            <a:tailEnd type="none"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55675" rtl="0" eaLnBrk="1" fontAlgn="base" latinLnBrk="0" hangingPunct="1">
              <a:lnSpc>
                <a:spcPct val="100000"/>
              </a:lnSpc>
              <a:spcBef>
                <a:spcPct val="0"/>
              </a:spcBef>
              <a:spcAft>
                <a:spcPct val="0"/>
              </a:spcAft>
              <a:buClrTx/>
              <a:buSzTx/>
              <a:buFontTx/>
              <a:buNone/>
              <a:tabLst/>
            </a:pPr>
            <a:endParaRPr kumimoji="0" lang="zh-CN" altLang="en-US" sz="1900" b="1" i="0" u="none" strike="noStrike" cap="none" normalizeH="0" baseline="0" smtClean="0">
              <a:ln>
                <a:noFill/>
              </a:ln>
              <a:solidFill>
                <a:srgbClr val="0070C0"/>
              </a:solidFill>
              <a:effectLst/>
              <a:latin typeface="Times New Roman" pitchFamily="18" charset="0"/>
              <a:ea typeface="宋体" pitchFamily="2" charset="-122"/>
            </a:endParaRPr>
          </a:p>
        </p:txBody>
      </p:sp>
      <p:sp>
        <p:nvSpPr>
          <p:cNvPr id="61" name="内容占位符 2"/>
          <p:cNvSpPr txBox="1">
            <a:spLocks/>
          </p:cNvSpPr>
          <p:nvPr/>
        </p:nvSpPr>
        <p:spPr bwMode="auto">
          <a:xfrm>
            <a:off x="6026224" y="3194891"/>
            <a:ext cx="3424589" cy="213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500" tIns="47750" rIns="95500" bIns="47750" numCol="1" anchor="t" anchorCtr="0" compatLnSpc="1">
            <a:prstTxWarp prst="textNoShape">
              <a:avLst/>
            </a:prstTxWarp>
          </a:bodyPr>
          <a:lstStyle>
            <a:lvl1pPr marL="358775" indent="-358775" algn="l" defTabSz="955675" rtl="0" eaLnBrk="0" fontAlgn="base" hangingPunct="0">
              <a:spcBef>
                <a:spcPct val="20000"/>
              </a:spcBef>
              <a:spcAft>
                <a:spcPct val="0"/>
              </a:spcAft>
              <a:buChar char="•"/>
              <a:defRPr kumimoji="1" sz="2800">
                <a:solidFill>
                  <a:schemeClr val="tx1"/>
                </a:solidFill>
                <a:latin typeface="+mn-lt"/>
                <a:ea typeface="+mn-ea"/>
                <a:cs typeface="+mn-cs"/>
              </a:defRPr>
            </a:lvl1pPr>
            <a:lvl2pPr marL="776288" indent="-298450" algn="l" defTabSz="955675" rtl="0" eaLnBrk="0" fontAlgn="base" hangingPunct="0">
              <a:spcBef>
                <a:spcPct val="20000"/>
              </a:spcBef>
              <a:spcAft>
                <a:spcPct val="0"/>
              </a:spcAft>
              <a:buChar char="–"/>
              <a:defRPr kumimoji="1" sz="2600">
                <a:solidFill>
                  <a:schemeClr val="tx1"/>
                </a:solidFill>
                <a:latin typeface="+mn-lt"/>
                <a:ea typeface="+mn-ea"/>
              </a:defRPr>
            </a:lvl2pPr>
            <a:lvl3pPr marL="1193800" indent="-238125" algn="l" defTabSz="955675" rtl="0" eaLnBrk="0" fontAlgn="base" hangingPunct="0">
              <a:spcBef>
                <a:spcPct val="20000"/>
              </a:spcBef>
              <a:spcAft>
                <a:spcPct val="0"/>
              </a:spcAft>
              <a:buChar char="•"/>
              <a:defRPr kumimoji="1" sz="2400">
                <a:solidFill>
                  <a:schemeClr val="tx1"/>
                </a:solidFill>
                <a:latin typeface="+mn-lt"/>
                <a:ea typeface="+mn-ea"/>
              </a:defRPr>
            </a:lvl3pPr>
            <a:lvl4pPr marL="1671638" indent="-239713" algn="l" defTabSz="955675" rtl="0" eaLnBrk="0" fontAlgn="base" hangingPunct="0">
              <a:spcBef>
                <a:spcPct val="20000"/>
              </a:spcBef>
              <a:spcAft>
                <a:spcPct val="0"/>
              </a:spcAft>
              <a:buChar char="–"/>
              <a:defRPr kumimoji="1" sz="2100">
                <a:solidFill>
                  <a:schemeClr val="tx1"/>
                </a:solidFill>
                <a:latin typeface="+mn-lt"/>
                <a:ea typeface="+mn-ea"/>
              </a:defRPr>
            </a:lvl4pPr>
            <a:lvl5pPr marL="2149475" indent="-239713" algn="l" defTabSz="955675" rtl="0" eaLnBrk="0" fontAlgn="base" hangingPunct="0">
              <a:spcBef>
                <a:spcPct val="20000"/>
              </a:spcBef>
              <a:spcAft>
                <a:spcPct val="0"/>
              </a:spcAft>
              <a:buChar char="»"/>
              <a:defRPr kumimoji="1" sz="2100">
                <a:solidFill>
                  <a:schemeClr val="tx1"/>
                </a:solidFill>
                <a:latin typeface="+mn-lt"/>
                <a:ea typeface="+mn-ea"/>
              </a:defRPr>
            </a:lvl5pPr>
            <a:lvl6pPr marL="2606675" indent="-239713" algn="l" defTabSz="955675" rtl="0" fontAlgn="base">
              <a:spcBef>
                <a:spcPct val="20000"/>
              </a:spcBef>
              <a:spcAft>
                <a:spcPct val="0"/>
              </a:spcAft>
              <a:buChar char="»"/>
              <a:defRPr kumimoji="1" sz="2100">
                <a:solidFill>
                  <a:schemeClr val="tx1"/>
                </a:solidFill>
                <a:latin typeface="+mn-lt"/>
                <a:ea typeface="+mn-ea"/>
              </a:defRPr>
            </a:lvl6pPr>
            <a:lvl7pPr marL="3063875" indent="-239713" algn="l" defTabSz="955675" rtl="0" fontAlgn="base">
              <a:spcBef>
                <a:spcPct val="20000"/>
              </a:spcBef>
              <a:spcAft>
                <a:spcPct val="0"/>
              </a:spcAft>
              <a:buChar char="»"/>
              <a:defRPr kumimoji="1" sz="2100">
                <a:solidFill>
                  <a:schemeClr val="tx1"/>
                </a:solidFill>
                <a:latin typeface="+mn-lt"/>
                <a:ea typeface="+mn-ea"/>
              </a:defRPr>
            </a:lvl7pPr>
            <a:lvl8pPr marL="3521075" indent="-239713" algn="l" defTabSz="955675" rtl="0" fontAlgn="base">
              <a:spcBef>
                <a:spcPct val="20000"/>
              </a:spcBef>
              <a:spcAft>
                <a:spcPct val="0"/>
              </a:spcAft>
              <a:buChar char="»"/>
              <a:defRPr kumimoji="1" sz="2100">
                <a:solidFill>
                  <a:schemeClr val="tx1"/>
                </a:solidFill>
                <a:latin typeface="+mn-lt"/>
                <a:ea typeface="+mn-ea"/>
              </a:defRPr>
            </a:lvl8pPr>
            <a:lvl9pPr marL="3978275" indent="-239713" algn="l" defTabSz="955675" rtl="0" fontAlgn="base">
              <a:spcBef>
                <a:spcPct val="20000"/>
              </a:spcBef>
              <a:spcAft>
                <a:spcPct val="0"/>
              </a:spcAft>
              <a:buChar char="»"/>
              <a:defRPr kumimoji="1" sz="2100">
                <a:solidFill>
                  <a:schemeClr val="tx1"/>
                </a:solidFill>
                <a:latin typeface="+mn-lt"/>
                <a:ea typeface="+mn-ea"/>
              </a:defRPr>
            </a:lvl9pPr>
          </a:lstStyle>
          <a:p>
            <a:pPr marL="0" indent="0" algn="ctr">
              <a:buNone/>
            </a:pPr>
            <a:r>
              <a:rPr lang="zh-CN" altLang="en-US" sz="2400" b="0" dirty="0" smtClean="0">
                <a:latin typeface="微软雅黑"/>
                <a:ea typeface="微软雅黑"/>
                <a:cs typeface="微软雅黑"/>
              </a:rPr>
              <a:t>只有做到这些</a:t>
            </a:r>
            <a:endParaRPr lang="en-US" altLang="zh-CN" sz="2400" b="0" dirty="0" smtClean="0">
              <a:latin typeface="微软雅黑"/>
              <a:ea typeface="微软雅黑"/>
              <a:cs typeface="微软雅黑"/>
            </a:endParaRPr>
          </a:p>
          <a:p>
            <a:pPr marL="0" indent="0" algn="ctr">
              <a:buNone/>
            </a:pPr>
            <a:r>
              <a:rPr lang="zh-CN" altLang="en-US" b="0" dirty="0" smtClean="0">
                <a:latin typeface="微软雅黑"/>
                <a:ea typeface="微软雅黑"/>
                <a:cs typeface="微软雅黑"/>
              </a:rPr>
              <a:t>才能具备构建生态圈</a:t>
            </a:r>
            <a:endParaRPr lang="en-US" altLang="zh-CN" b="0" dirty="0" smtClean="0">
              <a:latin typeface="微软雅黑"/>
              <a:ea typeface="微软雅黑"/>
              <a:cs typeface="微软雅黑"/>
            </a:endParaRPr>
          </a:p>
          <a:p>
            <a:pPr marL="0" indent="0" algn="ctr">
              <a:buNone/>
            </a:pPr>
            <a:r>
              <a:rPr lang="zh-CN" altLang="en-US" sz="2000" b="0" dirty="0" smtClean="0">
                <a:latin typeface="微软雅黑"/>
                <a:ea typeface="微软雅黑"/>
                <a:cs typeface="微软雅黑"/>
              </a:rPr>
              <a:t>才能保障资源的可持续更新</a:t>
            </a:r>
            <a:endParaRPr lang="en-US" altLang="zh-CN" sz="2000" b="0" dirty="0" smtClean="0">
              <a:latin typeface="微软雅黑"/>
              <a:ea typeface="微软雅黑"/>
              <a:cs typeface="微软雅黑"/>
            </a:endParaRPr>
          </a:p>
          <a:p>
            <a:pPr marL="0" indent="0" algn="ctr">
              <a:buNone/>
            </a:pPr>
            <a:r>
              <a:rPr lang="zh-CN" altLang="en-US" sz="2000" b="0" dirty="0" smtClean="0">
                <a:latin typeface="微软雅黑"/>
                <a:ea typeface="微软雅黑"/>
                <a:cs typeface="微软雅黑"/>
              </a:rPr>
              <a:t>才能实现资源的</a:t>
            </a:r>
            <a:r>
              <a:rPr lang="zh-CN" altLang="en-US" sz="2000" dirty="0" smtClean="0">
                <a:solidFill>
                  <a:srgbClr val="0070C0"/>
                </a:solidFill>
                <a:latin typeface="微软雅黑"/>
                <a:ea typeface="微软雅黑"/>
                <a:cs typeface="微软雅黑"/>
              </a:rPr>
              <a:t>共建与共享</a:t>
            </a:r>
            <a:endParaRPr lang="en-US" altLang="zh-CN" sz="2000" dirty="0" smtClean="0">
              <a:solidFill>
                <a:srgbClr val="0070C0"/>
              </a:solidFill>
              <a:latin typeface="微软雅黑"/>
              <a:ea typeface="微软雅黑"/>
              <a:cs typeface="微软雅黑"/>
            </a:endParaRPr>
          </a:p>
        </p:txBody>
      </p:sp>
    </p:spTree>
    <p:extLst>
      <p:ext uri="{BB962C8B-B14F-4D97-AF65-F5344CB8AC3E}">
        <p14:creationId xmlns:p14="http://schemas.microsoft.com/office/powerpoint/2010/main" val="3281799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250" fill="hold"/>
                                        <p:tgtEl>
                                          <p:spTgt spid="60"/>
                                        </p:tgtEl>
                                        <p:attrNameLst>
                                          <p:attrName>ppt_x</p:attrName>
                                        </p:attrNameLst>
                                      </p:cBhvr>
                                      <p:tavLst>
                                        <p:tav tm="0">
                                          <p:val>
                                            <p:strVal val="1+#ppt_w/2"/>
                                          </p:val>
                                        </p:tav>
                                        <p:tav tm="100000">
                                          <p:val>
                                            <p:strVal val="#ppt_x"/>
                                          </p:val>
                                        </p:tav>
                                      </p:tavLst>
                                    </p:anim>
                                    <p:anim calcmode="lin" valueType="num">
                                      <p:cBhvr additive="base">
                                        <p:cTn id="8" dur="25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1+#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4825" y="314325"/>
            <a:ext cx="5717556" cy="765175"/>
          </a:xfrm>
        </p:spPr>
        <p:txBody>
          <a:bodyPr/>
          <a:lstStyle/>
          <a:p>
            <a:r>
              <a:rPr lang="zh-CN" altLang="en-US" sz="3600" dirty="0" smtClean="0"/>
              <a:t>触手可及</a:t>
            </a:r>
            <a:r>
              <a:rPr lang="zh-CN" altLang="en-US" sz="3600" dirty="0"/>
              <a:t>的全学科优质资源</a:t>
            </a:r>
          </a:p>
        </p:txBody>
      </p:sp>
      <p:sp>
        <p:nvSpPr>
          <p:cNvPr id="109" name="矩形 108"/>
          <p:cNvSpPr/>
          <p:nvPr/>
        </p:nvSpPr>
        <p:spPr>
          <a:xfrm>
            <a:off x="180897" y="6701135"/>
            <a:ext cx="9144000" cy="461665"/>
          </a:xfrm>
          <a:prstGeom prst="rect">
            <a:avLst/>
          </a:prstGeom>
        </p:spPr>
        <p:txBody>
          <a:bodyPr wrap="square">
            <a:spAutoFit/>
          </a:bodyPr>
          <a:lstStyle/>
          <a:p>
            <a:pPr algn="ctr" fontAlgn="auto">
              <a:spcBef>
                <a:spcPts val="0"/>
              </a:spcBef>
              <a:spcAft>
                <a:spcPts val="0"/>
              </a:spcAft>
            </a:pPr>
            <a:r>
              <a:rPr lang="zh-CN" altLang="en-US" sz="2400" dirty="0">
                <a:solidFill>
                  <a:srgbClr val="0000CC"/>
                </a:solidFill>
                <a:latin typeface="微软雅黑" pitchFamily="34" charset="-122"/>
                <a:ea typeface="微软雅黑" pitchFamily="34" charset="-122"/>
              </a:rPr>
              <a:t>与各大出版社全面合作</a:t>
            </a:r>
            <a:endParaRPr lang="en-US" altLang="zh-CN" sz="2400" dirty="0">
              <a:solidFill>
                <a:srgbClr val="0000CC"/>
              </a:solidFill>
              <a:latin typeface="微软雅黑" pitchFamily="34" charset="-122"/>
              <a:ea typeface="微软雅黑" pitchFamily="34" charset="-122"/>
            </a:endParaRPr>
          </a:p>
        </p:txBody>
      </p:sp>
      <p:sp>
        <p:nvSpPr>
          <p:cNvPr id="64" name="灯片编号占位符 3"/>
          <p:cNvSpPr txBox="1">
            <a:spLocks/>
          </p:cNvSpPr>
          <p:nvPr/>
        </p:nvSpPr>
        <p:spPr bwMode="auto">
          <a:xfrm>
            <a:off x="6799265" y="6034597"/>
            <a:ext cx="1990725" cy="477838"/>
          </a:xfrm>
          <a:prstGeom prst="rect">
            <a:avLst/>
          </a:prstGeom>
          <a:noFill/>
          <a:ln w="9525">
            <a:noFill/>
            <a:miter lim="800000"/>
            <a:headEnd/>
            <a:tailEnd/>
          </a:ln>
        </p:spPr>
        <p:txBody>
          <a:bodyPr lIns="91399" tIns="45699" rIns="91399" bIns="45699"/>
          <a:lstStyle/>
          <a:p>
            <a:pPr defTabSz="912646"/>
            <a:fld id="{3B376724-25FA-4980-A685-D14400F1BD5E}" type="slidenum">
              <a:rPr lang="en-US" altLang="zh-CN"/>
              <a:pPr defTabSz="912646"/>
              <a:t>8</a:t>
            </a:fld>
            <a:endParaRPr lang="en-US" altLang="zh-CN" dirty="0"/>
          </a:p>
        </p:txBody>
      </p:sp>
      <p:grpSp>
        <p:nvGrpSpPr>
          <p:cNvPr id="65" name="组合 4"/>
          <p:cNvGrpSpPr>
            <a:grpSpLocks/>
          </p:cNvGrpSpPr>
          <p:nvPr/>
        </p:nvGrpSpPr>
        <p:grpSpPr bwMode="auto">
          <a:xfrm>
            <a:off x="119065" y="3404112"/>
            <a:ext cx="8955087" cy="3324225"/>
            <a:chOff x="68109" y="3496752"/>
            <a:chExt cx="8954194" cy="3278988"/>
          </a:xfrm>
        </p:grpSpPr>
        <p:pic>
          <p:nvPicPr>
            <p:cNvPr id="66" name="Picture 4"/>
            <p:cNvPicPr>
              <a:picLocks noChangeAspect="1" noChangeArrowheads="1"/>
            </p:cNvPicPr>
            <p:nvPr/>
          </p:nvPicPr>
          <p:blipFill>
            <a:blip r:embed="rId2" cstate="print"/>
            <a:srcRect/>
            <a:stretch>
              <a:fillRect/>
            </a:stretch>
          </p:blipFill>
          <p:spPr bwMode="auto">
            <a:xfrm>
              <a:off x="5912658" y="3701539"/>
              <a:ext cx="3109645" cy="681038"/>
            </a:xfrm>
            <a:prstGeom prst="rect">
              <a:avLst/>
            </a:prstGeom>
            <a:noFill/>
            <a:ln w="9525">
              <a:noFill/>
              <a:miter lim="800000"/>
              <a:headEnd/>
              <a:tailEnd/>
            </a:ln>
          </p:spPr>
        </p:pic>
        <p:pic>
          <p:nvPicPr>
            <p:cNvPr id="67" name="Picture 5"/>
            <p:cNvPicPr>
              <a:picLocks noChangeAspect="1" noChangeArrowheads="1"/>
            </p:cNvPicPr>
            <p:nvPr/>
          </p:nvPicPr>
          <p:blipFill>
            <a:blip r:embed="rId3" cstate="print"/>
            <a:srcRect/>
            <a:stretch>
              <a:fillRect/>
            </a:stretch>
          </p:blipFill>
          <p:spPr bwMode="auto">
            <a:xfrm>
              <a:off x="3495650" y="4671417"/>
              <a:ext cx="2876550" cy="485775"/>
            </a:xfrm>
            <a:prstGeom prst="rect">
              <a:avLst/>
            </a:prstGeom>
            <a:noFill/>
            <a:ln w="9525">
              <a:noFill/>
              <a:miter lim="800000"/>
              <a:headEnd/>
              <a:tailEnd/>
            </a:ln>
          </p:spPr>
        </p:pic>
        <p:pic>
          <p:nvPicPr>
            <p:cNvPr id="68" name="Picture 9"/>
            <p:cNvPicPr>
              <a:picLocks noChangeAspect="1" noChangeArrowheads="1"/>
            </p:cNvPicPr>
            <p:nvPr/>
          </p:nvPicPr>
          <p:blipFill>
            <a:blip r:embed="rId4" cstate="print"/>
            <a:srcRect/>
            <a:stretch>
              <a:fillRect/>
            </a:stretch>
          </p:blipFill>
          <p:spPr bwMode="auto">
            <a:xfrm>
              <a:off x="6248280" y="6213765"/>
              <a:ext cx="2438400" cy="561975"/>
            </a:xfrm>
            <a:prstGeom prst="rect">
              <a:avLst/>
            </a:prstGeom>
            <a:noFill/>
            <a:ln w="9525">
              <a:noFill/>
              <a:miter lim="800000"/>
              <a:headEnd/>
              <a:tailEnd/>
            </a:ln>
          </p:spPr>
        </p:pic>
        <p:pic>
          <p:nvPicPr>
            <p:cNvPr id="88" name="Picture 3"/>
            <p:cNvPicPr>
              <a:picLocks noChangeAspect="1" noChangeArrowheads="1"/>
            </p:cNvPicPr>
            <p:nvPr/>
          </p:nvPicPr>
          <p:blipFill>
            <a:blip r:embed="rId5" cstate="print"/>
            <a:srcRect/>
            <a:stretch>
              <a:fillRect/>
            </a:stretch>
          </p:blipFill>
          <p:spPr bwMode="auto">
            <a:xfrm>
              <a:off x="68109" y="3496752"/>
              <a:ext cx="3533775" cy="885825"/>
            </a:xfrm>
            <a:prstGeom prst="rect">
              <a:avLst/>
            </a:prstGeom>
            <a:noFill/>
            <a:ln w="9525">
              <a:noFill/>
              <a:miter lim="800000"/>
              <a:headEnd/>
              <a:tailEnd/>
            </a:ln>
          </p:spPr>
        </p:pic>
        <p:pic>
          <p:nvPicPr>
            <p:cNvPr id="91" name="Picture 4"/>
            <p:cNvPicPr>
              <a:picLocks noChangeAspect="1" noChangeArrowheads="1"/>
            </p:cNvPicPr>
            <p:nvPr/>
          </p:nvPicPr>
          <p:blipFill>
            <a:blip r:embed="rId6" cstate="print"/>
            <a:srcRect/>
            <a:stretch>
              <a:fillRect/>
            </a:stretch>
          </p:blipFill>
          <p:spPr bwMode="auto">
            <a:xfrm>
              <a:off x="425296" y="4580359"/>
              <a:ext cx="2819400" cy="504825"/>
            </a:xfrm>
            <a:prstGeom prst="rect">
              <a:avLst/>
            </a:prstGeom>
            <a:noFill/>
            <a:ln w="9525">
              <a:noFill/>
              <a:miter lim="800000"/>
              <a:headEnd/>
              <a:tailEnd/>
            </a:ln>
          </p:spPr>
        </p:pic>
        <p:pic>
          <p:nvPicPr>
            <p:cNvPr id="110" name="Picture 5"/>
            <p:cNvPicPr>
              <a:picLocks noChangeAspect="1" noChangeArrowheads="1"/>
            </p:cNvPicPr>
            <p:nvPr/>
          </p:nvPicPr>
          <p:blipFill>
            <a:blip r:embed="rId7" cstate="print"/>
            <a:srcRect/>
            <a:stretch>
              <a:fillRect/>
            </a:stretch>
          </p:blipFill>
          <p:spPr bwMode="auto">
            <a:xfrm>
              <a:off x="465981" y="5373216"/>
              <a:ext cx="2809875" cy="781050"/>
            </a:xfrm>
            <a:prstGeom prst="rect">
              <a:avLst/>
            </a:prstGeom>
            <a:noFill/>
            <a:ln w="9525">
              <a:noFill/>
              <a:miter lim="800000"/>
              <a:headEnd/>
              <a:tailEnd/>
            </a:ln>
          </p:spPr>
        </p:pic>
        <p:pic>
          <p:nvPicPr>
            <p:cNvPr id="111" name="Picture 6"/>
            <p:cNvPicPr>
              <a:picLocks noChangeAspect="1" noChangeArrowheads="1"/>
            </p:cNvPicPr>
            <p:nvPr/>
          </p:nvPicPr>
          <p:blipFill>
            <a:blip r:embed="rId8" cstate="print"/>
            <a:srcRect/>
            <a:stretch>
              <a:fillRect/>
            </a:stretch>
          </p:blipFill>
          <p:spPr bwMode="auto">
            <a:xfrm>
              <a:off x="5495203" y="5233008"/>
              <a:ext cx="1010854" cy="833425"/>
            </a:xfrm>
            <a:prstGeom prst="rect">
              <a:avLst/>
            </a:prstGeom>
            <a:noFill/>
            <a:ln w="9525">
              <a:noFill/>
              <a:miter lim="800000"/>
              <a:headEnd/>
              <a:tailEnd/>
            </a:ln>
          </p:spPr>
        </p:pic>
        <p:pic>
          <p:nvPicPr>
            <p:cNvPr id="112" name="Picture 7"/>
            <p:cNvPicPr>
              <a:picLocks noChangeAspect="1" noChangeArrowheads="1"/>
            </p:cNvPicPr>
            <p:nvPr/>
          </p:nvPicPr>
          <p:blipFill>
            <a:blip r:embed="rId9" cstate="print"/>
            <a:srcRect/>
            <a:stretch>
              <a:fillRect/>
            </a:stretch>
          </p:blipFill>
          <p:spPr bwMode="auto">
            <a:xfrm>
              <a:off x="6491375" y="5273203"/>
              <a:ext cx="608231" cy="637999"/>
            </a:xfrm>
            <a:prstGeom prst="rect">
              <a:avLst/>
            </a:prstGeom>
            <a:noFill/>
            <a:ln w="9525">
              <a:noFill/>
              <a:miter lim="800000"/>
              <a:headEnd/>
              <a:tailEnd/>
            </a:ln>
          </p:spPr>
        </p:pic>
      </p:grpSp>
      <p:pic>
        <p:nvPicPr>
          <p:cNvPr id="113" name="Picture 15" descr="C:\Users\xydong\Desktop\出版社\人教出版社.jpg"/>
          <p:cNvPicPr>
            <a:picLocks noChangeAspect="1" noChangeArrowheads="1"/>
          </p:cNvPicPr>
          <p:nvPr/>
        </p:nvPicPr>
        <p:blipFill>
          <a:blip r:embed="rId10" cstate="print"/>
          <a:srcRect/>
          <a:stretch>
            <a:fillRect/>
          </a:stretch>
        </p:blipFill>
        <p:spPr bwMode="auto">
          <a:xfrm>
            <a:off x="3557588" y="3640649"/>
            <a:ext cx="2305050" cy="504825"/>
          </a:xfrm>
          <a:prstGeom prst="rect">
            <a:avLst/>
          </a:prstGeom>
          <a:noFill/>
          <a:ln w="9525">
            <a:noFill/>
            <a:miter lim="800000"/>
            <a:headEnd/>
            <a:tailEnd/>
          </a:ln>
        </p:spPr>
      </p:pic>
      <p:pic>
        <p:nvPicPr>
          <p:cNvPr id="114" name="Picture 28" descr="C:\Users\xydong\Desktop\出版社\河北教育出版社.jpg"/>
          <p:cNvPicPr>
            <a:picLocks noChangeAspect="1" noChangeArrowheads="1"/>
          </p:cNvPicPr>
          <p:nvPr/>
        </p:nvPicPr>
        <p:blipFill>
          <a:blip r:embed="rId11" cstate="print"/>
          <a:srcRect/>
          <a:stretch>
            <a:fillRect/>
          </a:stretch>
        </p:blipFill>
        <p:spPr bwMode="auto">
          <a:xfrm>
            <a:off x="530225" y="6152074"/>
            <a:ext cx="2592388" cy="519113"/>
          </a:xfrm>
          <a:prstGeom prst="rect">
            <a:avLst/>
          </a:prstGeom>
          <a:noFill/>
          <a:ln w="9525">
            <a:noFill/>
            <a:miter lim="800000"/>
            <a:headEnd/>
            <a:tailEnd/>
          </a:ln>
        </p:spPr>
      </p:pic>
      <p:pic>
        <p:nvPicPr>
          <p:cNvPr id="115" name="Picture 29" descr="C:\Users\xydong\Desktop\出版社\湖北教育出版社.jpg"/>
          <p:cNvPicPr>
            <a:picLocks noChangeAspect="1" noChangeArrowheads="1"/>
          </p:cNvPicPr>
          <p:nvPr/>
        </p:nvPicPr>
        <p:blipFill>
          <a:blip r:embed="rId12" cstate="print"/>
          <a:srcRect/>
          <a:stretch>
            <a:fillRect/>
          </a:stretch>
        </p:blipFill>
        <p:spPr bwMode="auto">
          <a:xfrm>
            <a:off x="3544887" y="6136197"/>
            <a:ext cx="2101850" cy="550863"/>
          </a:xfrm>
          <a:prstGeom prst="rect">
            <a:avLst/>
          </a:prstGeom>
          <a:noFill/>
          <a:ln w="9525">
            <a:noFill/>
            <a:miter lim="800000"/>
            <a:headEnd/>
            <a:tailEnd/>
          </a:ln>
        </p:spPr>
      </p:pic>
      <p:pic>
        <p:nvPicPr>
          <p:cNvPr id="116" name="Picture 27" descr="C:\Users\xydong\Desktop\出版社\福建教育出版社.jpg"/>
          <p:cNvPicPr>
            <a:picLocks noChangeAspect="1" noChangeArrowheads="1"/>
          </p:cNvPicPr>
          <p:nvPr/>
        </p:nvPicPr>
        <p:blipFill>
          <a:blip r:embed="rId13" cstate="print"/>
          <a:srcRect/>
          <a:stretch>
            <a:fillRect/>
          </a:stretch>
        </p:blipFill>
        <p:spPr bwMode="auto">
          <a:xfrm>
            <a:off x="6542090" y="4501074"/>
            <a:ext cx="2757487" cy="565150"/>
          </a:xfrm>
          <a:prstGeom prst="rect">
            <a:avLst/>
          </a:prstGeom>
          <a:noFill/>
          <a:ln w="9525">
            <a:noFill/>
            <a:miter lim="800000"/>
            <a:headEnd/>
            <a:tailEnd/>
          </a:ln>
        </p:spPr>
      </p:pic>
      <p:pic>
        <p:nvPicPr>
          <p:cNvPr id="117" name="Picture 26" descr="C:\Users\xydong\Desktop\出版社\科学普及出版社.jpg"/>
          <p:cNvPicPr>
            <a:picLocks noChangeAspect="1" noChangeArrowheads="1"/>
          </p:cNvPicPr>
          <p:nvPr/>
        </p:nvPicPr>
        <p:blipFill>
          <a:blip r:embed="rId14" cstate="print"/>
          <a:srcRect/>
          <a:stretch>
            <a:fillRect/>
          </a:stretch>
        </p:blipFill>
        <p:spPr bwMode="auto">
          <a:xfrm>
            <a:off x="3544890" y="5188460"/>
            <a:ext cx="1774825" cy="519112"/>
          </a:xfrm>
          <a:prstGeom prst="rect">
            <a:avLst/>
          </a:prstGeom>
          <a:noFill/>
          <a:ln w="9525">
            <a:noFill/>
            <a:miter lim="800000"/>
            <a:headEnd/>
            <a:tailEnd/>
          </a:ln>
        </p:spPr>
      </p:pic>
      <p:pic>
        <p:nvPicPr>
          <p:cNvPr id="118" name="Picture 30" descr="C:\Users\xydong\Desktop\出版社\新疆教育出版社.jpg"/>
          <p:cNvPicPr>
            <a:picLocks noChangeAspect="1" noChangeArrowheads="1"/>
          </p:cNvPicPr>
          <p:nvPr/>
        </p:nvPicPr>
        <p:blipFill>
          <a:blip r:embed="rId15" cstate="print"/>
          <a:srcRect/>
          <a:stretch>
            <a:fillRect/>
          </a:stretch>
        </p:blipFill>
        <p:spPr bwMode="auto">
          <a:xfrm>
            <a:off x="7302500" y="5250374"/>
            <a:ext cx="2217738" cy="557213"/>
          </a:xfrm>
          <a:prstGeom prst="rect">
            <a:avLst/>
          </a:prstGeom>
          <a:noFill/>
          <a:ln w="9525">
            <a:noFill/>
            <a:miter lim="800000"/>
            <a:headEnd/>
            <a:tailEnd/>
          </a:ln>
        </p:spPr>
      </p:pic>
      <p:pic>
        <p:nvPicPr>
          <p:cNvPr id="119" name="Picture 2"/>
          <p:cNvPicPr>
            <a:picLocks noChangeAspect="1" noChangeArrowheads="1"/>
          </p:cNvPicPr>
          <p:nvPr/>
        </p:nvPicPr>
        <p:blipFill rotWithShape="1">
          <a:blip r:embed="rId16" cstate="print"/>
          <a:srcRect b="24819"/>
          <a:stretch/>
        </p:blipFill>
        <p:spPr bwMode="auto">
          <a:xfrm>
            <a:off x="4984752" y="1183197"/>
            <a:ext cx="3751263" cy="2220913"/>
          </a:xfrm>
          <a:prstGeom prst="rect">
            <a:avLst/>
          </a:prstGeom>
          <a:noFill/>
          <a:ln w="57150">
            <a:solidFill>
              <a:schemeClr val="accent4">
                <a:lumMod val="20000"/>
                <a:lumOff val="80000"/>
              </a:schemeClr>
            </a:solidFill>
          </a:ln>
          <a:effectLst/>
          <a:extLst/>
        </p:spPr>
      </p:pic>
      <p:pic>
        <p:nvPicPr>
          <p:cNvPr id="120" name="Picture 2"/>
          <p:cNvPicPr>
            <a:picLocks noChangeAspect="1" noChangeArrowheads="1"/>
          </p:cNvPicPr>
          <p:nvPr/>
        </p:nvPicPr>
        <p:blipFill>
          <a:blip r:embed="rId17" cstate="print"/>
          <a:srcRect/>
          <a:stretch>
            <a:fillRect/>
          </a:stretch>
        </p:blipFill>
        <p:spPr bwMode="auto">
          <a:xfrm>
            <a:off x="392113" y="1081599"/>
            <a:ext cx="4318000" cy="2322513"/>
          </a:xfrm>
          <a:prstGeom prst="rect">
            <a:avLst/>
          </a:prstGeom>
          <a:noFill/>
          <a:ln w="9525">
            <a:noFill/>
            <a:miter lim="800000"/>
            <a:headEnd/>
            <a:tailEnd/>
          </a:ln>
        </p:spPr>
      </p:pic>
    </p:spTree>
    <p:extLst>
      <p:ext uri="{BB962C8B-B14F-4D97-AF65-F5344CB8AC3E}">
        <p14:creationId xmlns:p14="http://schemas.microsoft.com/office/powerpoint/2010/main" val="64950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3"/>
          <p:cNvSpPr txBox="1">
            <a:spLocks/>
          </p:cNvSpPr>
          <p:nvPr/>
        </p:nvSpPr>
        <p:spPr>
          <a:xfrm>
            <a:off x="257002" y="5546915"/>
            <a:ext cx="4213969" cy="945866"/>
          </a:xfrm>
          <a:prstGeom prst="rect">
            <a:avLst/>
          </a:prstGeom>
        </p:spPr>
        <p:txBody>
          <a:bodyPr vert="horz" lIns="71628" tIns="35814" rIns="71628" bIns="35814" rtlCol="0" anchor="ctr">
            <a:noAutofit/>
          </a:bodyPr>
          <a:lstStyle>
            <a:lvl1pPr algn="ctr" defTabSz="914400" rtl="0" eaLnBrk="1" latinLnBrk="0" hangingPunct="1">
              <a:lnSpc>
                <a:spcPct val="90000"/>
              </a:lnSpc>
              <a:spcBef>
                <a:spcPct val="0"/>
              </a:spcBef>
              <a:buNone/>
              <a:defRPr sz="4400" kern="1200">
                <a:solidFill>
                  <a:schemeClr val="bg1"/>
                </a:solidFill>
                <a:effectLst>
                  <a:outerShdw blurRad="254000" dist="63500" dir="2700000" algn="tl" rotWithShape="0">
                    <a:prstClr val="black">
                      <a:alpha val="50000"/>
                    </a:prstClr>
                  </a:outerShdw>
                </a:effectLst>
                <a:latin typeface="方正兰亭粗黑简体" panose="02000000000000000000" pitchFamily="2" charset="-122"/>
                <a:ea typeface="方正兰亭粗黑简体" panose="02000000000000000000" pitchFamily="2" charset="-122"/>
                <a:cs typeface="+mj-cs"/>
              </a:defRPr>
            </a:lvl1pPr>
          </a:lstStyle>
          <a:p>
            <a:r>
              <a:rPr lang="zh-CN" altLang="en-US" sz="2089" dirty="0">
                <a:solidFill>
                  <a:srgbClr val="FFFFFF"/>
                </a:solidFill>
                <a:effectLst/>
                <a:latin typeface="微软雅黑" pitchFamily="34" charset="-122"/>
                <a:ea typeface="微软雅黑" pitchFamily="34" charset="-122"/>
              </a:rPr>
              <a:t>语音搜索、划词搜索</a:t>
            </a:r>
          </a:p>
        </p:txBody>
      </p:sp>
      <p:pic>
        <p:nvPicPr>
          <p:cNvPr id="2" name="图片 1"/>
          <p:cNvPicPr>
            <a:picLocks noChangeAspect="1"/>
          </p:cNvPicPr>
          <p:nvPr/>
        </p:nvPicPr>
        <p:blipFill>
          <a:blip r:embed="rId3" cstate="print"/>
          <a:stretch>
            <a:fillRect/>
          </a:stretch>
        </p:blipFill>
        <p:spPr>
          <a:xfrm>
            <a:off x="322777" y="2422061"/>
            <a:ext cx="4344126" cy="2846733"/>
          </a:xfrm>
          <a:prstGeom prst="rect">
            <a:avLst/>
          </a:prstGeom>
          <a:ln w="28575">
            <a:noFill/>
          </a:ln>
          <a:effectLst>
            <a:outerShdw blurRad="50800" dist="38100" dir="2700000" algn="tl" rotWithShape="0">
              <a:prstClr val="black">
                <a:alpha val="40000"/>
              </a:prstClr>
            </a:outerShdw>
          </a:effectLst>
        </p:spPr>
      </p:pic>
      <p:pic>
        <p:nvPicPr>
          <p:cNvPr id="3" name="图片 2"/>
          <p:cNvPicPr>
            <a:picLocks noChangeAspect="1"/>
          </p:cNvPicPr>
          <p:nvPr/>
        </p:nvPicPr>
        <p:blipFill>
          <a:blip r:embed="rId4" cstate="print"/>
          <a:stretch>
            <a:fillRect/>
          </a:stretch>
        </p:blipFill>
        <p:spPr>
          <a:xfrm>
            <a:off x="3136827" y="1889743"/>
            <a:ext cx="1638373" cy="1638373"/>
          </a:xfrm>
          <a:prstGeom prst="ellipse">
            <a:avLst/>
          </a:prstGeom>
          <a:ln w="38100" cap="rnd">
            <a:solidFill>
              <a:schemeClr val="bg1">
                <a:lumMod val="65000"/>
              </a:schemeClr>
            </a:solidFill>
          </a:ln>
          <a:effectLst>
            <a:outerShdw blurRad="50800" dist="38100" dir="2700000" algn="tl" rotWithShape="0">
              <a:prstClr val="black">
                <a:alpha val="40000"/>
              </a:prstClr>
            </a:outerShdw>
          </a:effec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7427" y="2421253"/>
            <a:ext cx="3822908" cy="2911970"/>
          </a:xfrm>
          <a:prstGeom prst="rect">
            <a:avLst/>
          </a:prstGeom>
          <a:ln w="28575">
            <a:noFill/>
          </a:ln>
          <a:effectLst>
            <a:outerShdw blurRad="50800" dist="38100" dir="2700000" algn="tl" rotWithShape="0">
              <a:prstClr val="black">
                <a:alpha val="40000"/>
              </a:prstClr>
            </a:outerShdw>
          </a:effectLst>
        </p:spPr>
      </p:pic>
      <p:pic>
        <p:nvPicPr>
          <p:cNvPr id="10" name="图片 9"/>
          <p:cNvPicPr>
            <a:picLocks noChangeAspect="1"/>
          </p:cNvPicPr>
          <p:nvPr/>
        </p:nvPicPr>
        <p:blipFill>
          <a:blip r:embed="rId6" cstate="print"/>
          <a:stretch>
            <a:fillRect/>
          </a:stretch>
        </p:blipFill>
        <p:spPr>
          <a:xfrm>
            <a:off x="5443769" y="4349628"/>
            <a:ext cx="3849629" cy="1180910"/>
          </a:xfrm>
          <a:prstGeom prst="rect">
            <a:avLst/>
          </a:prstGeom>
          <a:ln w="28575">
            <a:noFill/>
          </a:ln>
          <a:effectLst>
            <a:outerShdw blurRad="50800" dist="38100" dir="2700000" algn="tl" rotWithShape="0">
              <a:prstClr val="black">
                <a:alpha val="40000"/>
              </a:prstClr>
            </a:outerShdw>
          </a:effectLst>
        </p:spPr>
      </p:pic>
      <p:sp>
        <p:nvSpPr>
          <p:cNvPr id="11" name="标题 3"/>
          <p:cNvSpPr txBox="1">
            <a:spLocks/>
          </p:cNvSpPr>
          <p:nvPr/>
        </p:nvSpPr>
        <p:spPr>
          <a:xfrm>
            <a:off x="4775200" y="5530538"/>
            <a:ext cx="4213969" cy="945866"/>
          </a:xfrm>
          <a:prstGeom prst="rect">
            <a:avLst/>
          </a:prstGeom>
        </p:spPr>
        <p:txBody>
          <a:bodyPr vert="horz" lIns="71628" tIns="35814" rIns="71628" bIns="35814" rtlCol="0" anchor="ctr">
            <a:noAutofit/>
          </a:bodyPr>
          <a:lstStyle>
            <a:lvl1pPr algn="ctr" defTabSz="914400" rtl="0" eaLnBrk="1" latinLnBrk="0" hangingPunct="1">
              <a:lnSpc>
                <a:spcPct val="90000"/>
              </a:lnSpc>
              <a:spcBef>
                <a:spcPct val="0"/>
              </a:spcBef>
              <a:buNone/>
              <a:defRPr sz="4400" kern="1200">
                <a:solidFill>
                  <a:schemeClr val="bg1"/>
                </a:solidFill>
                <a:effectLst>
                  <a:outerShdw blurRad="254000" dist="63500" dir="2700000" algn="tl" rotWithShape="0">
                    <a:prstClr val="black">
                      <a:alpha val="50000"/>
                    </a:prstClr>
                  </a:outerShdw>
                </a:effectLst>
                <a:latin typeface="方正兰亭粗黑简体" panose="02000000000000000000" pitchFamily="2" charset="-122"/>
                <a:ea typeface="方正兰亭粗黑简体" panose="02000000000000000000" pitchFamily="2" charset="-122"/>
                <a:cs typeface="+mj-cs"/>
              </a:defRPr>
            </a:lvl1pPr>
          </a:lstStyle>
          <a:p>
            <a:r>
              <a:rPr lang="zh-CN" altLang="en-US" sz="2089" dirty="0">
                <a:solidFill>
                  <a:srgbClr val="FFFFFF"/>
                </a:solidFill>
                <a:effectLst/>
                <a:latin typeface="微软雅黑" pitchFamily="34" charset="-122"/>
                <a:ea typeface="微软雅黑" pitchFamily="34" charset="-122"/>
              </a:rPr>
              <a:t>精准推送个性化资源</a:t>
            </a:r>
          </a:p>
        </p:txBody>
      </p:sp>
      <p:sp>
        <p:nvSpPr>
          <p:cNvPr id="12" name="矩形 11"/>
          <p:cNvSpPr/>
          <p:nvPr/>
        </p:nvSpPr>
        <p:spPr>
          <a:xfrm>
            <a:off x="375905" y="289934"/>
            <a:ext cx="6448641" cy="836340"/>
          </a:xfrm>
          <a:prstGeom prst="rect">
            <a:avLst/>
          </a:prstGeom>
          <a:solidFill>
            <a:schemeClr val="bg1"/>
          </a:solidFill>
          <a:ln w="9525">
            <a:solidFill>
              <a:schemeClr val="bg1"/>
            </a:solidFill>
            <a:miter lim="800000"/>
            <a:headEnd/>
            <a:tailEnd/>
          </a:ln>
        </p:spPr>
        <p:txBody>
          <a:bodyPr vert="horz" wrap="square" lIns="71968" tIns="0" rIns="0" bIns="0" numCol="1" anchor="ctr" anchorCtr="0" compatLnSpc="1">
            <a:prstTxWarp prst="textNoShape">
              <a:avLst/>
            </a:prstTxWarp>
          </a:bodyPr>
          <a:lstStyle/>
          <a:p>
            <a:pPr algn="ctr" defTabSz="953914" eaLnBrk="0" hangingPunct="0"/>
            <a:r>
              <a:rPr kumimoji="1" lang="zh-CN" altLang="en-US" sz="4000" dirty="0" smtClean="0">
                <a:latin typeface="+mj-ea"/>
                <a:ea typeface="+mj-ea"/>
                <a:cs typeface="微软雅黑" charset="0"/>
              </a:rPr>
              <a:t>最自然便捷的资源获取方式</a:t>
            </a:r>
            <a:endParaRPr kumimoji="1" lang="en-US" altLang="zh-CN" sz="4000" dirty="0">
              <a:latin typeface="+mj-ea"/>
              <a:ea typeface="+mj-ea"/>
              <a:cs typeface="微软雅黑" charset="0"/>
            </a:endParaRPr>
          </a:p>
        </p:txBody>
      </p:sp>
    </p:spTree>
    <p:extLst>
      <p:ext uri="{BB962C8B-B14F-4D97-AF65-F5344CB8AC3E}">
        <p14:creationId xmlns:p14="http://schemas.microsoft.com/office/powerpoint/2010/main" val="234325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工作PPT_严肃">
  <a:themeElements>
    <a:clrScheme name="聚合">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雅黑">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5675" rtl="0" eaLnBrk="1" fontAlgn="base" latinLnBrk="0" hangingPunct="1">
          <a:lnSpc>
            <a:spcPct val="100000"/>
          </a:lnSpc>
          <a:spcBef>
            <a:spcPct val="0"/>
          </a:spcBef>
          <a:spcAft>
            <a:spcPct val="0"/>
          </a:spcAft>
          <a:buClrTx/>
          <a:buSzTx/>
          <a:buFontTx/>
          <a:buNone/>
          <a:tabLst/>
          <a:defRPr kumimoji="0" lang="zh-CN" altLang="en-US" sz="1900" b="1"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5675" rtl="0" eaLnBrk="1" fontAlgn="base" latinLnBrk="0" hangingPunct="1">
          <a:lnSpc>
            <a:spcPct val="100000"/>
          </a:lnSpc>
          <a:spcBef>
            <a:spcPct val="0"/>
          </a:spcBef>
          <a:spcAft>
            <a:spcPct val="0"/>
          </a:spcAft>
          <a:buClrTx/>
          <a:buSzTx/>
          <a:buFontTx/>
          <a:buNone/>
          <a:tabLst/>
          <a:defRPr kumimoji="0" lang="zh-CN" altLang="en-US" sz="1900" b="1" i="0" u="none" strike="noStrike" cap="none" normalizeH="0" baseline="0" smtClean="0">
            <a:ln>
              <a:noFill/>
            </a:ln>
            <a:solidFill>
              <a:schemeClr val="tx1"/>
            </a:solidFill>
            <a:effectLst/>
            <a:latin typeface="Times New Roman" pitchFamily="18" charset="0"/>
            <a:ea typeface="宋体" pitchFamily="2" charset="-122"/>
          </a:defRPr>
        </a:defPPr>
      </a:lstStyle>
    </a:lnDef>
    <a:txDef>
      <a:spPr>
        <a:solidFill>
          <a:srgbClr val="0000FF"/>
        </a:solidFill>
        <a:ln w="57150">
          <a:solidFill>
            <a:schemeClr val="bg1"/>
          </a:solidFill>
        </a:ln>
      </a:spPr>
      <a:bodyPr wrap="square" rtlCol="0">
        <a:spAutoFit/>
      </a:bodyPr>
      <a:lstStyle>
        <a:defPPr>
          <a:defRPr sz="1400" b="0" dirty="0" smtClean="0">
            <a:latin typeface="微软雅黑" pitchFamily="34" charset="-122"/>
            <a:ea typeface="微软雅黑" pitchFamily="34" charset="-122"/>
          </a:defRPr>
        </a:defPPr>
      </a:lstStyle>
    </a:txDef>
  </a:objectDefaults>
  <a:extraClrSchemeLst>
    <a:extraClrScheme>
      <a:clrScheme name="讯飞ppt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讯飞ppt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讯飞ppt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讯飞ppt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讯飞ppt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讯飞ppt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讯飞ppt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9B.tmp">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flytek1">
  <a:themeElements>
    <a:clrScheme name="自定义 2">
      <a:dk1>
        <a:srgbClr val="3A3E41"/>
      </a:dk1>
      <a:lt1>
        <a:sysClr val="window" lastClr="FFFFFF"/>
      </a:lt1>
      <a:dk2>
        <a:srgbClr val="1274DB"/>
      </a:dk2>
      <a:lt2>
        <a:srgbClr val="DAE5F1"/>
      </a:lt2>
      <a:accent1>
        <a:srgbClr val="1274DB"/>
      </a:accent1>
      <a:accent2>
        <a:srgbClr val="00B0F0"/>
      </a:accent2>
      <a:accent3>
        <a:srgbClr val="FF9900"/>
      </a:accent3>
      <a:accent4>
        <a:srgbClr val="92D050"/>
      </a:accent4>
      <a:accent5>
        <a:srgbClr val="8064A2"/>
      </a:accent5>
      <a:accent6>
        <a:srgbClr val="4BACC6"/>
      </a:accent6>
      <a:hlink>
        <a:srgbClr val="FFC000"/>
      </a:hlink>
      <a:folHlink>
        <a:srgbClr val="6DA709"/>
      </a:folHlink>
    </a:clrScheme>
    <a:fontScheme name="网格">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a:latin typeface="+mj-ea"/>
            <a:ea typeface="+mj-ea"/>
          </a:defRPr>
        </a:defPPr>
      </a:lst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默认设计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9282</TotalTime>
  <Words>1640</Words>
  <Application>Microsoft Office PowerPoint</Application>
  <PresentationFormat>自定义</PresentationFormat>
  <Paragraphs>199</Paragraphs>
  <Slides>25</Slides>
  <Notes>7</Notes>
  <HiddenSlides>0</HiddenSlides>
  <MMClips>1</MMClips>
  <ScaleCrop>false</ScaleCrop>
  <HeadingPairs>
    <vt:vector size="4" baseType="variant">
      <vt:variant>
        <vt:lpstr>主题</vt:lpstr>
      </vt:variant>
      <vt:variant>
        <vt:i4>4</vt:i4>
      </vt:variant>
      <vt:variant>
        <vt:lpstr>幻灯片标题</vt:lpstr>
      </vt:variant>
      <vt:variant>
        <vt:i4>25</vt:i4>
      </vt:variant>
    </vt:vector>
  </HeadingPairs>
  <TitlesOfParts>
    <vt:vector size="29" baseType="lpstr">
      <vt:lpstr>工作PPT_严肃</vt:lpstr>
      <vt:lpstr>ppt9B.tmp</vt:lpstr>
      <vt:lpstr>iflytek1</vt:lpstr>
      <vt:lpstr>默认设计模板</vt:lpstr>
      <vt:lpstr>PowerPoint 演示文稿</vt:lpstr>
      <vt:lpstr>PowerPoint 演示文稿</vt:lpstr>
      <vt:lpstr>三级应用模式</vt:lpstr>
      <vt:lpstr>五大关键领域</vt:lpstr>
      <vt:lpstr>解决教育信息化发展过程中存在的困难</vt:lpstr>
      <vt:lpstr>如何解决长期存在的教育不均衡问题</vt:lpstr>
      <vt:lpstr>资源共建共享环境</vt:lpstr>
      <vt:lpstr>触手可及的全学科优质资源</vt:lpstr>
      <vt:lpstr>PowerPoint 演示文稿</vt:lpstr>
      <vt:lpstr>如何通过针对性教与学促进减负增效</vt:lpstr>
      <vt:lpstr>PowerPoint 演示文稿</vt:lpstr>
      <vt:lpstr>PowerPoint 演示文稿</vt:lpstr>
      <vt:lpstr>PowerPoint 演示文稿</vt:lpstr>
      <vt:lpstr>PowerPoint 演示文稿</vt:lpstr>
      <vt:lpstr>PowerPoint 演示文稿</vt:lpstr>
      <vt:lpstr>如何支撑教学、管理的变革与发展</vt:lpstr>
      <vt:lpstr>信息化手段革新教学</vt:lpstr>
      <vt:lpstr>支持教师常态化教学</vt:lpstr>
      <vt:lpstr>从云到端，让资源落地、直达课堂</vt:lpstr>
      <vt:lpstr>PowerPoint 演示文稿</vt:lpstr>
      <vt:lpstr>如何实现教学情境从课堂向家庭的延伸</vt:lpstr>
      <vt:lpstr> 家校互联应用探索</vt:lpstr>
      <vt:lpstr>成绩不再是简单的数字</vt:lpstr>
      <vt:lpstr>成绩不再是简单的数字</vt:lpstr>
      <vt:lpstr>基于花名册进行表现评价</vt:lpstr>
    </vt:vector>
  </TitlesOfParts>
  <Company>Windsoft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coachzhong</dc:creator>
  <cp:lastModifiedBy>shliu</cp:lastModifiedBy>
  <cp:revision>844</cp:revision>
  <dcterms:created xsi:type="dcterms:W3CDTF">2014-10-09T12:14:42Z</dcterms:created>
  <dcterms:modified xsi:type="dcterms:W3CDTF">2015-04-28T08:01:12Z</dcterms:modified>
</cp:coreProperties>
</file>