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.xml" ContentType="application/vnd.openxmlformats-officedocument.presentationml.slideLayout+xml"/>
  <Override PartName="/ppt/slideLayouts/slideMasters/slideMaster.xml" ContentType="application/vnd.openxmlformats-officedocument.presentationml.slideMaster+xml"/>
  <Override PartName="/ppt/slideLayouts/slideMasters/theme/theme.xml" ContentType="application/vnd.openxmlformats-officedocument.theme+xml"/>
  <Override PartName="/ppt/slides/slide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00815e2714da42da" Type="http://schemas.openxmlformats.org/officeDocument/2006/relationships/officeDocument" Target="ppt/presentation.xml"/></Relationships>
</file>

<file path=ppt/presentation.xml><?xml version="1.0" encoding="utf-8"?>
<p:presentation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10024"/>
    <p:sldId id="257" r:id="R10025"/>
    <p:sldId id="258" r:id="R10026"/>
    <p:sldId id="259" r:id="R10027"/>
    <p:sldId id="260" r:id="R10028"/>
    <p:sldId id="261" r:id="R10029"/>
    <p:sldId id="262" r:id="R10030"/>
    <p:sldId id="263" r:id="R10031"/>
    <p:sldId id="264" r:id="R10032"/>
    <p:sldId id="265" r:id="R10033"/>
    <p:sldId id="266" r:id="R10034"/>
    <p:sldId id="267" r:id="R10035"/>
    <p:sldId id="268" r:id="R10036"/>
    <p:sldId id="269" r:id="R10037"/>
    <p:sldId id="270" r:id="R10038"/>
    <p:sldId id="271" r:id="R10039"/>
    <p:sldId id="272" r:id="R10040"/>
    <p:sldId id="273" r:id="R10041"/>
    <p:sldId id="274" r:id="R10042"/>
    <p:sldId id="275" r:id="R10043"/>
    <p:sldId id="276" r:id="R10044"/>
    <p:sldId id="277" r:id="R10045"/>
    <p:sldId id="278" r:id="R10046"/>
    <p:sldId id="279" r:id="R10047"/>
    <p:sldId id="280" r:id="R10048"/>
    <p:sldId id="281" r:id="R10049"/>
    <p:sldId id="282" r:id="R10050"/>
    <p:sldId id="283" r:id="R10051"/>
    <p:sldId id="284" r:id="R10052"/>
    <p:sldId id="285" r:id="R10053"/>
    <p:sldId id="286" r:id="R10054"/>
    <p:sldId id="287" r:id="R10055"/>
    <p:sldId id="288" r:id="R10056"/>
    <p:sldId id="289" r:id="R10057"/>
    <p:sldId id="290" r:id="R10058"/>
    <p:sldId id="291" r:id="R10059"/>
    <p:sldId id="292" r:id="R10060"/>
    <p:sldId id="293" r:id="R10061"/>
    <p:sldId id="294" r:id="R10062"/>
    <p:sldId id="295" r:id="R10063"/>
    <p:sldId id="296" r:id="R10064"/>
  </p:sldIdLst>
  <p:sldSz cx="12192000" cy="7019543" type="custom"/>
  <p:notesSz cx="12192000" cy="7019543"/>
  <p:embeddedFontLst>
    <p:embeddedFont>
      <p:font typeface="Wingdings" charset="1"/>
      <p:regular xmlns:r="http://schemas.openxmlformats.org/officeDocument/2006/relationships" r:id="rId148"/>
    </p:embeddedFont>
    <p:embeddedFont>
      <p:font typeface="寰蒋闆呴粦" charset="1"/>
      <p:regular xmlns:r="http://schemas.openxmlformats.org/officeDocument/2006/relationships" r:id="rId149"/>
    </p:embeddedFont>
    <p:embeddedFont>
      <p:font typeface="寰蒋闆呴粦" charset="1"/>
      <p:regular xmlns:r="http://schemas.openxmlformats.org/officeDocument/2006/relationships" r:id="rId150"/>
    </p:embeddedFont>
    <p:embeddedFont>
      <p:font typeface="寰蒋闆呴粦,Bold" charset="1"/>
      <p:bold xmlns:r="http://schemas.openxmlformats.org/officeDocument/2006/relationships" r:id="rId105"/>
    </p:embeddedFont>
    <p:embeddedFont>
      <p:font typeface="寰蒋闆呴粦,Bold" charset="1"/>
      <p:bold xmlns:r="http://schemas.openxmlformats.org/officeDocument/2006/relationships" r:id="rId233"/>
    </p:embeddedFont>
    <p:embeddedFont>
      <p:font typeface="瀹嬩綋" charset="1"/>
      <p:regular xmlns:r="http://schemas.openxmlformats.org/officeDocument/2006/relationships" r:id="rId748"/>
    </p:embeddedFont>
    <p:embeddedFont>
      <p:font typeface="榛戜綋" charset="1"/>
      <p:regular xmlns:r="http://schemas.openxmlformats.org/officeDocument/2006/relationships" r:id="rId775"/>
    </p:embeddedFont>
    <p:embeddedFont>
      <p:font typeface="榛戜綋" charset="1"/>
      <p:regular xmlns:r="http://schemas.openxmlformats.org/officeDocument/2006/relationships" r:id="rId776"/>
    </p:embeddedFont>
  </p:embeddedFontLst>
  <p:defaultTextStyle/>
</p:presentation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Layouts/slideMasters/slideMaster.xml"/><Relationship Id="rId3" Type="http://schemas.openxmlformats.org/officeDocument/2006/relationships/theme" Target="slideLayouts/slideMasters/theme/theme.xml"/><Relationship Id="rId105" Type="http://schemas.openxmlformats.org/officeDocument/2006/relationships/font" Target="fonts/font9.fntdata"/><Relationship Id="rId148" Type="http://schemas.openxmlformats.org/officeDocument/2006/relationships/font" Target="fonts/font10.fntdata"/><Relationship Id="rId149" Type="http://schemas.openxmlformats.org/officeDocument/2006/relationships/font" Target="fonts/font11.fntdata"/><Relationship Id="rId150" Type="http://schemas.openxmlformats.org/officeDocument/2006/relationships/font" Target="fonts/font12.fntdata"/><Relationship Id="rId233" Type="http://schemas.openxmlformats.org/officeDocument/2006/relationships/font" Target="fonts/font13.fntdata"/><Relationship Id="rId748" Type="http://schemas.openxmlformats.org/officeDocument/2006/relationships/font" Target="fonts/font14.fntdata"/><Relationship Id="rId775" Type="http://schemas.openxmlformats.org/officeDocument/2006/relationships/font" Target="fonts/font15.fntdata"/><Relationship Id="rId776" Type="http://schemas.openxmlformats.org/officeDocument/2006/relationships/font" Target="fonts/font16.fntdata"/><Relationship Id="R10024" Type="http://schemas.openxmlformats.org/officeDocument/2006/relationships/slide" Target="slides/slide.xml"/><Relationship Id="R10025" Type="http://schemas.openxmlformats.org/officeDocument/2006/relationships/slide" Target="slides/slide2.xml"/><Relationship Id="R10026" Type="http://schemas.openxmlformats.org/officeDocument/2006/relationships/slide" Target="slides/slide3.xml"/><Relationship Id="R10027" Type="http://schemas.openxmlformats.org/officeDocument/2006/relationships/slide" Target="slides/slide4.xml"/><Relationship Id="R10028" Type="http://schemas.openxmlformats.org/officeDocument/2006/relationships/slide" Target="slides/slide5.xml"/><Relationship Id="R10029" Type="http://schemas.openxmlformats.org/officeDocument/2006/relationships/slide" Target="slides/slide6.xml"/><Relationship Id="R10030" Type="http://schemas.openxmlformats.org/officeDocument/2006/relationships/slide" Target="slides/slide7.xml"/><Relationship Id="R10031" Type="http://schemas.openxmlformats.org/officeDocument/2006/relationships/slide" Target="slides/slide8.xml"/><Relationship Id="R10032" Type="http://schemas.openxmlformats.org/officeDocument/2006/relationships/slide" Target="slides/slide9.xml"/><Relationship Id="R10033" Type="http://schemas.openxmlformats.org/officeDocument/2006/relationships/slide" Target="slides/slide10.xml"/><Relationship Id="R10034" Type="http://schemas.openxmlformats.org/officeDocument/2006/relationships/slide" Target="slides/slide11.xml"/><Relationship Id="R10035" Type="http://schemas.openxmlformats.org/officeDocument/2006/relationships/slide" Target="slides/slide12.xml"/><Relationship Id="R10036" Type="http://schemas.openxmlformats.org/officeDocument/2006/relationships/slide" Target="slides/slide13.xml"/><Relationship Id="R10037" Type="http://schemas.openxmlformats.org/officeDocument/2006/relationships/slide" Target="slides/slide14.xml"/><Relationship Id="R10038" Type="http://schemas.openxmlformats.org/officeDocument/2006/relationships/slide" Target="slides/slide15.xml"/><Relationship Id="R10039" Type="http://schemas.openxmlformats.org/officeDocument/2006/relationships/slide" Target="slides/slide16.xml"/><Relationship Id="R10040" Type="http://schemas.openxmlformats.org/officeDocument/2006/relationships/slide" Target="slides/slide17.xml"/><Relationship Id="R10041" Type="http://schemas.openxmlformats.org/officeDocument/2006/relationships/slide" Target="slides/slide18.xml"/><Relationship Id="R10042" Type="http://schemas.openxmlformats.org/officeDocument/2006/relationships/slide" Target="slides/slide19.xml"/><Relationship Id="R10043" Type="http://schemas.openxmlformats.org/officeDocument/2006/relationships/slide" Target="slides/slide20.xml"/><Relationship Id="R10044" Type="http://schemas.openxmlformats.org/officeDocument/2006/relationships/slide" Target="slides/slide21.xml"/><Relationship Id="R10045" Type="http://schemas.openxmlformats.org/officeDocument/2006/relationships/slide" Target="slides/slide22.xml"/><Relationship Id="R10046" Type="http://schemas.openxmlformats.org/officeDocument/2006/relationships/slide" Target="slides/slide23.xml"/><Relationship Id="R10047" Type="http://schemas.openxmlformats.org/officeDocument/2006/relationships/slide" Target="slides/slide24.xml"/><Relationship Id="R10048" Type="http://schemas.openxmlformats.org/officeDocument/2006/relationships/slide" Target="slides/slide25.xml"/><Relationship Id="R10049" Type="http://schemas.openxmlformats.org/officeDocument/2006/relationships/slide" Target="slides/slide26.xml"/><Relationship Id="R10050" Type="http://schemas.openxmlformats.org/officeDocument/2006/relationships/slide" Target="slides/slide27.xml"/><Relationship Id="R10051" Type="http://schemas.openxmlformats.org/officeDocument/2006/relationships/slide" Target="slides/slide28.xml"/><Relationship Id="R10052" Type="http://schemas.openxmlformats.org/officeDocument/2006/relationships/slide" Target="slides/slide29.xml"/><Relationship Id="R10053" Type="http://schemas.openxmlformats.org/officeDocument/2006/relationships/slide" Target="slides/slide30.xml"/><Relationship Id="R10054" Type="http://schemas.openxmlformats.org/officeDocument/2006/relationships/slide" Target="slides/slide31.xml"/><Relationship Id="R10055" Type="http://schemas.openxmlformats.org/officeDocument/2006/relationships/slide" Target="slides/slide32.xml"/><Relationship Id="R10056" Type="http://schemas.openxmlformats.org/officeDocument/2006/relationships/slide" Target="slides/slide33.xml"/><Relationship Id="R10057" Type="http://schemas.openxmlformats.org/officeDocument/2006/relationships/slide" Target="slides/slide34.xml"/><Relationship Id="R10058" Type="http://schemas.openxmlformats.org/officeDocument/2006/relationships/slide" Target="slides/slide35.xml"/><Relationship Id="R10059" Type="http://schemas.openxmlformats.org/officeDocument/2006/relationships/slide" Target="slides/slide36.xml"/><Relationship Id="R10060" Type="http://schemas.openxmlformats.org/officeDocument/2006/relationships/slide" Target="slides/slide37.xml"/><Relationship Id="R10061" Type="http://schemas.openxmlformats.org/officeDocument/2006/relationships/slide" Target="slides/slide38.xml"/><Relationship Id="R10062" Type="http://schemas.openxmlformats.org/officeDocument/2006/relationships/slide" Target="slides/slide39.xml"/><Relationship Id="R10063" Type="http://schemas.openxmlformats.org/officeDocument/2006/relationships/slide" Target="slides/slide40.xml"/><Relationship Id="R10064" Type="http://schemas.openxmlformats.org/officeDocument/2006/relationships/slide" Target="slides/slide41.xml"/></Relationships>
</file>

<file path=ppt/slideLayouts/_rels/slideLayout.xml.rels><?xml version="1.0" encoding="UTF-8"?><Relationships xmlns="http://schemas.openxmlformats.org/package/2006/relationships"><Relationship Id="rId1" Type="http://schemas.openxmlformats.org/officeDocument/2006/relationships/slideMaster" Target="slideMasters/slideMaster.xml"/></Relationships>
</file>

<file path=ppt/slideLayouts/slideLayout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Layout>
</file>

<file path=ppt/slideLayouts/slideMasters/_rels/slideMaster.xml.rels><?xml version="1.0" encoding="UTF-8"?><Relationships xmlns="http://schemas.openxmlformats.org/package/2006/relationships"><Relationship Id="rId1" Type="http://schemas.openxmlformats.org/officeDocument/2006/relationships/slideLayout" Target="../slideLayout.xml"/><Relationship Id="rId3" Type="http://schemas.openxmlformats.org/officeDocument/2006/relationships/theme" Target="theme/theme.xml"/></Relationships>
</file>

<file path=ppt/slideLayouts/slideMasters/slideMaster.xml><?xml version="1.0" encoding="utf-8"?>
<p:sldMaster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Id1"/>
  </p:sldLayoutIdLst>
  <p:txStyles>
    <p:titleStyle/>
    <p:bodyStyle/>
    <p:otherStyle/>
  </p:txStyles>
</p:sldMaster>
</file>

<file path=ppt/slideLayouts/slideMasters/theme/theme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01" Type="http://schemas.openxmlformats.org/officeDocument/2006/relationships/image" Target="../media/image101.png"/><Relationship Id="rId103" Type="http://schemas.openxmlformats.org/officeDocument/2006/relationships/image" Target="../media/image103.png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60" Type="http://schemas.openxmlformats.org/officeDocument/2006/relationships/image" Target="../media/image122.png"/><Relationship Id="rId361" Type="http://schemas.openxmlformats.org/officeDocument/2006/relationships/image" Target="../media/image123.png"/><Relationship Id="rId363" Type="http://schemas.openxmlformats.org/officeDocument/2006/relationships/image" Target="../media/image363.png"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69" Type="http://schemas.openxmlformats.org/officeDocument/2006/relationships/image" Target="../media/image122.png"/><Relationship Id="rId370" Type="http://schemas.openxmlformats.org/officeDocument/2006/relationships/image" Target="../media/image123.png"/><Relationship Id="rId372" Type="http://schemas.openxmlformats.org/officeDocument/2006/relationships/image" Target="../media/image372.png"/><Relationship Id="rId374" Type="http://schemas.openxmlformats.org/officeDocument/2006/relationships/image" Target="../media/image374.png"/><Relationship Id="rId376" Type="http://schemas.openxmlformats.org/officeDocument/2006/relationships/image" Target="../media/image376.png"/><Relationship Id="rId378" Type="http://schemas.openxmlformats.org/officeDocument/2006/relationships/image" Target="../media/image378.png"/><Relationship Id="rId380" Type="http://schemas.openxmlformats.org/officeDocument/2006/relationships/image" Target="../media/image380.png"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87" Type="http://schemas.openxmlformats.org/officeDocument/2006/relationships/image" Target="../media/image122.png"/><Relationship Id="rId388" Type="http://schemas.openxmlformats.org/officeDocument/2006/relationships/image" Target="../media/image123.png"/><Relationship Id="rId390" Type="http://schemas.openxmlformats.org/officeDocument/2006/relationships/image" Target="../media/image390.png"/><Relationship Id="rId392" Type="http://schemas.openxmlformats.org/officeDocument/2006/relationships/image" Target="../media/image392.png"/><Relationship Id="rId394" Type="http://schemas.openxmlformats.org/officeDocument/2006/relationships/image" Target="../media/image394.png"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01" Type="http://schemas.openxmlformats.org/officeDocument/2006/relationships/image" Target="../media/image122.png"/><Relationship Id="rId402" Type="http://schemas.openxmlformats.org/officeDocument/2006/relationships/image" Target="../media/image123.png"/><Relationship Id="rId404" Type="http://schemas.openxmlformats.org/officeDocument/2006/relationships/image" Target="../media/image404.png"/><Relationship Id="rId405" Type="http://schemas.openxmlformats.org/officeDocument/2006/relationships/image" Target="../media/image405.png"/><Relationship Id="rId406" Type="http://schemas.openxmlformats.org/officeDocument/2006/relationships/image" Target="../media/image406.png"/><Relationship Id="rId407" Type="http://schemas.openxmlformats.org/officeDocument/2006/relationships/image" Target="../media/image407.png"/><Relationship Id="rId408" Type="http://schemas.openxmlformats.org/officeDocument/2006/relationships/image" Target="../media/image408.png"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13" Type="http://schemas.openxmlformats.org/officeDocument/2006/relationships/image" Target="../media/image122.png"/><Relationship Id="rId414" Type="http://schemas.openxmlformats.org/officeDocument/2006/relationships/image" Target="../media/image123.png"/><Relationship Id="rId416" Type="http://schemas.openxmlformats.org/officeDocument/2006/relationships/image" Target="../media/image416.png"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27" Type="http://schemas.openxmlformats.org/officeDocument/2006/relationships/image" Target="../media/image122.png"/><Relationship Id="rId428" Type="http://schemas.openxmlformats.org/officeDocument/2006/relationships/image" Target="../media/image123.png"/><Relationship Id="rId430" Type="http://schemas.openxmlformats.org/officeDocument/2006/relationships/image" Target="../media/image430.png"/><Relationship Id="rId432" Type="http://schemas.openxmlformats.org/officeDocument/2006/relationships/image" Target="../media/image432.png"/><Relationship Id="rId434" Type="http://schemas.openxmlformats.org/officeDocument/2006/relationships/image" Target="../media/image434.png"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41" Type="http://schemas.openxmlformats.org/officeDocument/2006/relationships/image" Target="../media/image122.png"/><Relationship Id="rId442" Type="http://schemas.openxmlformats.org/officeDocument/2006/relationships/image" Target="../media/image123.png"/><Relationship Id="rId444" Type="http://schemas.openxmlformats.org/officeDocument/2006/relationships/image" Target="../media/image444.png"/><Relationship Id="rId445" Type="http://schemas.openxmlformats.org/officeDocument/2006/relationships/image" Target="../media/image445.png"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51" Type="http://schemas.openxmlformats.org/officeDocument/2006/relationships/image" Target="../media/image122.png"/><Relationship Id="rId452" Type="http://schemas.openxmlformats.org/officeDocument/2006/relationships/image" Target="../media/image123.png"/><Relationship Id="rId454" Type="http://schemas.openxmlformats.org/officeDocument/2006/relationships/image" Target="../media/image454.png"/><Relationship Id="rId456" Type="http://schemas.openxmlformats.org/officeDocument/2006/relationships/image" Target="../media/image456.png"/><Relationship Id="rId458" Type="http://schemas.openxmlformats.org/officeDocument/2006/relationships/image" Target="../media/image458.png"/><Relationship Id="rId460" Type="http://schemas.openxmlformats.org/officeDocument/2006/relationships/image" Target="../media/image460.png"/><Relationship Id="rId462" Type="http://schemas.openxmlformats.org/officeDocument/2006/relationships/image" Target="../media/image462.png"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467" Type="http://schemas.openxmlformats.org/officeDocument/2006/relationships/image" Target="../media/image122.png"/><Relationship Id="rId468" Type="http://schemas.openxmlformats.org/officeDocument/2006/relationships/image" Target="../media/image123.png"/><Relationship Id="rId470" Type="http://schemas.openxmlformats.org/officeDocument/2006/relationships/image" Target="../media/image263.png"/><Relationship Id="rId471" Type="http://schemas.openxmlformats.org/officeDocument/2006/relationships/image" Target="../media/image471.png"/><Relationship Id="rId472" Type="http://schemas.openxmlformats.org/officeDocument/2006/relationships/image" Target="../media/image265.png"/><Relationship Id="rId473" Type="http://schemas.openxmlformats.org/officeDocument/2006/relationships/image" Target="../media/image169.png"/><Relationship Id="rId474" Type="http://schemas.openxmlformats.org/officeDocument/2006/relationships/image" Target="../media/image474.png"/><Relationship Id="rId475" Type="http://schemas.openxmlformats.org/officeDocument/2006/relationships/image" Target="../media/image171.png"/><Relationship Id="rId476" Type="http://schemas.openxmlformats.org/officeDocument/2006/relationships/image" Target="../media/image172.png"/><Relationship Id="rId477" Type="http://schemas.openxmlformats.org/officeDocument/2006/relationships/image" Target="../media/image477.png"/><Relationship Id="rId478" Type="http://schemas.openxmlformats.org/officeDocument/2006/relationships/image" Target="../media/image174.png"/><Relationship Id="rId479" Type="http://schemas.openxmlformats.org/officeDocument/2006/relationships/image" Target="../media/image272.png"/><Relationship Id="rId480" Type="http://schemas.openxmlformats.org/officeDocument/2006/relationships/image" Target="../media/image480.png"/><Relationship Id="rId481" Type="http://schemas.openxmlformats.org/officeDocument/2006/relationships/image" Target="../media/image177.png"/><Relationship Id="rId483" Type="http://schemas.openxmlformats.org/officeDocument/2006/relationships/image" Target="../media/image172.png"/><Relationship Id="rId484" Type="http://schemas.openxmlformats.org/officeDocument/2006/relationships/image" Target="../media/image484.png"/><Relationship Id="rId485" Type="http://schemas.openxmlformats.org/officeDocument/2006/relationships/image" Target="../media/image174.png"/><Relationship Id="rId486" Type="http://schemas.openxmlformats.org/officeDocument/2006/relationships/image" Target="../media/image182.png"/><Relationship Id="rId487" Type="http://schemas.openxmlformats.org/officeDocument/2006/relationships/image" Target="../media/image487.png"/><Relationship Id="rId488" Type="http://schemas.openxmlformats.org/officeDocument/2006/relationships/image" Target="../media/image184.png"/><Relationship Id="rId489" Type="http://schemas.openxmlformats.org/officeDocument/2006/relationships/image" Target="../media/image172.png"/><Relationship Id="rId490" Type="http://schemas.openxmlformats.org/officeDocument/2006/relationships/image" Target="../media/image490.png"/><Relationship Id="rId491" Type="http://schemas.openxmlformats.org/officeDocument/2006/relationships/image" Target="../media/image174.png"/><Relationship Id="rId492" Type="http://schemas.openxmlformats.org/officeDocument/2006/relationships/image" Target="../media/image182.png"/><Relationship Id="rId493" Type="http://schemas.openxmlformats.org/officeDocument/2006/relationships/image" Target="../media/image493.png"/><Relationship Id="rId494" Type="http://schemas.openxmlformats.org/officeDocument/2006/relationships/image" Target="../media/image184.png"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520" Type="http://schemas.openxmlformats.org/officeDocument/2006/relationships/image" Target="../media/image122.png"/><Relationship Id="rId521" Type="http://schemas.openxmlformats.org/officeDocument/2006/relationships/image" Target="../media/image123.png"/><Relationship Id="rId523" Type="http://schemas.openxmlformats.org/officeDocument/2006/relationships/image" Target="../media/image523.png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22" Type="http://schemas.openxmlformats.org/officeDocument/2006/relationships/image" Target="../media/image122.png"/><Relationship Id="rId123" Type="http://schemas.openxmlformats.org/officeDocument/2006/relationships/image" Target="../media/image123.png"/><Relationship Id="rId125" Type="http://schemas.openxmlformats.org/officeDocument/2006/relationships/image" Target="../media/image125.png"/><Relationship Id="rId126" Type="http://schemas.openxmlformats.org/officeDocument/2006/relationships/image" Target="../media/image126.png"/><Relationship Id="rId127" Type="http://schemas.openxmlformats.org/officeDocument/2006/relationships/image" Target="../media/image127.png"/><Relationship Id="rId128" Type="http://schemas.openxmlformats.org/officeDocument/2006/relationships/image" Target="../media/image128.png"/><Relationship Id="rId129" Type="http://schemas.openxmlformats.org/officeDocument/2006/relationships/image" Target="../media/image129.png"/><Relationship Id="rId130" Type="http://schemas.openxmlformats.org/officeDocument/2006/relationships/image" Target="../media/image130.png"/><Relationship Id="rId131" Type="http://schemas.openxmlformats.org/officeDocument/2006/relationships/image" Target="../media/image128.png"/><Relationship Id="rId132" Type="http://schemas.openxmlformats.org/officeDocument/2006/relationships/image" Target="../media/image132.png"/><Relationship Id="rId133" Type="http://schemas.openxmlformats.org/officeDocument/2006/relationships/image" Target="../media/image133.png"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526" Type="http://schemas.openxmlformats.org/officeDocument/2006/relationships/image" Target="../media/image122.png"/><Relationship Id="rId527" Type="http://schemas.openxmlformats.org/officeDocument/2006/relationships/image" Target="../media/image123.png"/><Relationship Id="rId529" Type="http://schemas.openxmlformats.org/officeDocument/2006/relationships/image" Target="../media/image263.png"/><Relationship Id="rId530" Type="http://schemas.openxmlformats.org/officeDocument/2006/relationships/image" Target="../media/image530.png"/><Relationship Id="rId531" Type="http://schemas.openxmlformats.org/officeDocument/2006/relationships/image" Target="../media/image265.png"/><Relationship Id="rId532" Type="http://schemas.openxmlformats.org/officeDocument/2006/relationships/image" Target="../media/image169.png"/><Relationship Id="rId533" Type="http://schemas.openxmlformats.org/officeDocument/2006/relationships/image" Target="../media/image533.png"/><Relationship Id="rId534" Type="http://schemas.openxmlformats.org/officeDocument/2006/relationships/image" Target="../media/image171.png"/><Relationship Id="rId535" Type="http://schemas.openxmlformats.org/officeDocument/2006/relationships/image" Target="../media/image172.png"/><Relationship Id="rId536" Type="http://schemas.openxmlformats.org/officeDocument/2006/relationships/image" Target="../media/image536.png"/><Relationship Id="rId537" Type="http://schemas.openxmlformats.org/officeDocument/2006/relationships/image" Target="../media/image174.png"/><Relationship Id="rId538" Type="http://schemas.openxmlformats.org/officeDocument/2006/relationships/image" Target="../media/image272.png"/><Relationship Id="rId539" Type="http://schemas.openxmlformats.org/officeDocument/2006/relationships/image" Target="../media/image539.png"/><Relationship Id="rId540" Type="http://schemas.openxmlformats.org/officeDocument/2006/relationships/image" Target="../media/image177.png"/><Relationship Id="rId542" Type="http://schemas.openxmlformats.org/officeDocument/2006/relationships/image" Target="../media/image172.png"/><Relationship Id="rId543" Type="http://schemas.openxmlformats.org/officeDocument/2006/relationships/image" Target="../media/image543.png"/><Relationship Id="rId544" Type="http://schemas.openxmlformats.org/officeDocument/2006/relationships/image" Target="../media/image174.png"/><Relationship Id="rId545" Type="http://schemas.openxmlformats.org/officeDocument/2006/relationships/image" Target="../media/image182.png"/><Relationship Id="rId546" Type="http://schemas.openxmlformats.org/officeDocument/2006/relationships/image" Target="../media/image546.png"/><Relationship Id="rId547" Type="http://schemas.openxmlformats.org/officeDocument/2006/relationships/image" Target="../media/image184.png"/><Relationship Id="rId548" Type="http://schemas.openxmlformats.org/officeDocument/2006/relationships/image" Target="../media/image172.png"/><Relationship Id="rId549" Type="http://schemas.openxmlformats.org/officeDocument/2006/relationships/image" Target="../media/image549.png"/><Relationship Id="rId550" Type="http://schemas.openxmlformats.org/officeDocument/2006/relationships/image" Target="../media/image174.png"/><Relationship Id="rId551" Type="http://schemas.openxmlformats.org/officeDocument/2006/relationships/image" Target="../media/image182.png"/><Relationship Id="rId552" Type="http://schemas.openxmlformats.org/officeDocument/2006/relationships/image" Target="../media/image552.png"/><Relationship Id="rId553" Type="http://schemas.openxmlformats.org/officeDocument/2006/relationships/image" Target="../media/image184.png"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579" Type="http://schemas.openxmlformats.org/officeDocument/2006/relationships/image" Target="../media/image122.png"/><Relationship Id="rId580" Type="http://schemas.openxmlformats.org/officeDocument/2006/relationships/image" Target="../media/image123.png"/><Relationship Id="rId582" Type="http://schemas.openxmlformats.org/officeDocument/2006/relationships/image" Target="../media/image582.png"/><Relationship Id="rId583" Type="http://schemas.openxmlformats.org/officeDocument/2006/relationships/image" Target="../media/image583.png"/><Relationship Id="rId584" Type="http://schemas.openxmlformats.org/officeDocument/2006/relationships/image" Target="../media/image584.png"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588" Type="http://schemas.openxmlformats.org/officeDocument/2006/relationships/image" Target="../media/image122.png"/><Relationship Id="rId589" Type="http://schemas.openxmlformats.org/officeDocument/2006/relationships/image" Target="../media/image123.png"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611" Type="http://schemas.openxmlformats.org/officeDocument/2006/relationships/image" Target="../media/image122.png"/><Relationship Id="rId612" Type="http://schemas.openxmlformats.org/officeDocument/2006/relationships/image" Target="../media/image123.png"/><Relationship Id="rId614" Type="http://schemas.openxmlformats.org/officeDocument/2006/relationships/image" Target="../media/image614.png"/><Relationship Id="rId615" Type="http://schemas.openxmlformats.org/officeDocument/2006/relationships/image" Target="../media/image615.png"/><Relationship Id="rId616" Type="http://schemas.openxmlformats.org/officeDocument/2006/relationships/image" Target="../media/image616.png"/><Relationship Id="rId617" Type="http://schemas.openxmlformats.org/officeDocument/2006/relationships/image" Target="../media/image617.png"/><Relationship Id="rId618" Type="http://schemas.openxmlformats.org/officeDocument/2006/relationships/image" Target="../media/image618.png"/><Relationship Id="rId619" Type="http://schemas.openxmlformats.org/officeDocument/2006/relationships/image" Target="../media/image619.png"/><Relationship Id="rId620" Type="http://schemas.openxmlformats.org/officeDocument/2006/relationships/image" Target="../media/image620.png"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629" Type="http://schemas.openxmlformats.org/officeDocument/2006/relationships/image" Target="../media/image122.png"/><Relationship Id="rId630" Type="http://schemas.openxmlformats.org/officeDocument/2006/relationships/image" Target="../media/image123.png"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651" Type="http://schemas.openxmlformats.org/officeDocument/2006/relationships/image" Target="../media/image122.png"/><Relationship Id="rId652" Type="http://schemas.openxmlformats.org/officeDocument/2006/relationships/image" Target="../media/image123.png"/><Relationship Id="rId654" Type="http://schemas.openxmlformats.org/officeDocument/2006/relationships/image" Target="../media/image654.png"/><Relationship Id="rId655" Type="http://schemas.openxmlformats.org/officeDocument/2006/relationships/image" Target="../media/image655.png"/><Relationship Id="rId656" Type="http://schemas.openxmlformats.org/officeDocument/2006/relationships/image" Target="../media/image656.png"/><Relationship Id="rId657" Type="http://schemas.openxmlformats.org/officeDocument/2006/relationships/image" Target="../media/image657.png"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668" Type="http://schemas.openxmlformats.org/officeDocument/2006/relationships/image" Target="../media/image122.png"/><Relationship Id="rId669" Type="http://schemas.openxmlformats.org/officeDocument/2006/relationships/image" Target="../media/image123.png"/><Relationship Id="rId672" Type="http://schemas.openxmlformats.org/officeDocument/2006/relationships/image" Target="../media/image672.png"/><Relationship Id="rId673" Type="http://schemas.openxmlformats.org/officeDocument/2006/relationships/image" Target="../media/image673.png"/><Relationship Id="rId674" Type="http://schemas.openxmlformats.org/officeDocument/2006/relationships/image" Target="../media/image674.png"/><Relationship Id="rId675" Type="http://schemas.openxmlformats.org/officeDocument/2006/relationships/image" Target="../media/image675.png"/><Relationship Id="rId676" Type="http://schemas.openxmlformats.org/officeDocument/2006/relationships/image" Target="../media/image676.png"/><Relationship Id="rId677" Type="http://schemas.openxmlformats.org/officeDocument/2006/relationships/image" Target="../media/image677.png"/><Relationship Id="rId678" Type="http://schemas.openxmlformats.org/officeDocument/2006/relationships/image" Target="../media/image678.png"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684" Type="http://schemas.openxmlformats.org/officeDocument/2006/relationships/image" Target="../media/image122.png"/><Relationship Id="rId685" Type="http://schemas.openxmlformats.org/officeDocument/2006/relationships/image" Target="../media/image123.png"/><Relationship Id="rId687" Type="http://schemas.openxmlformats.org/officeDocument/2006/relationships/image" Target="../media/image687.png"/><Relationship Id="rId688" Type="http://schemas.openxmlformats.org/officeDocument/2006/relationships/image" Target="../media/image688.png"/><Relationship Id="rId689" Type="http://schemas.openxmlformats.org/officeDocument/2006/relationships/image" Target="../media/image689.png"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694" Type="http://schemas.openxmlformats.org/officeDocument/2006/relationships/image" Target="../media/image122.png"/><Relationship Id="rId695" Type="http://schemas.openxmlformats.org/officeDocument/2006/relationships/image" Target="../media/image123.png"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727" Type="http://schemas.openxmlformats.org/officeDocument/2006/relationships/image" Target="../media/image122.png"/><Relationship Id="rId728" Type="http://schemas.openxmlformats.org/officeDocument/2006/relationships/image" Target="../media/image123.png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163" Type="http://schemas.openxmlformats.org/officeDocument/2006/relationships/image" Target="../media/image122.png"/><Relationship Id="rId164" Type="http://schemas.openxmlformats.org/officeDocument/2006/relationships/image" Target="../media/image123.png"/><Relationship Id="rId166" Type="http://schemas.openxmlformats.org/officeDocument/2006/relationships/image" Target="../media/image166.png"/><Relationship Id="rId167" Type="http://schemas.openxmlformats.org/officeDocument/2006/relationships/image" Target="../media/image167.png"/><Relationship Id="rId168" Type="http://schemas.openxmlformats.org/officeDocument/2006/relationships/image" Target="../media/image168.png"/><Relationship Id="rId169" Type="http://schemas.openxmlformats.org/officeDocument/2006/relationships/image" Target="../media/image169.png"/><Relationship Id="rId170" Type="http://schemas.openxmlformats.org/officeDocument/2006/relationships/image" Target="../media/image170.png"/><Relationship Id="rId171" Type="http://schemas.openxmlformats.org/officeDocument/2006/relationships/image" Target="../media/image171.png"/><Relationship Id="rId172" Type="http://schemas.openxmlformats.org/officeDocument/2006/relationships/image" Target="../media/image172.png"/><Relationship Id="rId173" Type="http://schemas.openxmlformats.org/officeDocument/2006/relationships/image" Target="../media/image173.png"/><Relationship Id="rId174" Type="http://schemas.openxmlformats.org/officeDocument/2006/relationships/image" Target="../media/image174.png"/><Relationship Id="rId175" Type="http://schemas.openxmlformats.org/officeDocument/2006/relationships/image" Target="../media/image175.png"/><Relationship Id="rId176" Type="http://schemas.openxmlformats.org/officeDocument/2006/relationships/image" Target="../media/image176.png"/><Relationship Id="rId177" Type="http://schemas.openxmlformats.org/officeDocument/2006/relationships/image" Target="../media/image177.png"/><Relationship Id="rId179" Type="http://schemas.openxmlformats.org/officeDocument/2006/relationships/image" Target="../media/image172.png"/><Relationship Id="rId180" Type="http://schemas.openxmlformats.org/officeDocument/2006/relationships/image" Target="../media/image180.png"/><Relationship Id="rId181" Type="http://schemas.openxmlformats.org/officeDocument/2006/relationships/image" Target="../media/image174.png"/><Relationship Id="rId182" Type="http://schemas.openxmlformats.org/officeDocument/2006/relationships/image" Target="../media/image182.png"/><Relationship Id="rId183" Type="http://schemas.openxmlformats.org/officeDocument/2006/relationships/image" Target="../media/image183.png"/><Relationship Id="rId184" Type="http://schemas.openxmlformats.org/officeDocument/2006/relationships/image" Target="../media/image184.png"/><Relationship Id="rId185" Type="http://schemas.openxmlformats.org/officeDocument/2006/relationships/image" Target="../media/image172.png"/><Relationship Id="rId186" Type="http://schemas.openxmlformats.org/officeDocument/2006/relationships/image" Target="../media/image186.png"/><Relationship Id="rId187" Type="http://schemas.openxmlformats.org/officeDocument/2006/relationships/image" Target="../media/image174.png"/><Relationship Id="rId188" Type="http://schemas.openxmlformats.org/officeDocument/2006/relationships/image" Target="../media/image182.png"/><Relationship Id="rId189" Type="http://schemas.openxmlformats.org/officeDocument/2006/relationships/image" Target="../media/image189.png"/><Relationship Id="rId190" Type="http://schemas.openxmlformats.org/officeDocument/2006/relationships/image" Target="../media/image184.png"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739" Type="http://schemas.openxmlformats.org/officeDocument/2006/relationships/image" Target="../media/image122.png"/><Relationship Id="rId740" Type="http://schemas.openxmlformats.org/officeDocument/2006/relationships/image" Target="../media/image123.png"/><Relationship Id="rId742" Type="http://schemas.openxmlformats.org/officeDocument/2006/relationships/image" Target="../media/image742.png"/><Relationship Id="rId744" Type="http://schemas.openxmlformats.org/officeDocument/2006/relationships/image" Target="../media/image744.png"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765" Type="http://schemas.openxmlformats.org/officeDocument/2006/relationships/image" Target="../media/image122.png"/><Relationship Id="rId766" Type="http://schemas.openxmlformats.org/officeDocument/2006/relationships/image" Target="../media/image123.png"/><Relationship Id="rId770" Type="http://schemas.openxmlformats.org/officeDocument/2006/relationships/image" Target="../media/image770.png"/><Relationship Id="rId771" Type="http://schemas.openxmlformats.org/officeDocument/2006/relationships/image" Target="../media/image771.png"/><Relationship Id="rId772" Type="http://schemas.openxmlformats.org/officeDocument/2006/relationships/image" Target="../media/image772.png"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779" Type="http://schemas.openxmlformats.org/officeDocument/2006/relationships/image" Target="../media/image122.png"/><Relationship Id="rId780" Type="http://schemas.openxmlformats.org/officeDocument/2006/relationships/image" Target="../media/image123.png"/><Relationship Id="rId784" Type="http://schemas.openxmlformats.org/officeDocument/2006/relationships/image" Target="../media/image784.png"/><Relationship Id="rId785" Type="http://schemas.openxmlformats.org/officeDocument/2006/relationships/image" Target="../media/image785.png"/><Relationship Id="rId786" Type="http://schemas.openxmlformats.org/officeDocument/2006/relationships/image" Target="../media/image786.png"/><Relationship Id="rId787" Type="http://schemas.openxmlformats.org/officeDocument/2006/relationships/image" Target="../media/image787.png"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792" Type="http://schemas.openxmlformats.org/officeDocument/2006/relationships/image" Target="../media/image122.png"/><Relationship Id="rId793" Type="http://schemas.openxmlformats.org/officeDocument/2006/relationships/image" Target="../media/image123.png"/><Relationship Id="rId797" Type="http://schemas.openxmlformats.org/officeDocument/2006/relationships/image" Target="../media/image797.png"/><Relationship Id="rId798" Type="http://schemas.openxmlformats.org/officeDocument/2006/relationships/image" Target="../media/image798.png"/><Relationship Id="rId799" Type="http://schemas.openxmlformats.org/officeDocument/2006/relationships/image" Target="../media/image799.png"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03" Type="http://schemas.openxmlformats.org/officeDocument/2006/relationships/image" Target="../media/image122.png"/><Relationship Id="rId804" Type="http://schemas.openxmlformats.org/officeDocument/2006/relationships/image" Target="../media/image123.png"/><Relationship Id="rId807" Type="http://schemas.openxmlformats.org/officeDocument/2006/relationships/image" Target="../media/image807.png"/><Relationship Id="rId808" Type="http://schemas.openxmlformats.org/officeDocument/2006/relationships/image" Target="../media/image808.png"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12" Type="http://schemas.openxmlformats.org/officeDocument/2006/relationships/image" Target="../media/image122.png"/><Relationship Id="rId813" Type="http://schemas.openxmlformats.org/officeDocument/2006/relationships/image" Target="../media/image123.png"/><Relationship Id="rId817" Type="http://schemas.openxmlformats.org/officeDocument/2006/relationships/image" Target="../media/image817.png"/><Relationship Id="rId818" Type="http://schemas.openxmlformats.org/officeDocument/2006/relationships/image" Target="../media/image818.png"/><Relationship Id="rId819" Type="http://schemas.openxmlformats.org/officeDocument/2006/relationships/image" Target="../media/image819.png"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23" Type="http://schemas.openxmlformats.org/officeDocument/2006/relationships/image" Target="../media/image122.png"/><Relationship Id="rId824" Type="http://schemas.openxmlformats.org/officeDocument/2006/relationships/image" Target="../media/image123.png"/><Relationship Id="rId828" Type="http://schemas.openxmlformats.org/officeDocument/2006/relationships/image" Target="../media/image828.png"/><Relationship Id="rId829" Type="http://schemas.openxmlformats.org/officeDocument/2006/relationships/image" Target="../media/image829.png"/><Relationship Id="rId830" Type="http://schemas.openxmlformats.org/officeDocument/2006/relationships/image" Target="../media/image830.png"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34" Type="http://schemas.openxmlformats.org/officeDocument/2006/relationships/image" Target="../media/image122.png"/><Relationship Id="rId835" Type="http://schemas.openxmlformats.org/officeDocument/2006/relationships/image" Target="../media/image123.png"/><Relationship Id="rId839" Type="http://schemas.openxmlformats.org/officeDocument/2006/relationships/image" Target="../media/image839.png"/><Relationship Id="rId840" Type="http://schemas.openxmlformats.org/officeDocument/2006/relationships/image" Target="../media/image840.png"/><Relationship Id="rId841" Type="http://schemas.openxmlformats.org/officeDocument/2006/relationships/image" Target="../media/image841.png"/><Relationship Id="rId842" Type="http://schemas.openxmlformats.org/officeDocument/2006/relationships/image" Target="../media/image842.png"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46" Type="http://schemas.openxmlformats.org/officeDocument/2006/relationships/image" Target="../media/image122.png"/><Relationship Id="rId847" Type="http://schemas.openxmlformats.org/officeDocument/2006/relationships/image" Target="../media/image123.png"/><Relationship Id="rId851" Type="http://schemas.openxmlformats.org/officeDocument/2006/relationships/image" Target="../media/image828.png"/><Relationship Id="rId852" Type="http://schemas.openxmlformats.org/officeDocument/2006/relationships/image" Target="../media/image852.png"/><Relationship Id="rId853" Type="http://schemas.openxmlformats.org/officeDocument/2006/relationships/image" Target="../media/image853.png"/><Relationship Id="rId854" Type="http://schemas.openxmlformats.org/officeDocument/2006/relationships/image" Target="../media/image854.png"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58" Type="http://schemas.openxmlformats.org/officeDocument/2006/relationships/image" Target="../media/image122.png"/><Relationship Id="rId859" Type="http://schemas.openxmlformats.org/officeDocument/2006/relationships/image" Target="../media/image123.png"/><Relationship Id="rId862" Type="http://schemas.openxmlformats.org/officeDocument/2006/relationships/image" Target="../media/image862.png"/><Relationship Id="rId863" Type="http://schemas.openxmlformats.org/officeDocument/2006/relationships/image" Target="../media/image863.png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16" Type="http://schemas.openxmlformats.org/officeDocument/2006/relationships/image" Target="../media/image122.png"/><Relationship Id="rId217" Type="http://schemas.openxmlformats.org/officeDocument/2006/relationships/image" Target="../media/image123.png"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67" Type="http://schemas.openxmlformats.org/officeDocument/2006/relationships/image" Target="../media/image122.png"/><Relationship Id="rId868" Type="http://schemas.openxmlformats.org/officeDocument/2006/relationships/image" Target="../media/image123.png"/><Relationship Id="rId870" Type="http://schemas.openxmlformats.org/officeDocument/2006/relationships/image" Target="../media/image870.png"/><Relationship Id="rId871" Type="http://schemas.openxmlformats.org/officeDocument/2006/relationships/image" Target="../media/image871.png"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877" Type="http://schemas.openxmlformats.org/officeDocument/2006/relationships/image" Target="../media/image101.png"/><Relationship Id="rId879" Type="http://schemas.openxmlformats.org/officeDocument/2006/relationships/image" Target="../media/image879.png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35" Type="http://schemas.openxmlformats.org/officeDocument/2006/relationships/image" Target="../media/image122.png"/><Relationship Id="rId236" Type="http://schemas.openxmlformats.org/officeDocument/2006/relationships/image" Target="../media/image123.png"/><Relationship Id="rId240" Type="http://schemas.openxmlformats.org/officeDocument/2006/relationships/image" Target="../media/image240.png"/><Relationship Id="rId242" Type="http://schemas.openxmlformats.org/officeDocument/2006/relationships/image" Target="../media/image242.png"/><Relationship Id="rId249" Type="http://schemas.openxmlformats.org/officeDocument/2006/relationships/image" Target="../media/image240.png"/><Relationship Id="rId252" Type="http://schemas.openxmlformats.org/officeDocument/2006/relationships/image" Target="../media/image252.png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260" Type="http://schemas.openxmlformats.org/officeDocument/2006/relationships/image" Target="../media/image122.png"/><Relationship Id="rId261" Type="http://schemas.openxmlformats.org/officeDocument/2006/relationships/image" Target="../media/image123.png"/><Relationship Id="rId263" Type="http://schemas.openxmlformats.org/officeDocument/2006/relationships/image" Target="../media/image263.png"/><Relationship Id="rId264" Type="http://schemas.openxmlformats.org/officeDocument/2006/relationships/image" Target="../media/image264.png"/><Relationship Id="rId265" Type="http://schemas.openxmlformats.org/officeDocument/2006/relationships/image" Target="../media/image265.png"/><Relationship Id="rId266" Type="http://schemas.openxmlformats.org/officeDocument/2006/relationships/image" Target="../media/image169.png"/><Relationship Id="rId267" Type="http://schemas.openxmlformats.org/officeDocument/2006/relationships/image" Target="../media/image267.png"/><Relationship Id="rId268" Type="http://schemas.openxmlformats.org/officeDocument/2006/relationships/image" Target="../media/image171.png"/><Relationship Id="rId269" Type="http://schemas.openxmlformats.org/officeDocument/2006/relationships/image" Target="../media/image172.png"/><Relationship Id="rId270" Type="http://schemas.openxmlformats.org/officeDocument/2006/relationships/image" Target="../media/image270.png"/><Relationship Id="rId271" Type="http://schemas.openxmlformats.org/officeDocument/2006/relationships/image" Target="../media/image174.png"/><Relationship Id="rId272" Type="http://schemas.openxmlformats.org/officeDocument/2006/relationships/image" Target="../media/image272.png"/><Relationship Id="rId273" Type="http://schemas.openxmlformats.org/officeDocument/2006/relationships/image" Target="../media/image273.png"/><Relationship Id="rId274" Type="http://schemas.openxmlformats.org/officeDocument/2006/relationships/image" Target="../media/image177.png"/><Relationship Id="rId276" Type="http://schemas.openxmlformats.org/officeDocument/2006/relationships/image" Target="../media/image172.png"/><Relationship Id="rId277" Type="http://schemas.openxmlformats.org/officeDocument/2006/relationships/image" Target="../media/image277.png"/><Relationship Id="rId278" Type="http://schemas.openxmlformats.org/officeDocument/2006/relationships/image" Target="../media/image174.png"/><Relationship Id="rId279" Type="http://schemas.openxmlformats.org/officeDocument/2006/relationships/image" Target="../media/image182.png"/><Relationship Id="rId280" Type="http://schemas.openxmlformats.org/officeDocument/2006/relationships/image" Target="../media/image280.png"/><Relationship Id="rId281" Type="http://schemas.openxmlformats.org/officeDocument/2006/relationships/image" Target="../media/image184.png"/><Relationship Id="rId282" Type="http://schemas.openxmlformats.org/officeDocument/2006/relationships/image" Target="../media/image172.png"/><Relationship Id="rId283" Type="http://schemas.openxmlformats.org/officeDocument/2006/relationships/image" Target="../media/image283.png"/><Relationship Id="rId284" Type="http://schemas.openxmlformats.org/officeDocument/2006/relationships/image" Target="../media/image174.png"/><Relationship Id="rId285" Type="http://schemas.openxmlformats.org/officeDocument/2006/relationships/image" Target="../media/image182.png"/><Relationship Id="rId286" Type="http://schemas.openxmlformats.org/officeDocument/2006/relationships/image" Target="../media/image286.png"/><Relationship Id="rId287" Type="http://schemas.openxmlformats.org/officeDocument/2006/relationships/image" Target="../media/image184.png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13" Type="http://schemas.openxmlformats.org/officeDocument/2006/relationships/image" Target="../media/image122.png"/><Relationship Id="rId314" Type="http://schemas.openxmlformats.org/officeDocument/2006/relationships/image" Target="../media/image123.png"/><Relationship Id="rId316" Type="http://schemas.openxmlformats.org/officeDocument/2006/relationships/image" Target="../media/image316.png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29" Type="http://schemas.openxmlformats.org/officeDocument/2006/relationships/image" Target="../media/image122.png"/><Relationship Id="rId330" Type="http://schemas.openxmlformats.org/officeDocument/2006/relationships/image" Target="../media/image123.png"/><Relationship Id="rId332" Type="http://schemas.openxmlformats.org/officeDocument/2006/relationships/image" Target="../media/image332.png"/><Relationship Id="rId334" Type="http://schemas.openxmlformats.org/officeDocument/2006/relationships/image" Target="../media/image334.png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.xml"/><Relationship Id="rId347" Type="http://schemas.openxmlformats.org/officeDocument/2006/relationships/image" Target="../media/image122.png"/><Relationship Id="rId348" Type="http://schemas.openxmlformats.org/officeDocument/2006/relationships/image" Target="../media/image123.png"/><Relationship Id="rId350" Type="http://schemas.openxmlformats.org/officeDocument/2006/relationships/image" Target="../media/image350.png"/><Relationship Id="rId352" Type="http://schemas.openxmlformats.org/officeDocument/2006/relationships/image" Target="../media/image352.png"/></Relationships>
</file>

<file path=ppt/slides/slide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00" name="Freeform 100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1"/>
          <p:cNvPicPr>
            <a:picLocks noChangeAspect="0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822180" y="22859"/>
            <a:ext cx="2339339" cy="1389888"/>
          </a:xfrm>
          <a:prstGeom prst="rect">
            <a:avLst/>
          </a:prstGeom>
          <a:noFill/>
          <a:extLst/>
        </p:spPr>
      </p:pic>
      <p:sp>
        <p:nvSpPr>
          <p:cNvPr id="102" name="Freeform 102"/>
          <p:cNvSpPr/>
          <p:nvPr/>
        </p:nvSpPr>
        <p:spPr>
          <a:xfrm rot="0" flipH="0" flipV="0">
            <a:off x="0" y="1642872"/>
            <a:ext cx="12192000" cy="3889247"/>
          </a:xfrm>
          <a:custGeom>
            <a:pathLst>
              <a:path w="12192000" h="3889247">
                <a:moveTo>
                  <a:pt x="0" y="3889247"/>
                </a:moveTo>
                <a:lnTo>
                  <a:pt x="12192000" y="3889247"/>
                </a:lnTo>
                <a:lnTo>
                  <a:pt x="12192000" y="0"/>
                </a:lnTo>
                <a:lnTo>
                  <a:pt x="0" y="0"/>
                </a:lnTo>
                <a:lnTo>
                  <a:pt x="0" y="3889247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103"/>
          <p:cNvPicPr>
            <a:picLocks noChangeAspect="0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9728" y="2426208"/>
            <a:ext cx="11400281" cy="2783585"/>
          </a:xfrm>
          <a:prstGeom prst="rect">
            <a:avLst/>
          </a:prstGeom>
          <a:noFill/>
          <a:extLst/>
        </p:spPr>
      </p:pic>
      <p:sp>
        <p:nvSpPr>
          <p:cNvPr id="104" name="Rectangle 104"/>
          <p:cNvSpPr/>
          <p:nvPr/>
        </p:nvSpPr>
        <p:spPr>
          <a:xfrm rot="0" flipH="0" flipV="0">
            <a:off x="824179" y="2489459"/>
            <a:ext cx="10363200" cy="20566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联通、钉钉助力疫情防控及停学不停课</a:t>
            </a:r>
          </a:p>
          <a:p>
            <a:pPr marL="2438705">
              <a:lnSpc>
                <a:spcPts val="8642"/>
              </a:lnSpc>
            </a:pPr>
            <a:r>
              <a:rPr lang="en-US" sz="4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一揽子闭环解决方案</a:t>
            </a:r>
          </a:p>
        </p:txBody>
      </p:sp>
      <p:sp>
        <p:nvSpPr>
          <p:cNvPr id="106" name="Rectangle 106"/>
          <p:cNvSpPr/>
          <p:nvPr/>
        </p:nvSpPr>
        <p:spPr>
          <a:xfrm rot="0" flipH="0" flipV="0">
            <a:off x="4668265" y="5926180"/>
            <a:ext cx="2676525" cy="359632"/>
          </a:xfrm>
          <a:prstGeom prst="rect">
            <a:avLst/>
          </a:prstGeom>
        </p:spPr>
      </p:sp>
      <p:sp>
        <p:nvSpPr>
          <p:cNvPr id="107" name="Freeform 107"/>
          <p:cNvSpPr/>
          <p:nvPr/>
        </p:nvSpPr>
        <p:spPr>
          <a:xfrm rot="0" flipH="0" flipV="0">
            <a:off x="4682106" y="6037218"/>
            <a:ext cx="200471" cy="221231"/>
          </a:xfrm>
          <a:custGeom>
            <a:pathLst>
              <a:path w="11137305" h="12290623">
                <a:moveTo>
                  <a:pt x="4626173" y="0"/>
                </a:moveTo>
                <a:lnTo>
                  <a:pt x="6511330" y="0"/>
                </a:lnTo>
                <a:lnTo>
                  <a:pt x="6511330" y="2195116"/>
                </a:lnTo>
                <a:lnTo>
                  <a:pt x="11137305" y="2195116"/>
                </a:lnTo>
                <a:lnTo>
                  <a:pt x="11137305" y="9152930"/>
                </a:lnTo>
                <a:lnTo>
                  <a:pt x="9301758" y="9152930"/>
                </a:lnTo>
                <a:lnTo>
                  <a:pt x="9301758" y="8297069"/>
                </a:lnTo>
                <a:lnTo>
                  <a:pt x="6511330" y="8297069"/>
                </a:lnTo>
                <a:lnTo>
                  <a:pt x="6511330" y="12290623"/>
                </a:lnTo>
                <a:lnTo>
                  <a:pt x="4626173" y="12290623"/>
                </a:lnTo>
                <a:lnTo>
                  <a:pt x="4626173" y="8297069"/>
                </a:lnTo>
                <a:lnTo>
                  <a:pt x="1835547" y="8297069"/>
                </a:lnTo>
                <a:lnTo>
                  <a:pt x="1835547" y="9190038"/>
                </a:lnTo>
                <a:lnTo>
                  <a:pt x="0" y="9190038"/>
                </a:lnTo>
                <a:lnTo>
                  <a:pt x="0" y="2195116"/>
                </a:lnTo>
                <a:lnTo>
                  <a:pt x="4626173" y="2195116"/>
                </a:lnTo>
                <a:close/>
                <a:moveTo>
                  <a:pt x="9301758" y="3906639"/>
                </a:moveTo>
                <a:lnTo>
                  <a:pt x="6511330" y="3906639"/>
                </a:lnTo>
                <a:lnTo>
                  <a:pt x="6511330" y="6585546"/>
                </a:lnTo>
                <a:lnTo>
                  <a:pt x="9301758" y="6585546"/>
                </a:lnTo>
                <a:close/>
                <a:moveTo>
                  <a:pt x="1835547" y="6585546"/>
                </a:moveTo>
                <a:lnTo>
                  <a:pt x="4626173" y="6585546"/>
                </a:lnTo>
                <a:lnTo>
                  <a:pt x="4626173" y="3906639"/>
                </a:lnTo>
                <a:lnTo>
                  <a:pt x="1835547" y="390663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Freeform 108"/>
          <p:cNvSpPr/>
          <p:nvPr/>
        </p:nvSpPr>
        <p:spPr>
          <a:xfrm rot="0" flipH="0" flipV="0">
            <a:off x="4909592" y="6046595"/>
            <a:ext cx="203150" cy="209847"/>
          </a:xfrm>
          <a:custGeom>
            <a:pathLst>
              <a:path w="11286133" h="11658202">
                <a:moveTo>
                  <a:pt x="0" y="11658202"/>
                </a:moveTo>
                <a:lnTo>
                  <a:pt x="0" y="0"/>
                </a:lnTo>
                <a:lnTo>
                  <a:pt x="11286133" y="0"/>
                </a:lnTo>
                <a:lnTo>
                  <a:pt x="11286133" y="11645700"/>
                </a:lnTo>
                <a:lnTo>
                  <a:pt x="9512499" y="11645700"/>
                </a:lnTo>
                <a:lnTo>
                  <a:pt x="9512499" y="11211718"/>
                </a:lnTo>
                <a:lnTo>
                  <a:pt x="1773436" y="11211718"/>
                </a:lnTo>
                <a:lnTo>
                  <a:pt x="1773436" y="11658202"/>
                </a:lnTo>
                <a:close/>
                <a:moveTo>
                  <a:pt x="9512499" y="1525389"/>
                </a:moveTo>
                <a:lnTo>
                  <a:pt x="1773436" y="1525389"/>
                </a:lnTo>
                <a:lnTo>
                  <a:pt x="1773436" y="9686131"/>
                </a:lnTo>
                <a:lnTo>
                  <a:pt x="9512499" y="9686131"/>
                </a:lnTo>
                <a:close/>
                <a:moveTo>
                  <a:pt x="8817968" y="6015037"/>
                </a:moveTo>
                <a:lnTo>
                  <a:pt x="7894043" y="6015037"/>
                </a:lnTo>
                <a:cubicBezTo>
                  <a:pt x="8237207" y="6312694"/>
                  <a:pt x="8582422" y="6631054"/>
                  <a:pt x="8929688" y="6970117"/>
                </a:cubicBezTo>
                <a:lnTo>
                  <a:pt x="8272264" y="7565429"/>
                </a:lnTo>
                <a:lnTo>
                  <a:pt x="9115624" y="7565429"/>
                </a:lnTo>
                <a:lnTo>
                  <a:pt x="9115624" y="9016404"/>
                </a:lnTo>
                <a:lnTo>
                  <a:pt x="2108399" y="9016404"/>
                </a:lnTo>
                <a:lnTo>
                  <a:pt x="2108399" y="7565429"/>
                </a:lnTo>
                <a:lnTo>
                  <a:pt x="4638477" y="7565429"/>
                </a:lnTo>
                <a:lnTo>
                  <a:pt x="4638477" y="6015037"/>
                </a:lnTo>
                <a:lnTo>
                  <a:pt x="2430860" y="6015037"/>
                </a:lnTo>
                <a:lnTo>
                  <a:pt x="2430860" y="4564062"/>
                </a:lnTo>
                <a:lnTo>
                  <a:pt x="4638477" y="4564062"/>
                </a:lnTo>
                <a:lnTo>
                  <a:pt x="4638477" y="3683397"/>
                </a:lnTo>
                <a:lnTo>
                  <a:pt x="2232422" y="3683397"/>
                </a:lnTo>
                <a:lnTo>
                  <a:pt x="2232422" y="2232422"/>
                </a:lnTo>
                <a:lnTo>
                  <a:pt x="8991600" y="2232422"/>
                </a:lnTo>
                <a:lnTo>
                  <a:pt x="8991600" y="3683397"/>
                </a:lnTo>
                <a:lnTo>
                  <a:pt x="6300391" y="3683397"/>
                </a:lnTo>
                <a:lnTo>
                  <a:pt x="6300391" y="4564062"/>
                </a:lnTo>
                <a:lnTo>
                  <a:pt x="8817968" y="4564062"/>
                </a:lnTo>
                <a:close/>
                <a:moveTo>
                  <a:pt x="6647657" y="6635154"/>
                </a:moveTo>
                <a:lnTo>
                  <a:pt x="7366993" y="6015037"/>
                </a:lnTo>
                <a:lnTo>
                  <a:pt x="6300391" y="6015037"/>
                </a:lnTo>
                <a:lnTo>
                  <a:pt x="6300391" y="7565429"/>
                </a:lnTo>
                <a:lnTo>
                  <a:pt x="7515821" y="7565429"/>
                </a:lnTo>
                <a:cubicBezTo>
                  <a:pt x="7189193" y="7193293"/>
                  <a:pt x="6899805" y="6883201"/>
                  <a:pt x="6647657" y="6635154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/>
          <p:cNvSpPr/>
          <p:nvPr/>
        </p:nvSpPr>
        <p:spPr>
          <a:xfrm rot="0" flipH="0" flipV="0">
            <a:off x="5128591" y="6036325"/>
            <a:ext cx="222795" cy="222795"/>
          </a:xfrm>
          <a:custGeom>
            <a:pathLst>
              <a:path w="12377539" h="12377538">
                <a:moveTo>
                  <a:pt x="7143750" y="74414"/>
                </a:moveTo>
                <a:cubicBezTo>
                  <a:pt x="7540625" y="595247"/>
                  <a:pt x="7941668" y="1194660"/>
                  <a:pt x="8346877" y="1872655"/>
                </a:cubicBezTo>
                <a:lnTo>
                  <a:pt x="7187208" y="2455664"/>
                </a:lnTo>
                <a:lnTo>
                  <a:pt x="8842971" y="2455664"/>
                </a:lnTo>
                <a:cubicBezTo>
                  <a:pt x="9297657" y="1661914"/>
                  <a:pt x="9711069" y="843359"/>
                  <a:pt x="10083205" y="0"/>
                </a:cubicBezTo>
                <a:lnTo>
                  <a:pt x="11683008" y="694531"/>
                </a:lnTo>
                <a:lnTo>
                  <a:pt x="10597753" y="2455664"/>
                </a:lnTo>
                <a:lnTo>
                  <a:pt x="11869143" y="2455664"/>
                </a:lnTo>
                <a:lnTo>
                  <a:pt x="11869143" y="3919141"/>
                </a:lnTo>
                <a:lnTo>
                  <a:pt x="9413478" y="3919141"/>
                </a:lnTo>
                <a:cubicBezTo>
                  <a:pt x="9413478" y="4762500"/>
                  <a:pt x="9409311" y="5341276"/>
                  <a:pt x="9400977" y="5655469"/>
                </a:cubicBezTo>
                <a:lnTo>
                  <a:pt x="12278321" y="5655469"/>
                </a:lnTo>
                <a:lnTo>
                  <a:pt x="12278321" y="7118945"/>
                </a:lnTo>
                <a:lnTo>
                  <a:pt x="9723438" y="7118945"/>
                </a:lnTo>
                <a:cubicBezTo>
                  <a:pt x="10186458" y="8722982"/>
                  <a:pt x="11071159" y="9888802"/>
                  <a:pt x="12377539" y="10616406"/>
                </a:cubicBezTo>
                <a:cubicBezTo>
                  <a:pt x="12038608" y="11112499"/>
                  <a:pt x="11712046" y="11670571"/>
                  <a:pt x="11397853" y="12290622"/>
                </a:cubicBezTo>
                <a:cubicBezTo>
                  <a:pt x="10174155" y="11335741"/>
                  <a:pt x="9301824" y="9942579"/>
                  <a:pt x="8780860" y="8111133"/>
                </a:cubicBezTo>
                <a:cubicBezTo>
                  <a:pt x="8441928" y="9872200"/>
                  <a:pt x="7594468" y="11294334"/>
                  <a:pt x="6238478" y="12377538"/>
                </a:cubicBezTo>
                <a:cubicBezTo>
                  <a:pt x="5866342" y="11881444"/>
                  <a:pt x="5461199" y="11393619"/>
                  <a:pt x="5023049" y="10914062"/>
                </a:cubicBezTo>
                <a:cubicBezTo>
                  <a:pt x="6374805" y="10083006"/>
                  <a:pt x="7238802" y="8817967"/>
                  <a:pt x="7615039" y="7118945"/>
                </a:cubicBezTo>
                <a:lnTo>
                  <a:pt x="5382618" y="7118945"/>
                </a:lnTo>
                <a:lnTo>
                  <a:pt x="5382618" y="5655469"/>
                </a:lnTo>
                <a:lnTo>
                  <a:pt x="7807325" y="5655469"/>
                </a:lnTo>
                <a:cubicBezTo>
                  <a:pt x="7819761" y="5444596"/>
                  <a:pt x="7825978" y="4865820"/>
                  <a:pt x="7825978" y="3919141"/>
                </a:cubicBezTo>
                <a:lnTo>
                  <a:pt x="5680274" y="3919141"/>
                </a:lnTo>
                <a:lnTo>
                  <a:pt x="5680274" y="2455664"/>
                </a:lnTo>
                <a:lnTo>
                  <a:pt x="6883400" y="2455664"/>
                </a:lnTo>
                <a:cubicBezTo>
                  <a:pt x="6569208" y="1806509"/>
                  <a:pt x="6234311" y="1227733"/>
                  <a:pt x="5878711" y="719336"/>
                </a:cubicBezTo>
                <a:close/>
                <a:moveTo>
                  <a:pt x="285353" y="10901560"/>
                </a:moveTo>
                <a:lnTo>
                  <a:pt x="0" y="9227344"/>
                </a:lnTo>
                <a:cubicBezTo>
                  <a:pt x="206772" y="9206574"/>
                  <a:pt x="421746" y="9181769"/>
                  <a:pt x="644922" y="9152930"/>
                </a:cubicBezTo>
                <a:lnTo>
                  <a:pt x="644922" y="2232422"/>
                </a:lnTo>
                <a:lnTo>
                  <a:pt x="124024" y="2232422"/>
                </a:lnTo>
                <a:lnTo>
                  <a:pt x="124024" y="768945"/>
                </a:lnTo>
                <a:lnTo>
                  <a:pt x="5432227" y="768945"/>
                </a:lnTo>
                <a:lnTo>
                  <a:pt x="5432227" y="2232422"/>
                </a:lnTo>
                <a:lnTo>
                  <a:pt x="4911328" y="2232422"/>
                </a:lnTo>
                <a:lnTo>
                  <a:pt x="4911328" y="8495506"/>
                </a:lnTo>
                <a:cubicBezTo>
                  <a:pt x="5155274" y="8454231"/>
                  <a:pt x="5403321" y="8408789"/>
                  <a:pt x="5655469" y="8359180"/>
                </a:cubicBezTo>
                <a:cubicBezTo>
                  <a:pt x="5589323" y="8913085"/>
                  <a:pt x="5543881" y="9442252"/>
                  <a:pt x="5519143" y="9946680"/>
                </a:cubicBezTo>
                <a:cubicBezTo>
                  <a:pt x="5337242" y="9975519"/>
                  <a:pt x="5134637" y="10010643"/>
                  <a:pt x="4911328" y="10052050"/>
                </a:cubicBezTo>
                <a:lnTo>
                  <a:pt x="4911328" y="12303124"/>
                </a:lnTo>
                <a:lnTo>
                  <a:pt x="3423047" y="12303124"/>
                </a:lnTo>
                <a:lnTo>
                  <a:pt x="3423047" y="10318750"/>
                </a:lnTo>
                <a:close/>
                <a:moveTo>
                  <a:pt x="2133203" y="3522266"/>
                </a:moveTo>
                <a:lnTo>
                  <a:pt x="3423047" y="3522266"/>
                </a:lnTo>
                <a:lnTo>
                  <a:pt x="3423047" y="2232422"/>
                </a:lnTo>
                <a:lnTo>
                  <a:pt x="2133203" y="2232422"/>
                </a:lnTo>
                <a:close/>
                <a:moveTo>
                  <a:pt x="2133203" y="6151562"/>
                </a:moveTo>
                <a:lnTo>
                  <a:pt x="3423047" y="6151562"/>
                </a:lnTo>
                <a:lnTo>
                  <a:pt x="3423047" y="4861719"/>
                </a:lnTo>
                <a:lnTo>
                  <a:pt x="2133203" y="4861719"/>
                </a:lnTo>
                <a:close/>
                <a:moveTo>
                  <a:pt x="3423047" y="8756055"/>
                </a:moveTo>
                <a:lnTo>
                  <a:pt x="3423047" y="7491016"/>
                </a:lnTo>
                <a:lnTo>
                  <a:pt x="2133203" y="7491016"/>
                </a:lnTo>
                <a:lnTo>
                  <a:pt x="2133203" y="8954492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 rot="0" flipH="0" flipV="0">
            <a:off x="5357416" y="6037665"/>
            <a:ext cx="222124" cy="221902"/>
          </a:xfrm>
          <a:custGeom>
            <a:pathLst>
              <a:path w="12340233" h="12327929">
                <a:moveTo>
                  <a:pt x="1624608" y="0"/>
                </a:moveTo>
                <a:cubicBezTo>
                  <a:pt x="2335675" y="859896"/>
                  <a:pt x="2910350" y="1616406"/>
                  <a:pt x="3348633" y="2269530"/>
                </a:cubicBezTo>
                <a:lnTo>
                  <a:pt x="1885156" y="3236913"/>
                </a:lnTo>
                <a:cubicBezTo>
                  <a:pt x="1331119" y="2352278"/>
                  <a:pt x="797785" y="1566797"/>
                  <a:pt x="285155" y="880467"/>
                </a:cubicBezTo>
                <a:close/>
                <a:moveTo>
                  <a:pt x="11608594" y="446484"/>
                </a:moveTo>
                <a:lnTo>
                  <a:pt x="11608594" y="1872655"/>
                </a:lnTo>
                <a:lnTo>
                  <a:pt x="9028906" y="3299023"/>
                </a:lnTo>
                <a:lnTo>
                  <a:pt x="11620897" y="3299023"/>
                </a:lnTo>
                <a:lnTo>
                  <a:pt x="11620897" y="8644334"/>
                </a:lnTo>
                <a:cubicBezTo>
                  <a:pt x="11620897" y="9037108"/>
                  <a:pt x="11543374" y="9347200"/>
                  <a:pt x="11388328" y="9574609"/>
                </a:cubicBezTo>
                <a:cubicBezTo>
                  <a:pt x="11233282" y="9801887"/>
                  <a:pt x="11015200" y="9950715"/>
                  <a:pt x="10734080" y="10021094"/>
                </a:cubicBezTo>
                <a:cubicBezTo>
                  <a:pt x="10452960" y="10091341"/>
                  <a:pt x="9834959" y="10120246"/>
                  <a:pt x="8880078" y="10107811"/>
                </a:cubicBezTo>
                <a:cubicBezTo>
                  <a:pt x="8805598" y="9735807"/>
                  <a:pt x="8698111" y="9310026"/>
                  <a:pt x="8557617" y="8830469"/>
                </a:cubicBezTo>
                <a:cubicBezTo>
                  <a:pt x="8954492" y="8855207"/>
                  <a:pt x="9281054" y="8867577"/>
                  <a:pt x="9537303" y="8867577"/>
                </a:cubicBezTo>
                <a:cubicBezTo>
                  <a:pt x="9884569" y="8867577"/>
                  <a:pt x="10058201" y="8685676"/>
                  <a:pt x="10058201" y="8321873"/>
                </a:cubicBezTo>
                <a:lnTo>
                  <a:pt x="10058201" y="8111133"/>
                </a:lnTo>
                <a:lnTo>
                  <a:pt x="8383984" y="8111133"/>
                </a:lnTo>
                <a:lnTo>
                  <a:pt x="8383984" y="9971484"/>
                </a:lnTo>
                <a:lnTo>
                  <a:pt x="6895703" y="9971484"/>
                </a:lnTo>
                <a:lnTo>
                  <a:pt x="6895703" y="8111133"/>
                </a:lnTo>
                <a:lnTo>
                  <a:pt x="5270897" y="8111133"/>
                </a:lnTo>
                <a:lnTo>
                  <a:pt x="5270897" y="9983788"/>
                </a:lnTo>
                <a:lnTo>
                  <a:pt x="3708201" y="9983788"/>
                </a:lnTo>
                <a:lnTo>
                  <a:pt x="3708201" y="3299023"/>
                </a:lnTo>
                <a:lnTo>
                  <a:pt x="6064647" y="3299023"/>
                </a:lnTo>
                <a:lnTo>
                  <a:pt x="4725194" y="2467967"/>
                </a:lnTo>
                <a:lnTo>
                  <a:pt x="5357812" y="1736328"/>
                </a:lnTo>
                <a:lnTo>
                  <a:pt x="3608983" y="1736328"/>
                </a:lnTo>
                <a:lnTo>
                  <a:pt x="3608983" y="446484"/>
                </a:lnTo>
                <a:close/>
                <a:moveTo>
                  <a:pt x="9462889" y="1736328"/>
                </a:moveTo>
                <a:lnTo>
                  <a:pt x="5816600" y="1736328"/>
                </a:lnTo>
                <a:cubicBezTo>
                  <a:pt x="6329230" y="2029751"/>
                  <a:pt x="6908006" y="2370799"/>
                  <a:pt x="7552928" y="2759472"/>
                </a:cubicBezTo>
                <a:close/>
                <a:moveTo>
                  <a:pt x="10058201" y="4415234"/>
                </a:moveTo>
                <a:lnTo>
                  <a:pt x="8383984" y="4415234"/>
                </a:lnTo>
                <a:lnTo>
                  <a:pt x="8383984" y="5171678"/>
                </a:lnTo>
                <a:lnTo>
                  <a:pt x="10058201" y="5171678"/>
                </a:lnTo>
                <a:close/>
                <a:moveTo>
                  <a:pt x="5270897" y="5171678"/>
                </a:moveTo>
                <a:lnTo>
                  <a:pt x="6895703" y="5171678"/>
                </a:lnTo>
                <a:lnTo>
                  <a:pt x="6895703" y="4415234"/>
                </a:lnTo>
                <a:lnTo>
                  <a:pt x="5270897" y="4415234"/>
                </a:lnTo>
                <a:close/>
                <a:moveTo>
                  <a:pt x="8383984" y="7019727"/>
                </a:moveTo>
                <a:lnTo>
                  <a:pt x="10058201" y="7019727"/>
                </a:lnTo>
                <a:lnTo>
                  <a:pt x="10058201" y="6263084"/>
                </a:lnTo>
                <a:lnTo>
                  <a:pt x="8383984" y="6263084"/>
                </a:lnTo>
                <a:close/>
                <a:moveTo>
                  <a:pt x="5270897" y="7019727"/>
                </a:moveTo>
                <a:lnTo>
                  <a:pt x="6895703" y="7019727"/>
                </a:lnTo>
                <a:lnTo>
                  <a:pt x="6895703" y="6263084"/>
                </a:lnTo>
                <a:lnTo>
                  <a:pt x="5270897" y="6263084"/>
                </a:lnTo>
                <a:close/>
                <a:moveTo>
                  <a:pt x="12340233" y="10442773"/>
                </a:moveTo>
                <a:cubicBezTo>
                  <a:pt x="12083984" y="11079360"/>
                  <a:pt x="11881445" y="11612628"/>
                  <a:pt x="11732617" y="12042576"/>
                </a:cubicBezTo>
                <a:lnTo>
                  <a:pt x="5208984" y="11992966"/>
                </a:lnTo>
                <a:cubicBezTo>
                  <a:pt x="4435872" y="11972329"/>
                  <a:pt x="3801269" y="11857632"/>
                  <a:pt x="3305175" y="11648876"/>
                </a:cubicBezTo>
                <a:cubicBezTo>
                  <a:pt x="2809081" y="11440119"/>
                  <a:pt x="2397720" y="11149673"/>
                  <a:pt x="2071092" y="10777537"/>
                </a:cubicBezTo>
                <a:lnTo>
                  <a:pt x="719336" y="12327929"/>
                </a:lnTo>
                <a:lnTo>
                  <a:pt x="0" y="10405467"/>
                </a:lnTo>
                <a:lnTo>
                  <a:pt x="1190625" y="9388475"/>
                </a:lnTo>
                <a:lnTo>
                  <a:pt x="1190625" y="5990233"/>
                </a:lnTo>
                <a:lnTo>
                  <a:pt x="86717" y="5990233"/>
                </a:lnTo>
                <a:lnTo>
                  <a:pt x="86717" y="4353123"/>
                </a:lnTo>
                <a:lnTo>
                  <a:pt x="2740819" y="4353123"/>
                </a:lnTo>
                <a:lnTo>
                  <a:pt x="2740819" y="9425781"/>
                </a:lnTo>
                <a:cubicBezTo>
                  <a:pt x="3232811" y="10111978"/>
                  <a:pt x="4109244" y="10455077"/>
                  <a:pt x="5370116" y="10455077"/>
                </a:cubicBezTo>
                <a:lnTo>
                  <a:pt x="8179197" y="10492383"/>
                </a:lnTo>
                <a:cubicBezTo>
                  <a:pt x="9407128" y="10492383"/>
                  <a:pt x="10794140" y="10475846"/>
                  <a:pt x="12340233" y="10442773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 rot="0" flipH="0" flipV="0">
            <a:off x="5778859" y="6063386"/>
            <a:ext cx="109945" cy="164592"/>
          </a:xfrm>
          <a:custGeom>
            <a:pathLst>
              <a:path w="6108105" h="9144000">
                <a:moveTo>
                  <a:pt x="6108105" y="7531100"/>
                </a:moveTo>
                <a:lnTo>
                  <a:pt x="6108105" y="9144000"/>
                </a:lnTo>
                <a:lnTo>
                  <a:pt x="0" y="9144000"/>
                </a:lnTo>
                <a:cubicBezTo>
                  <a:pt x="66146" y="8531093"/>
                  <a:pt x="264583" y="7950333"/>
                  <a:pt x="595312" y="7401719"/>
                </a:cubicBezTo>
                <a:cubicBezTo>
                  <a:pt x="926042" y="6852973"/>
                  <a:pt x="1579232" y="6125171"/>
                  <a:pt x="2554883" y="5218311"/>
                </a:cubicBezTo>
                <a:cubicBezTo>
                  <a:pt x="3340430" y="4485283"/>
                  <a:pt x="3822038" y="3988330"/>
                  <a:pt x="3999706" y="3727450"/>
                </a:cubicBezTo>
                <a:cubicBezTo>
                  <a:pt x="4239551" y="3367220"/>
                  <a:pt x="4359473" y="3011091"/>
                  <a:pt x="4359473" y="2659063"/>
                </a:cubicBezTo>
                <a:cubicBezTo>
                  <a:pt x="4359473" y="2269861"/>
                  <a:pt x="4255095" y="1970683"/>
                  <a:pt x="4046339" y="1761530"/>
                </a:cubicBezTo>
                <a:cubicBezTo>
                  <a:pt x="3837583" y="1552377"/>
                  <a:pt x="3549187" y="1447800"/>
                  <a:pt x="3181151" y="1447800"/>
                </a:cubicBezTo>
                <a:cubicBezTo>
                  <a:pt x="2817349" y="1447800"/>
                  <a:pt x="2527961" y="1557536"/>
                  <a:pt x="2312987" y="1777008"/>
                </a:cubicBezTo>
                <a:cubicBezTo>
                  <a:pt x="2098013" y="1996480"/>
                  <a:pt x="1973990" y="2360877"/>
                  <a:pt x="1940917" y="2870200"/>
                </a:cubicBezTo>
                <a:lnTo>
                  <a:pt x="204589" y="2696369"/>
                </a:lnTo>
                <a:cubicBezTo>
                  <a:pt x="307909" y="1735402"/>
                  <a:pt x="632420" y="1045766"/>
                  <a:pt x="1178123" y="627460"/>
                </a:cubicBezTo>
                <a:cubicBezTo>
                  <a:pt x="1723826" y="209154"/>
                  <a:pt x="2405988" y="0"/>
                  <a:pt x="3224609" y="0"/>
                </a:cubicBezTo>
                <a:cubicBezTo>
                  <a:pt x="4121679" y="0"/>
                  <a:pt x="4826529" y="242557"/>
                  <a:pt x="5339159" y="727671"/>
                </a:cubicBezTo>
                <a:cubicBezTo>
                  <a:pt x="5851790" y="1212652"/>
                  <a:pt x="6108105" y="1815836"/>
                  <a:pt x="6108105" y="2537222"/>
                </a:cubicBezTo>
                <a:cubicBezTo>
                  <a:pt x="6108105" y="2947723"/>
                  <a:pt x="6034683" y="3338513"/>
                  <a:pt x="5887839" y="3709591"/>
                </a:cubicBezTo>
                <a:cubicBezTo>
                  <a:pt x="5741127" y="4080669"/>
                  <a:pt x="5508625" y="4469342"/>
                  <a:pt x="5190331" y="4875610"/>
                </a:cubicBezTo>
                <a:cubicBezTo>
                  <a:pt x="4979458" y="5145088"/>
                  <a:pt x="4599120" y="5532769"/>
                  <a:pt x="4049316" y="6038652"/>
                </a:cubicBezTo>
                <a:cubicBezTo>
                  <a:pt x="3499511" y="6544403"/>
                  <a:pt x="3151187" y="6880225"/>
                  <a:pt x="3004344" y="7046119"/>
                </a:cubicBezTo>
                <a:cubicBezTo>
                  <a:pt x="2857632" y="7211881"/>
                  <a:pt x="2738834" y="7373541"/>
                  <a:pt x="2647950" y="75311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 rot="0" flipH="0" flipV="0">
            <a:off x="5909258" y="6063386"/>
            <a:ext cx="106263" cy="167563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Freeform 113"/>
          <p:cNvSpPr/>
          <p:nvPr/>
        </p:nvSpPr>
        <p:spPr>
          <a:xfrm rot="0" flipH="0" flipV="0">
            <a:off x="6031843" y="6063386"/>
            <a:ext cx="109945" cy="164592"/>
          </a:xfrm>
          <a:custGeom>
            <a:pathLst>
              <a:path w="6108105" h="9144000">
                <a:moveTo>
                  <a:pt x="6108105" y="7531100"/>
                </a:moveTo>
                <a:lnTo>
                  <a:pt x="6108105" y="9144000"/>
                </a:lnTo>
                <a:lnTo>
                  <a:pt x="0" y="9144000"/>
                </a:lnTo>
                <a:cubicBezTo>
                  <a:pt x="66146" y="8531093"/>
                  <a:pt x="264583" y="7950333"/>
                  <a:pt x="595312" y="7401719"/>
                </a:cubicBezTo>
                <a:cubicBezTo>
                  <a:pt x="926042" y="6852973"/>
                  <a:pt x="1579232" y="6125171"/>
                  <a:pt x="2554883" y="5218311"/>
                </a:cubicBezTo>
                <a:cubicBezTo>
                  <a:pt x="3340430" y="4485283"/>
                  <a:pt x="3822038" y="3988330"/>
                  <a:pt x="3999706" y="3727450"/>
                </a:cubicBezTo>
                <a:cubicBezTo>
                  <a:pt x="4239551" y="3367220"/>
                  <a:pt x="4359473" y="3011091"/>
                  <a:pt x="4359473" y="2659063"/>
                </a:cubicBezTo>
                <a:cubicBezTo>
                  <a:pt x="4359473" y="2269861"/>
                  <a:pt x="4255095" y="1970683"/>
                  <a:pt x="4046339" y="1761530"/>
                </a:cubicBezTo>
                <a:cubicBezTo>
                  <a:pt x="3837583" y="1552377"/>
                  <a:pt x="3549187" y="1447800"/>
                  <a:pt x="3181151" y="1447800"/>
                </a:cubicBezTo>
                <a:cubicBezTo>
                  <a:pt x="2817349" y="1447800"/>
                  <a:pt x="2527961" y="1557536"/>
                  <a:pt x="2312987" y="1777008"/>
                </a:cubicBezTo>
                <a:cubicBezTo>
                  <a:pt x="2098013" y="1996480"/>
                  <a:pt x="1973990" y="2360877"/>
                  <a:pt x="1940917" y="2870200"/>
                </a:cubicBezTo>
                <a:lnTo>
                  <a:pt x="204589" y="2696369"/>
                </a:lnTo>
                <a:cubicBezTo>
                  <a:pt x="307909" y="1735402"/>
                  <a:pt x="632420" y="1045766"/>
                  <a:pt x="1178123" y="627460"/>
                </a:cubicBezTo>
                <a:cubicBezTo>
                  <a:pt x="1723826" y="209154"/>
                  <a:pt x="2405988" y="0"/>
                  <a:pt x="3224609" y="0"/>
                </a:cubicBezTo>
                <a:cubicBezTo>
                  <a:pt x="4121679" y="0"/>
                  <a:pt x="4826529" y="242557"/>
                  <a:pt x="5339159" y="727671"/>
                </a:cubicBezTo>
                <a:cubicBezTo>
                  <a:pt x="5851790" y="1212652"/>
                  <a:pt x="6108105" y="1815836"/>
                  <a:pt x="6108105" y="2537222"/>
                </a:cubicBezTo>
                <a:cubicBezTo>
                  <a:pt x="6108105" y="2947723"/>
                  <a:pt x="6034683" y="3338513"/>
                  <a:pt x="5887839" y="3709591"/>
                </a:cubicBezTo>
                <a:cubicBezTo>
                  <a:pt x="5741127" y="4080669"/>
                  <a:pt x="5508625" y="4469342"/>
                  <a:pt x="5190331" y="4875610"/>
                </a:cubicBezTo>
                <a:cubicBezTo>
                  <a:pt x="4979458" y="5145088"/>
                  <a:pt x="4599120" y="5532769"/>
                  <a:pt x="4049316" y="6038652"/>
                </a:cubicBezTo>
                <a:cubicBezTo>
                  <a:pt x="3499511" y="6544403"/>
                  <a:pt x="3151187" y="6880225"/>
                  <a:pt x="3004344" y="7046119"/>
                </a:cubicBezTo>
                <a:cubicBezTo>
                  <a:pt x="2857632" y="7211881"/>
                  <a:pt x="2738834" y="7373541"/>
                  <a:pt x="2647950" y="75311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Freeform 114"/>
          <p:cNvSpPr/>
          <p:nvPr/>
        </p:nvSpPr>
        <p:spPr>
          <a:xfrm rot="0" flipH="0" flipV="0">
            <a:off x="6162243" y="6063386"/>
            <a:ext cx="106263" cy="167563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5"/>
          <p:cNvSpPr/>
          <p:nvPr/>
        </p:nvSpPr>
        <p:spPr>
          <a:xfrm rot="0" flipH="0" flipV="0">
            <a:off x="6284045" y="6036772"/>
            <a:ext cx="218109" cy="220784"/>
          </a:xfrm>
          <a:custGeom>
            <a:pathLst>
              <a:path w="12117189" h="12265817">
                <a:moveTo>
                  <a:pt x="11273830" y="4551561"/>
                </a:moveTo>
                <a:lnTo>
                  <a:pt x="11273830" y="6126757"/>
                </a:lnTo>
                <a:lnTo>
                  <a:pt x="7763867" y="6126757"/>
                </a:lnTo>
                <a:lnTo>
                  <a:pt x="7763867" y="8073826"/>
                </a:lnTo>
                <a:lnTo>
                  <a:pt x="12117189" y="8073826"/>
                </a:lnTo>
                <a:lnTo>
                  <a:pt x="12117189" y="9649023"/>
                </a:lnTo>
                <a:lnTo>
                  <a:pt x="7763867" y="9649023"/>
                </a:lnTo>
                <a:lnTo>
                  <a:pt x="7763867" y="12265817"/>
                </a:lnTo>
                <a:lnTo>
                  <a:pt x="5953125" y="12265817"/>
                </a:lnTo>
                <a:lnTo>
                  <a:pt x="5953125" y="9649023"/>
                </a:lnTo>
                <a:lnTo>
                  <a:pt x="74414" y="9649023"/>
                </a:lnTo>
                <a:lnTo>
                  <a:pt x="74414" y="8073826"/>
                </a:lnTo>
                <a:lnTo>
                  <a:pt x="1810742" y="8073826"/>
                </a:lnTo>
                <a:lnTo>
                  <a:pt x="1810742" y="5041503"/>
                </a:lnTo>
                <a:cubicBezTo>
                  <a:pt x="1587566" y="5277114"/>
                  <a:pt x="1356056" y="5506574"/>
                  <a:pt x="1116211" y="5729882"/>
                </a:cubicBezTo>
                <a:cubicBezTo>
                  <a:pt x="802018" y="5258527"/>
                  <a:pt x="429948" y="4729361"/>
                  <a:pt x="0" y="4142382"/>
                </a:cubicBezTo>
                <a:cubicBezTo>
                  <a:pt x="1256771" y="3108787"/>
                  <a:pt x="2224154" y="1727993"/>
                  <a:pt x="2902149" y="0"/>
                </a:cubicBezTo>
                <a:lnTo>
                  <a:pt x="4824611" y="285154"/>
                </a:lnTo>
                <a:cubicBezTo>
                  <a:pt x="4679884" y="644856"/>
                  <a:pt x="4524838" y="996288"/>
                  <a:pt x="4359474" y="1339453"/>
                </a:cubicBezTo>
                <a:lnTo>
                  <a:pt x="11745119" y="1339453"/>
                </a:lnTo>
                <a:lnTo>
                  <a:pt x="11745119" y="2914451"/>
                </a:lnTo>
                <a:lnTo>
                  <a:pt x="7763867" y="2914451"/>
                </a:lnTo>
                <a:lnTo>
                  <a:pt x="7763867" y="4551561"/>
                </a:lnTo>
                <a:close/>
                <a:moveTo>
                  <a:pt x="2251075" y="4551561"/>
                </a:moveTo>
                <a:lnTo>
                  <a:pt x="5953125" y="4551561"/>
                </a:lnTo>
                <a:lnTo>
                  <a:pt x="5953125" y="2914451"/>
                </a:lnTo>
                <a:lnTo>
                  <a:pt x="3472656" y="2914451"/>
                </a:lnTo>
                <a:cubicBezTo>
                  <a:pt x="3100652" y="3489126"/>
                  <a:pt x="2693458" y="4034829"/>
                  <a:pt x="2251075" y="4551561"/>
                </a:cubicBezTo>
                <a:close/>
                <a:moveTo>
                  <a:pt x="3547070" y="8073826"/>
                </a:moveTo>
                <a:lnTo>
                  <a:pt x="5953125" y="8073826"/>
                </a:lnTo>
                <a:lnTo>
                  <a:pt x="5953125" y="6126757"/>
                </a:lnTo>
                <a:lnTo>
                  <a:pt x="3547070" y="612675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Freeform 116"/>
          <p:cNvSpPr/>
          <p:nvPr/>
        </p:nvSpPr>
        <p:spPr>
          <a:xfrm rot="0" flipH="0" flipV="0">
            <a:off x="6526199" y="6063386"/>
            <a:ext cx="71883" cy="164592"/>
          </a:xfrm>
          <a:custGeom>
            <a:pathLst>
              <a:path w="3993554" h="9144000">
                <a:moveTo>
                  <a:pt x="3993554" y="9144000"/>
                </a:moveTo>
                <a:lnTo>
                  <a:pt x="2250876" y="9144000"/>
                </a:lnTo>
                <a:lnTo>
                  <a:pt x="2250876" y="2560241"/>
                </a:lnTo>
                <a:cubicBezTo>
                  <a:pt x="1614289" y="3157803"/>
                  <a:pt x="863996" y="3599789"/>
                  <a:pt x="0" y="3886200"/>
                </a:cubicBezTo>
                <a:lnTo>
                  <a:pt x="0" y="2298700"/>
                </a:lnTo>
                <a:cubicBezTo>
                  <a:pt x="454818" y="2150005"/>
                  <a:pt x="948862" y="1868091"/>
                  <a:pt x="1482129" y="1452960"/>
                </a:cubicBezTo>
                <a:cubicBezTo>
                  <a:pt x="2015397" y="1037829"/>
                  <a:pt x="2381250" y="553509"/>
                  <a:pt x="2579687" y="0"/>
                </a:cubicBezTo>
                <a:lnTo>
                  <a:pt x="3993554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 rot="0" flipH="0" flipV="0">
            <a:off x="6642643" y="6048155"/>
            <a:ext cx="194892" cy="210740"/>
          </a:xfrm>
          <a:custGeom>
            <a:pathLst>
              <a:path w="10827345" h="11707812">
                <a:moveTo>
                  <a:pt x="1612305" y="11707812"/>
                </a:moveTo>
                <a:cubicBezTo>
                  <a:pt x="1066601" y="11220052"/>
                  <a:pt x="529167" y="10765300"/>
                  <a:pt x="0" y="10343554"/>
                </a:cubicBezTo>
                <a:cubicBezTo>
                  <a:pt x="740039" y="9595313"/>
                  <a:pt x="1208220" y="8858448"/>
                  <a:pt x="1404541" y="8132961"/>
                </a:cubicBezTo>
                <a:cubicBezTo>
                  <a:pt x="1600994" y="7407341"/>
                  <a:pt x="1699220" y="6304558"/>
                  <a:pt x="1699220" y="4824611"/>
                </a:cubicBezTo>
                <a:lnTo>
                  <a:pt x="1699220" y="0"/>
                </a:lnTo>
                <a:lnTo>
                  <a:pt x="10827345" y="0"/>
                </a:lnTo>
                <a:lnTo>
                  <a:pt x="10827345" y="9264650"/>
                </a:lnTo>
                <a:cubicBezTo>
                  <a:pt x="10827345" y="9988153"/>
                  <a:pt x="10674350" y="10537956"/>
                  <a:pt x="10368359" y="10914062"/>
                </a:cubicBezTo>
                <a:cubicBezTo>
                  <a:pt x="10062501" y="11290299"/>
                  <a:pt x="9637712" y="11494954"/>
                  <a:pt x="9093994" y="11528027"/>
                </a:cubicBezTo>
                <a:cubicBezTo>
                  <a:pt x="8550407" y="11561100"/>
                  <a:pt x="7639910" y="11571419"/>
                  <a:pt x="6362501" y="11558983"/>
                </a:cubicBezTo>
                <a:cubicBezTo>
                  <a:pt x="6238412" y="10914062"/>
                  <a:pt x="6077148" y="10277408"/>
                  <a:pt x="5878711" y="9649023"/>
                </a:cubicBezTo>
                <a:cubicBezTo>
                  <a:pt x="6697331" y="9698633"/>
                  <a:pt x="7412567" y="9723437"/>
                  <a:pt x="8024416" y="9723437"/>
                </a:cubicBezTo>
                <a:cubicBezTo>
                  <a:pt x="8669337" y="9723437"/>
                  <a:pt x="8991798" y="9421680"/>
                  <a:pt x="8991798" y="8818166"/>
                </a:cubicBezTo>
                <a:lnTo>
                  <a:pt x="8991798" y="7925197"/>
                </a:lnTo>
                <a:lnTo>
                  <a:pt x="3416895" y="7925197"/>
                </a:lnTo>
                <a:cubicBezTo>
                  <a:pt x="3317676" y="8834702"/>
                  <a:pt x="3120231" y="9560190"/>
                  <a:pt x="2824559" y="10101658"/>
                </a:cubicBezTo>
                <a:cubicBezTo>
                  <a:pt x="2529020" y="10643260"/>
                  <a:pt x="2124935" y="11178645"/>
                  <a:pt x="1612305" y="11707812"/>
                </a:cubicBezTo>
                <a:close/>
                <a:moveTo>
                  <a:pt x="8991798" y="1674416"/>
                </a:moveTo>
                <a:lnTo>
                  <a:pt x="3534767" y="1674416"/>
                </a:lnTo>
                <a:lnTo>
                  <a:pt x="3534767" y="3125391"/>
                </a:lnTo>
                <a:lnTo>
                  <a:pt x="8991798" y="3125391"/>
                </a:lnTo>
                <a:close/>
                <a:moveTo>
                  <a:pt x="3516114" y="6250781"/>
                </a:moveTo>
                <a:lnTo>
                  <a:pt x="8991798" y="6250781"/>
                </a:lnTo>
                <a:lnTo>
                  <a:pt x="8991798" y="4799806"/>
                </a:lnTo>
                <a:lnTo>
                  <a:pt x="3534767" y="4799806"/>
                </a:lnTo>
                <a:cubicBezTo>
                  <a:pt x="3534767" y="5039519"/>
                  <a:pt x="3528549" y="5523177"/>
                  <a:pt x="3516114" y="6250781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 rot="0" flipH="0" flipV="0">
            <a:off x="6871800" y="6063386"/>
            <a:ext cx="108720" cy="167563"/>
          </a:xfrm>
          <a:custGeom>
            <a:pathLst>
              <a:path w="6040041" h="9309100">
                <a:moveTo>
                  <a:pt x="0" y="6733382"/>
                </a:moveTo>
                <a:lnTo>
                  <a:pt x="1686719" y="6527800"/>
                </a:lnTo>
                <a:cubicBezTo>
                  <a:pt x="1740429" y="6959865"/>
                  <a:pt x="1885090" y="7290131"/>
                  <a:pt x="2120702" y="7518599"/>
                </a:cubicBezTo>
                <a:cubicBezTo>
                  <a:pt x="2356445" y="7747067"/>
                  <a:pt x="2641732" y="7861300"/>
                  <a:pt x="2976563" y="7861300"/>
                </a:cubicBezTo>
                <a:cubicBezTo>
                  <a:pt x="3336264" y="7861300"/>
                  <a:pt x="3639079" y="7724577"/>
                  <a:pt x="3885010" y="7451130"/>
                </a:cubicBezTo>
                <a:cubicBezTo>
                  <a:pt x="4131072" y="7177551"/>
                  <a:pt x="4254103" y="6808722"/>
                  <a:pt x="4254103" y="6344643"/>
                </a:cubicBezTo>
                <a:cubicBezTo>
                  <a:pt x="4254103" y="5905302"/>
                  <a:pt x="4136298" y="5557176"/>
                  <a:pt x="3900686" y="5300266"/>
                </a:cubicBezTo>
                <a:cubicBezTo>
                  <a:pt x="3665074" y="5043356"/>
                  <a:pt x="3377737" y="4914900"/>
                  <a:pt x="3038674" y="4914900"/>
                </a:cubicBezTo>
                <a:cubicBezTo>
                  <a:pt x="2815498" y="4914900"/>
                  <a:pt x="2548864" y="4958358"/>
                  <a:pt x="2238772" y="5045274"/>
                </a:cubicBezTo>
                <a:lnTo>
                  <a:pt x="2430860" y="3632200"/>
                </a:lnTo>
                <a:cubicBezTo>
                  <a:pt x="2902215" y="3644636"/>
                  <a:pt x="3261916" y="3541978"/>
                  <a:pt x="3509963" y="3324225"/>
                </a:cubicBezTo>
                <a:cubicBezTo>
                  <a:pt x="3758010" y="3106341"/>
                  <a:pt x="3882033" y="2816953"/>
                  <a:pt x="3882033" y="2456061"/>
                </a:cubicBezTo>
                <a:cubicBezTo>
                  <a:pt x="3882033" y="2149013"/>
                  <a:pt x="3791082" y="1904207"/>
                  <a:pt x="3609181" y="1721644"/>
                </a:cubicBezTo>
                <a:cubicBezTo>
                  <a:pt x="3427280" y="1539082"/>
                  <a:pt x="3185451" y="1447800"/>
                  <a:pt x="2883694" y="1447800"/>
                </a:cubicBezTo>
                <a:cubicBezTo>
                  <a:pt x="2585905" y="1447800"/>
                  <a:pt x="2331575" y="1551517"/>
                  <a:pt x="2120702" y="1758950"/>
                </a:cubicBezTo>
                <a:cubicBezTo>
                  <a:pt x="1909961" y="1966252"/>
                  <a:pt x="1781837" y="2268935"/>
                  <a:pt x="1736328" y="2667000"/>
                </a:cubicBezTo>
                <a:lnTo>
                  <a:pt x="130374" y="2393355"/>
                </a:lnTo>
                <a:cubicBezTo>
                  <a:pt x="242028" y="1839318"/>
                  <a:pt x="410501" y="1396736"/>
                  <a:pt x="635794" y="1065610"/>
                </a:cubicBezTo>
                <a:cubicBezTo>
                  <a:pt x="861087" y="734352"/>
                  <a:pt x="1175213" y="473935"/>
                  <a:pt x="1578174" y="284361"/>
                </a:cubicBezTo>
                <a:cubicBezTo>
                  <a:pt x="1981266" y="94788"/>
                  <a:pt x="2432976" y="0"/>
                  <a:pt x="2933303" y="0"/>
                </a:cubicBezTo>
                <a:cubicBezTo>
                  <a:pt x="3788966" y="0"/>
                  <a:pt x="4475163" y="274109"/>
                  <a:pt x="4991894" y="822325"/>
                </a:cubicBezTo>
                <a:cubicBezTo>
                  <a:pt x="5417741" y="1270927"/>
                  <a:pt x="5630664" y="1777604"/>
                  <a:pt x="5630664" y="2342357"/>
                </a:cubicBezTo>
                <a:cubicBezTo>
                  <a:pt x="5630664" y="3144044"/>
                  <a:pt x="5194565" y="3783675"/>
                  <a:pt x="4322366" y="4261247"/>
                </a:cubicBezTo>
                <a:cubicBezTo>
                  <a:pt x="4843198" y="4373034"/>
                  <a:pt x="5259652" y="4623462"/>
                  <a:pt x="5571728" y="5012532"/>
                </a:cubicBezTo>
                <a:cubicBezTo>
                  <a:pt x="5883937" y="5401601"/>
                  <a:pt x="6040041" y="5871436"/>
                  <a:pt x="6040041" y="6422033"/>
                </a:cubicBezTo>
                <a:cubicBezTo>
                  <a:pt x="6040041" y="7220810"/>
                  <a:pt x="5748536" y="7901716"/>
                  <a:pt x="5165527" y="8464749"/>
                </a:cubicBezTo>
                <a:cubicBezTo>
                  <a:pt x="4582649" y="9027650"/>
                  <a:pt x="3857162" y="9309100"/>
                  <a:pt x="2989064" y="9309100"/>
                </a:cubicBezTo>
                <a:cubicBezTo>
                  <a:pt x="2166342" y="9309100"/>
                  <a:pt x="1484180" y="9071637"/>
                  <a:pt x="942578" y="8596710"/>
                </a:cubicBezTo>
                <a:cubicBezTo>
                  <a:pt x="400976" y="8121783"/>
                  <a:pt x="86783" y="7500673"/>
                  <a:pt x="0" y="6733382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 rot="0" flipH="0" flipV="0">
            <a:off x="7007783" y="6063386"/>
            <a:ext cx="71883" cy="164592"/>
          </a:xfrm>
          <a:custGeom>
            <a:pathLst>
              <a:path w="3993554" h="9144000">
                <a:moveTo>
                  <a:pt x="3993554" y="9144000"/>
                </a:moveTo>
                <a:lnTo>
                  <a:pt x="2250876" y="9144000"/>
                </a:lnTo>
                <a:lnTo>
                  <a:pt x="2250876" y="2560241"/>
                </a:lnTo>
                <a:cubicBezTo>
                  <a:pt x="1614289" y="3157803"/>
                  <a:pt x="863996" y="3599789"/>
                  <a:pt x="0" y="3886200"/>
                </a:cubicBezTo>
                <a:lnTo>
                  <a:pt x="0" y="2298700"/>
                </a:lnTo>
                <a:cubicBezTo>
                  <a:pt x="454818" y="2150005"/>
                  <a:pt x="948862" y="1868091"/>
                  <a:pt x="1482129" y="1452960"/>
                </a:cubicBezTo>
                <a:cubicBezTo>
                  <a:pt x="2015397" y="1037829"/>
                  <a:pt x="2381250" y="553509"/>
                  <a:pt x="2579687" y="0"/>
                </a:cubicBezTo>
                <a:lnTo>
                  <a:pt x="3993554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Freeform 120"/>
          <p:cNvSpPr/>
          <p:nvPr/>
        </p:nvSpPr>
        <p:spPr>
          <a:xfrm rot="0" flipH="0" flipV="0">
            <a:off x="7142980" y="6050388"/>
            <a:ext cx="176361" cy="205382"/>
          </a:xfrm>
          <a:custGeom>
            <a:pathLst>
              <a:path w="9797851" h="11410156">
                <a:moveTo>
                  <a:pt x="0" y="11410156"/>
                </a:moveTo>
                <a:lnTo>
                  <a:pt x="0" y="0"/>
                </a:lnTo>
                <a:lnTo>
                  <a:pt x="9797851" y="0"/>
                </a:lnTo>
                <a:lnTo>
                  <a:pt x="9797851" y="11410156"/>
                </a:lnTo>
                <a:lnTo>
                  <a:pt x="7887890" y="11410156"/>
                </a:lnTo>
                <a:lnTo>
                  <a:pt x="7887890" y="10541992"/>
                </a:lnTo>
                <a:lnTo>
                  <a:pt x="1909961" y="10541992"/>
                </a:lnTo>
                <a:lnTo>
                  <a:pt x="1909961" y="11410156"/>
                </a:lnTo>
                <a:close/>
                <a:moveTo>
                  <a:pt x="7887890" y="1761133"/>
                </a:moveTo>
                <a:lnTo>
                  <a:pt x="1909961" y="1761133"/>
                </a:lnTo>
                <a:lnTo>
                  <a:pt x="1909961" y="4365625"/>
                </a:lnTo>
                <a:lnTo>
                  <a:pt x="7887890" y="4365625"/>
                </a:lnTo>
                <a:close/>
                <a:moveTo>
                  <a:pt x="1909961" y="8780860"/>
                </a:moveTo>
                <a:lnTo>
                  <a:pt x="7887890" y="8780860"/>
                </a:lnTo>
                <a:lnTo>
                  <a:pt x="7887890" y="6077149"/>
                </a:lnTo>
                <a:lnTo>
                  <a:pt x="1909961" y="607714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2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59" name="Freeform 359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0" name="Picture 122"/>
          <p:cNvPicPr>
            <a:picLocks noChangeAspect="0" noChangeArrowheads="1"/>
          </p:cNvPicPr>
          <p:nvPr/>
        </p:nvPicPr>
        <p:blipFill>
          <a:blip r:embed="rId3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361" name="Picture 123"/>
          <p:cNvPicPr>
            <a:picLocks noChangeAspect="0" noChangeArrowheads="1"/>
          </p:cNvPicPr>
          <p:nvPr/>
        </p:nvPicPr>
        <p:blipFill>
          <a:blip r:embed="rId3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362" name="Freeform 362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3" name="Picture 363"/>
          <p:cNvPicPr>
            <a:picLocks noChangeAspect="0" noChangeArrowheads="1"/>
          </p:cNvPicPr>
          <p:nvPr/>
        </p:nvPicPr>
        <p:blipFill>
          <a:blip r:embed="rId3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5240" y="2167127"/>
            <a:ext cx="12164568" cy="4285488"/>
          </a:xfrm>
          <a:prstGeom prst="rect">
            <a:avLst/>
          </a:prstGeom>
          <a:noFill/>
          <a:extLst/>
        </p:spPr>
      </p:pic>
      <p:sp>
        <p:nvSpPr>
          <p:cNvPr id="364" name="Freeform 364"/>
          <p:cNvSpPr/>
          <p:nvPr/>
        </p:nvSpPr>
        <p:spPr>
          <a:xfrm rot="0" flipH="0" flipV="0">
            <a:off x="2065020" y="4148327"/>
            <a:ext cx="1944624" cy="576072"/>
          </a:xfrm>
          <a:custGeom>
            <a:pathLst>
              <a:path w="1944624" h="576072">
                <a:moveTo>
                  <a:pt x="0" y="288037"/>
                </a:moveTo>
                <a:cubicBezTo>
                  <a:pt x="0" y="128906"/>
                  <a:pt x="435356" y="0"/>
                  <a:pt x="972312" y="0"/>
                </a:cubicBezTo>
                <a:cubicBezTo>
                  <a:pt x="1509268" y="0"/>
                  <a:pt x="1944624" y="128906"/>
                  <a:pt x="1944624" y="288037"/>
                </a:cubicBezTo>
                <a:cubicBezTo>
                  <a:pt x="1944624" y="447168"/>
                  <a:pt x="1509268" y="576072"/>
                  <a:pt x="972312" y="576072"/>
                </a:cubicBezTo>
                <a:cubicBezTo>
                  <a:pt x="435356" y="576072"/>
                  <a:pt x="0" y="447168"/>
                  <a:pt x="0" y="288037"/>
                </a:cubicBezTo>
                <a:close/>
              </a:path>
            </a:pathLst>
          </a:custGeom>
          <a:noFill/>
          <a:ln w="12191" cap="flat" cmpd="sng">
            <a:solidFill>
              <a:srgbClr val="C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" name="Rectangle 365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-9-</a:t>
            </a:r>
          </a:p>
        </p:txBody>
      </p:sp>
      <p:sp>
        <p:nvSpPr>
          <p:cNvPr id="366" name="Rectangle 366"/>
          <p:cNvSpPr/>
          <p:nvPr/>
        </p:nvSpPr>
        <p:spPr>
          <a:xfrm rot="0" flipH="0" flipV="0">
            <a:off x="421233" y="169103"/>
            <a:ext cx="5622976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防疫宣传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家长在线手写签字确认紧急通知</a:t>
            </a:r>
          </a:p>
        </p:txBody>
      </p:sp>
      <p:sp>
        <p:nvSpPr>
          <p:cNvPr id="367" name="Rectangle 367"/>
          <p:cNvSpPr/>
          <p:nvPr/>
        </p:nvSpPr>
        <p:spPr>
          <a:xfrm rot="0" flipH="0" flipV="0">
            <a:off x="356311" y="1170427"/>
            <a:ext cx="11167484" cy="5627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0">
                <a:latin typeface="寰蒋闆呴粦,Bold" pitchFamily="0" charset="1"/>
              </a:rPr>
              <a:t>发布全校或班级通知时，</a:t>
            </a:r>
            <a:r>
              <a:rPr lang="en-US" sz="1596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可选择是否需要家长手写签字确认</a:t>
            </a:r>
            <a:r>
              <a:rPr lang="en-US" sz="1596" baseline="0" b="1" i="0" dirty="0" spc="0">
                <a:latin typeface="寰蒋闆呴粦,Bold" pitchFamily="0" charset="1"/>
              </a:rPr>
              <a:t>，如疫情防控、体温上报通知，无需印刷通知单，一样可以进行家</a:t>
            </a:r>
          </a:p>
          <a:p>
            <a:pPr marL="0">
              <a:lnSpc>
                <a:spcPts val="1919"/>
              </a:lnSpc>
            </a:pPr>
            <a:r>
              <a:rPr lang="en-US" sz="1596" baseline="0" b="1" i="0" dirty="0" spc="0">
                <a:latin typeface="寰蒋闆呴粦,Bold" pitchFamily="0" charset="1"/>
              </a:rPr>
              <a:t>长签字，并能统计、导出详细表单，节省了班主任大量的时间。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68" name="Freeform 368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9" name="Picture 122"/>
          <p:cNvPicPr>
            <a:picLocks noChangeAspect="0" noChangeArrowheads="1"/>
          </p:cNvPicPr>
          <p:nvPr/>
        </p:nvPicPr>
        <p:blipFill>
          <a:blip r:embed="rId3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370" name="Picture 123"/>
          <p:cNvPicPr>
            <a:picLocks noChangeAspect="0" noChangeArrowheads="1"/>
          </p:cNvPicPr>
          <p:nvPr/>
        </p:nvPicPr>
        <p:blipFill>
          <a:blip r:embed="rId3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371" name="Freeform 371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2" name="Picture 372"/>
          <p:cNvPicPr>
            <a:picLocks noChangeAspect="0" noChangeArrowheads="1"/>
          </p:cNvPicPr>
          <p:nvPr/>
        </p:nvPicPr>
        <p:blipFill>
          <a:blip r:embed="rId3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16863" y="1322832"/>
            <a:ext cx="2066544" cy="4049267"/>
          </a:xfrm>
          <a:prstGeom prst="rect">
            <a:avLst/>
          </a:prstGeom>
          <a:noFill/>
          <a:extLst/>
        </p:spPr>
      </p:pic>
      <p:sp>
        <p:nvSpPr>
          <p:cNvPr id="373" name="Freeform 373"/>
          <p:cNvSpPr/>
          <p:nvPr/>
        </p:nvSpPr>
        <p:spPr>
          <a:xfrm rot="0" flipH="0" flipV="0">
            <a:off x="812291" y="1318260"/>
            <a:ext cx="2075689" cy="4058411"/>
          </a:xfrm>
          <a:custGeom>
            <a:pathLst>
              <a:path w="2075689" h="4058411">
                <a:moveTo>
                  <a:pt x="0" y="4058411"/>
                </a:moveTo>
                <a:lnTo>
                  <a:pt x="2075689" y="4058411"/>
                </a:lnTo>
                <a:lnTo>
                  <a:pt x="2075689" y="0"/>
                </a:lnTo>
                <a:lnTo>
                  <a:pt x="0" y="0"/>
                </a:lnTo>
                <a:lnTo>
                  <a:pt x="0" y="4058411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4" name="Picture 374"/>
          <p:cNvPicPr>
            <a:picLocks noChangeAspect="0" noChangeArrowheads="1"/>
          </p:cNvPicPr>
          <p:nvPr/>
        </p:nvPicPr>
        <p:blipFill>
          <a:blip r:embed="rId3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529571" y="1322832"/>
            <a:ext cx="1915667" cy="4049267"/>
          </a:xfrm>
          <a:prstGeom prst="rect">
            <a:avLst/>
          </a:prstGeom>
          <a:noFill/>
          <a:extLst/>
        </p:spPr>
      </p:pic>
      <p:sp>
        <p:nvSpPr>
          <p:cNvPr id="375" name="Freeform 375"/>
          <p:cNvSpPr/>
          <p:nvPr/>
        </p:nvSpPr>
        <p:spPr>
          <a:xfrm rot="0" flipH="0" flipV="0">
            <a:off x="9525000" y="1318260"/>
            <a:ext cx="1924811" cy="4058411"/>
          </a:xfrm>
          <a:custGeom>
            <a:pathLst>
              <a:path w="1924811" h="4058411">
                <a:moveTo>
                  <a:pt x="0" y="4058411"/>
                </a:moveTo>
                <a:lnTo>
                  <a:pt x="1924811" y="4058411"/>
                </a:lnTo>
                <a:lnTo>
                  <a:pt x="1924811" y="0"/>
                </a:lnTo>
                <a:lnTo>
                  <a:pt x="0" y="0"/>
                </a:lnTo>
                <a:lnTo>
                  <a:pt x="0" y="4058411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6" name="Picture 376"/>
          <p:cNvPicPr>
            <a:picLocks noChangeAspect="0" noChangeArrowheads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19627" y="1322832"/>
            <a:ext cx="1886711" cy="4049267"/>
          </a:xfrm>
          <a:prstGeom prst="rect">
            <a:avLst/>
          </a:prstGeom>
          <a:noFill/>
          <a:extLst/>
        </p:spPr>
      </p:pic>
      <p:sp>
        <p:nvSpPr>
          <p:cNvPr id="377" name="Freeform 377"/>
          <p:cNvSpPr/>
          <p:nvPr/>
        </p:nvSpPr>
        <p:spPr>
          <a:xfrm rot="0" flipH="0" flipV="0">
            <a:off x="3115055" y="1318260"/>
            <a:ext cx="1895856" cy="4058411"/>
          </a:xfrm>
          <a:custGeom>
            <a:pathLst>
              <a:path w="1895856" h="4058411">
                <a:moveTo>
                  <a:pt x="0" y="4058411"/>
                </a:moveTo>
                <a:lnTo>
                  <a:pt x="1895856" y="4058411"/>
                </a:lnTo>
                <a:lnTo>
                  <a:pt x="1895856" y="0"/>
                </a:lnTo>
                <a:lnTo>
                  <a:pt x="0" y="0"/>
                </a:lnTo>
                <a:lnTo>
                  <a:pt x="0" y="4058411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8" name="Picture 378"/>
          <p:cNvPicPr>
            <a:picLocks noChangeAspect="0" noChangeArrowheads="1"/>
          </p:cNvPicPr>
          <p:nvPr/>
        </p:nvPicPr>
        <p:blipFill>
          <a:blip r:embed="rId3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382256" y="1322832"/>
            <a:ext cx="1909572" cy="4049267"/>
          </a:xfrm>
          <a:prstGeom prst="rect">
            <a:avLst/>
          </a:prstGeom>
          <a:noFill/>
          <a:extLst/>
        </p:spPr>
      </p:pic>
      <p:sp>
        <p:nvSpPr>
          <p:cNvPr id="379" name="Freeform 379"/>
          <p:cNvSpPr/>
          <p:nvPr/>
        </p:nvSpPr>
        <p:spPr>
          <a:xfrm rot="0" flipH="0" flipV="0">
            <a:off x="7377683" y="1318260"/>
            <a:ext cx="1918716" cy="4058411"/>
          </a:xfrm>
          <a:custGeom>
            <a:pathLst>
              <a:path w="1918716" h="4058411">
                <a:moveTo>
                  <a:pt x="0" y="4058411"/>
                </a:moveTo>
                <a:lnTo>
                  <a:pt x="1918716" y="4058411"/>
                </a:lnTo>
                <a:lnTo>
                  <a:pt x="1918716" y="0"/>
                </a:lnTo>
                <a:lnTo>
                  <a:pt x="0" y="0"/>
                </a:lnTo>
                <a:lnTo>
                  <a:pt x="0" y="4058411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0" name="Picture 380"/>
          <p:cNvPicPr>
            <a:picLocks noChangeAspect="0" noChangeArrowheads="1"/>
          </p:cNvPicPr>
          <p:nvPr/>
        </p:nvPicPr>
        <p:blipFill>
          <a:blip r:embed="rId3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44084" y="1322832"/>
            <a:ext cx="1900427" cy="4049267"/>
          </a:xfrm>
          <a:prstGeom prst="rect">
            <a:avLst/>
          </a:prstGeom>
          <a:noFill/>
          <a:extLst/>
        </p:spPr>
      </p:pic>
      <p:sp>
        <p:nvSpPr>
          <p:cNvPr id="381" name="Freeform 381"/>
          <p:cNvSpPr/>
          <p:nvPr/>
        </p:nvSpPr>
        <p:spPr>
          <a:xfrm rot="0" flipH="0" flipV="0">
            <a:off x="5239511" y="1318260"/>
            <a:ext cx="1909572" cy="4058411"/>
          </a:xfrm>
          <a:custGeom>
            <a:pathLst>
              <a:path w="1909572" h="4058411">
                <a:moveTo>
                  <a:pt x="0" y="4058411"/>
                </a:moveTo>
                <a:lnTo>
                  <a:pt x="1909572" y="4058411"/>
                </a:lnTo>
                <a:lnTo>
                  <a:pt x="1909572" y="0"/>
                </a:lnTo>
                <a:lnTo>
                  <a:pt x="0" y="0"/>
                </a:lnTo>
                <a:lnTo>
                  <a:pt x="0" y="4058411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Rectangle 382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-10-</a:t>
            </a:r>
          </a:p>
        </p:txBody>
      </p:sp>
      <p:sp>
        <p:nvSpPr>
          <p:cNvPr id="383" name="Rectangle 383"/>
          <p:cNvSpPr/>
          <p:nvPr/>
        </p:nvSpPr>
        <p:spPr>
          <a:xfrm rot="0" flipH="0" flipV="0">
            <a:off x="421233" y="169103"/>
            <a:ext cx="8063814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疫情上报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每日健康情况上报，实时掌握动向（教职工上报）</a:t>
            </a:r>
          </a:p>
        </p:txBody>
      </p:sp>
      <p:sp>
        <p:nvSpPr>
          <p:cNvPr id="384" name="Rectangle 384"/>
          <p:cNvSpPr/>
          <p:nvPr/>
        </p:nvSpPr>
        <p:spPr>
          <a:xfrm rot="0" flipH="0" flipV="0">
            <a:off x="908303" y="5731413"/>
            <a:ext cx="10117581" cy="9082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支持各类信息采集模板，满足疫区</a:t>
            </a:r>
            <a:r>
              <a:rPr lang="en-US" sz="1800" baseline="0" b="0" i="0" dirty="0" spc="0">
                <a:latin typeface="寰蒋闆呴粦" pitchFamily="0" charset="1"/>
              </a:rPr>
              <a:t>/</a:t>
            </a:r>
            <a:r>
              <a:rPr lang="en-US" sz="1800" baseline="0" b="0" i="0" dirty="0" spc="0">
                <a:latin typeface="寰蒋闆呴粦" pitchFamily="0" charset="1"/>
              </a:rPr>
              <a:t>非疫区的</a:t>
            </a:r>
            <a:r>
              <a:rPr lang="en-US" sz="1800" baseline="0" b="0" i="0" dirty="0" spc="0">
                <a:solidFill>
                  <a:srgbClr val="FF0000"/>
                </a:solidFill>
                <a:latin typeface="寰蒋闆呴粦" pitchFamily="0" charset="1"/>
              </a:rPr>
              <a:t>差异化跟踪诉求</a:t>
            </a:r>
            <a:r>
              <a:rPr lang="en-US" sz="1800" baseline="0" b="0" i="0" dirty="0" spc="0">
                <a:latin typeface="寰蒋闆呴粦" pitchFamily="0" charset="1"/>
              </a:rPr>
              <a:t>；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支撑任务时上报，每日提醒上报，确保</a:t>
            </a:r>
            <a:r>
              <a:rPr lang="en-US" sz="1800" baseline="0" b="0" i="0" dirty="0" spc="0">
                <a:solidFill>
                  <a:srgbClr val="FF0000"/>
                </a:solidFill>
                <a:latin typeface="寰蒋闆呴粦" pitchFamily="0" charset="1"/>
              </a:rPr>
              <a:t>100%</a:t>
            </a:r>
            <a:r>
              <a:rPr lang="en-US" sz="1800" baseline="0" b="0" i="0" dirty="0" spc="0">
                <a:solidFill>
                  <a:srgbClr val="FF0000"/>
                </a:solidFill>
                <a:latin typeface="寰蒋闆呴粦" pitchFamily="0" charset="1"/>
              </a:rPr>
              <a:t>采集</a:t>
            </a:r>
            <a:r>
              <a:rPr lang="en-US" sz="1800" baseline="0" b="0" i="0" dirty="0" spc="0">
                <a:latin typeface="寰蒋闆呴粦" pitchFamily="0" charset="1"/>
              </a:rPr>
              <a:t>；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图表式统计，跟踪各个下属单位、学校的上报进度，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不需要微信接龙，逐级统计</a:t>
            </a:r>
            <a:r>
              <a:rPr lang="en-US" sz="1800" baseline="0" b="0" i="0" dirty="0" spc="0">
                <a:solidFill>
                  <a:srgbClr val="C00000"/>
                </a:solidFill>
                <a:latin typeface="寰蒋闆呴粦" pitchFamily="0" charset="1"/>
              </a:rPr>
              <a:t>，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一键导出报表</a:t>
            </a:r>
            <a:r>
              <a:rPr lang="en-US" sz="1800" baseline="0" b="0" i="0" dirty="0" spc="0">
                <a:latin typeface="寰蒋闆呴粦" pitchFamily="0" charset="1"/>
              </a:rPr>
              <a:t>。</a:t>
            </a:r>
          </a:p>
        </p:txBody>
      </p:sp>
      <p:sp>
        <p:nvSpPr>
          <p:cNvPr id="385" name="Rectangle 385"/>
          <p:cNvSpPr/>
          <p:nvPr/>
        </p:nvSpPr>
        <p:spPr>
          <a:xfrm rot="0" flipH="0" flipV="0">
            <a:off x="831494" y="5354212"/>
            <a:ext cx="1018336" cy="4008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智能填表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86" name="Freeform 38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7" name="Picture 122"/>
          <p:cNvPicPr>
            <a:picLocks noChangeAspect="0" noChangeArrowheads="1"/>
          </p:cNvPicPr>
          <p:nvPr/>
        </p:nvPicPr>
        <p:blipFill>
          <a:blip r:embed="rId3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388" name="Picture 123"/>
          <p:cNvPicPr>
            <a:picLocks noChangeAspect="0" noChangeArrowheads="1"/>
          </p:cNvPicPr>
          <p:nvPr/>
        </p:nvPicPr>
        <p:blipFill>
          <a:blip r:embed="rId3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389" name="Freeform 389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0" name="Picture 390"/>
          <p:cNvPicPr>
            <a:picLocks noChangeAspect="0" noChangeArrowheads="1"/>
          </p:cNvPicPr>
          <p:nvPr/>
        </p:nvPicPr>
        <p:blipFill>
          <a:blip r:embed="rId3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44139" y="787908"/>
            <a:ext cx="2275332" cy="4927091"/>
          </a:xfrm>
          <a:prstGeom prst="rect">
            <a:avLst/>
          </a:prstGeom>
          <a:noFill/>
          <a:extLst/>
        </p:spPr>
      </p:pic>
      <p:sp>
        <p:nvSpPr>
          <p:cNvPr id="391" name="Freeform 391"/>
          <p:cNvSpPr/>
          <p:nvPr/>
        </p:nvSpPr>
        <p:spPr>
          <a:xfrm rot="0" flipH="0" flipV="0">
            <a:off x="2639567" y="783336"/>
            <a:ext cx="2284477" cy="4936235"/>
          </a:xfrm>
          <a:custGeom>
            <a:pathLst>
              <a:path w="2284477" h="4936235">
                <a:moveTo>
                  <a:pt x="0" y="4936235"/>
                </a:moveTo>
                <a:lnTo>
                  <a:pt x="2284477" y="4936235"/>
                </a:lnTo>
                <a:lnTo>
                  <a:pt x="2284477" y="0"/>
                </a:lnTo>
                <a:lnTo>
                  <a:pt x="0" y="0"/>
                </a:lnTo>
                <a:lnTo>
                  <a:pt x="0" y="493623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2" name="Picture 392"/>
          <p:cNvPicPr>
            <a:picLocks noChangeAspect="0" noChangeArrowheads="1"/>
          </p:cNvPicPr>
          <p:nvPr/>
        </p:nvPicPr>
        <p:blipFill>
          <a:blip r:embed="rId3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38928" y="787908"/>
            <a:ext cx="2275332" cy="4927091"/>
          </a:xfrm>
          <a:prstGeom prst="rect">
            <a:avLst/>
          </a:prstGeom>
          <a:noFill/>
          <a:extLst/>
        </p:spPr>
      </p:pic>
      <p:sp>
        <p:nvSpPr>
          <p:cNvPr id="393" name="Freeform 393"/>
          <p:cNvSpPr/>
          <p:nvPr/>
        </p:nvSpPr>
        <p:spPr>
          <a:xfrm rot="0" flipH="0" flipV="0">
            <a:off x="5134355" y="783336"/>
            <a:ext cx="2284477" cy="4936235"/>
          </a:xfrm>
          <a:custGeom>
            <a:pathLst>
              <a:path w="2284477" h="4936235">
                <a:moveTo>
                  <a:pt x="0" y="4936235"/>
                </a:moveTo>
                <a:lnTo>
                  <a:pt x="2284477" y="4936235"/>
                </a:lnTo>
                <a:lnTo>
                  <a:pt x="2284477" y="0"/>
                </a:lnTo>
                <a:lnTo>
                  <a:pt x="0" y="0"/>
                </a:lnTo>
                <a:lnTo>
                  <a:pt x="0" y="493623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4" name="Picture 394"/>
          <p:cNvPicPr>
            <a:picLocks noChangeAspect="0" noChangeArrowheads="1"/>
          </p:cNvPicPr>
          <p:nvPr/>
        </p:nvPicPr>
        <p:blipFill>
          <a:blip r:embed="rId3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548371" y="787908"/>
            <a:ext cx="2275332" cy="4927091"/>
          </a:xfrm>
          <a:prstGeom prst="rect">
            <a:avLst/>
          </a:prstGeom>
          <a:noFill/>
          <a:extLst/>
        </p:spPr>
      </p:pic>
      <p:sp>
        <p:nvSpPr>
          <p:cNvPr id="395" name="Freeform 395"/>
          <p:cNvSpPr/>
          <p:nvPr/>
        </p:nvSpPr>
        <p:spPr>
          <a:xfrm rot="0" flipH="0" flipV="0">
            <a:off x="7543800" y="783336"/>
            <a:ext cx="2284476" cy="4936235"/>
          </a:xfrm>
          <a:custGeom>
            <a:pathLst>
              <a:path w="2284476" h="4936235">
                <a:moveTo>
                  <a:pt x="0" y="4936235"/>
                </a:moveTo>
                <a:lnTo>
                  <a:pt x="2284476" y="4936235"/>
                </a:lnTo>
                <a:lnTo>
                  <a:pt x="2284476" y="0"/>
                </a:lnTo>
                <a:lnTo>
                  <a:pt x="0" y="0"/>
                </a:lnTo>
                <a:lnTo>
                  <a:pt x="0" y="493623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" name="Rectangle 396"/>
          <p:cNvSpPr/>
          <p:nvPr/>
        </p:nvSpPr>
        <p:spPr>
          <a:xfrm rot="0" flipH="0" flipV="0">
            <a:off x="11001502" y="6579108"/>
            <a:ext cx="261061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</a:t>
            </a:r>
            <a:r>
              <a:rPr lang="en-US" sz="1200" baseline="0" b="0" i="0" dirty="0" spc="-79">
                <a:solidFill>
                  <a:srgbClr val="898989"/>
                </a:solidFill>
                <a:latin typeface="Arial" pitchFamily="0" charset="1"/>
              </a:rPr>
              <a:t>1</a:t>
            </a:r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1-</a:t>
            </a:r>
          </a:p>
        </p:txBody>
      </p:sp>
      <p:sp>
        <p:nvSpPr>
          <p:cNvPr id="397" name="Rectangle 397"/>
          <p:cNvSpPr/>
          <p:nvPr/>
        </p:nvSpPr>
        <p:spPr>
          <a:xfrm rot="0" flipH="0" flipV="0">
            <a:off x="421233" y="169103"/>
            <a:ext cx="7758709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疫情上报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每日健康情况上报，实时掌握动向（学生上报）</a:t>
            </a:r>
          </a:p>
        </p:txBody>
      </p:sp>
      <p:sp>
        <p:nvSpPr>
          <p:cNvPr id="398" name="Rectangle 398"/>
          <p:cNvSpPr/>
          <p:nvPr/>
        </p:nvSpPr>
        <p:spPr>
          <a:xfrm rot="0" flipH="0" flipV="0">
            <a:off x="908303" y="5731413"/>
            <a:ext cx="8288401" cy="9082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一键发布健康打卡任务，分享到全校班级，以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学生</a:t>
            </a:r>
            <a:r>
              <a:rPr lang="en-US" sz="1800" baseline="0" b="0" i="0" dirty="0" spc="0">
                <a:latin typeface="寰蒋闆呴粦" pitchFamily="0" charset="1"/>
              </a:rPr>
              <a:t>为维度进行统计；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支撑任务时上报，每日提醒上报，确保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100%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采集</a:t>
            </a:r>
            <a:r>
              <a:rPr lang="en-US" sz="1800" baseline="0" b="0" i="0" dirty="0" spc="0">
                <a:latin typeface="寰蒋闆呴粦" pitchFamily="0" charset="1"/>
              </a:rPr>
              <a:t>；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图表式统计，提醒家长每日上传，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不需要微信接龙，逐级统计</a:t>
            </a:r>
            <a:r>
              <a:rPr lang="en-US" sz="1800" baseline="0" b="0" i="0" dirty="0" spc="0">
                <a:solidFill>
                  <a:srgbClr val="C00000"/>
                </a:solidFill>
                <a:latin typeface="寰蒋闆呴粦" pitchFamily="0" charset="1"/>
              </a:rPr>
              <a:t>，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一键导出报表</a:t>
            </a:r>
            <a:r>
              <a:rPr lang="en-US" sz="1800" baseline="0" b="0" i="0" dirty="0" spc="0">
                <a:latin typeface="寰蒋闆呴粦" pitchFamily="0" charset="1"/>
              </a:rPr>
              <a:t>。</a:t>
            </a:r>
          </a:p>
        </p:txBody>
      </p:sp>
      <p:sp>
        <p:nvSpPr>
          <p:cNvPr id="399" name="Rectangle 399"/>
          <p:cNvSpPr/>
          <p:nvPr/>
        </p:nvSpPr>
        <p:spPr>
          <a:xfrm rot="0" flipH="0" flipV="0">
            <a:off x="838200" y="5354212"/>
            <a:ext cx="1018336" cy="4008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健康打卡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400" name="Freeform 400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1" name="Picture 122"/>
          <p:cNvPicPr>
            <a:picLocks noChangeAspect="0" noChangeArrowheads="1"/>
          </p:cNvPicPr>
          <p:nvPr/>
        </p:nvPicPr>
        <p:blipFill>
          <a:blip r:embed="rId4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402" name="Picture 123"/>
          <p:cNvPicPr>
            <a:picLocks noChangeAspect="0" noChangeArrowheads="1"/>
          </p:cNvPicPr>
          <p:nvPr/>
        </p:nvPicPr>
        <p:blipFill>
          <a:blip r:embed="rId4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403" name="Freeform 403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4" name="Picture 404"/>
          <p:cNvPicPr>
            <a:picLocks noChangeAspect="0" noChangeArrowheads="1"/>
          </p:cNvPicPr>
          <p:nvPr/>
        </p:nvPicPr>
        <p:blipFill>
          <a:blip r:embed="rId4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7244" y="1517904"/>
            <a:ext cx="3960876" cy="2351532"/>
          </a:xfrm>
          <a:prstGeom prst="rect">
            <a:avLst/>
          </a:prstGeom>
          <a:noFill/>
          <a:extLst/>
        </p:spPr>
      </p:pic>
      <p:pic>
        <p:nvPicPr>
          <p:cNvPr id="405" name="Picture 405"/>
          <p:cNvPicPr>
            <a:picLocks noChangeAspect="0" noChangeArrowheads="1"/>
          </p:cNvPicPr>
          <p:nvPr/>
        </p:nvPicPr>
        <p:blipFill>
          <a:blip r:embed="rId4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040123" y="1517904"/>
            <a:ext cx="4143755" cy="2351532"/>
          </a:xfrm>
          <a:prstGeom prst="rect">
            <a:avLst/>
          </a:prstGeom>
          <a:noFill/>
          <a:extLst/>
        </p:spPr>
      </p:pic>
      <p:pic>
        <p:nvPicPr>
          <p:cNvPr id="406" name="Picture 406"/>
          <p:cNvPicPr>
            <a:picLocks noChangeAspect="0" noChangeArrowheads="1"/>
          </p:cNvPicPr>
          <p:nvPr/>
        </p:nvPicPr>
        <p:blipFill>
          <a:blip r:embed="rId4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153400" y="1197864"/>
            <a:ext cx="4038600" cy="2663951"/>
          </a:xfrm>
          <a:prstGeom prst="rect">
            <a:avLst/>
          </a:prstGeom>
          <a:noFill/>
          <a:extLst/>
        </p:spPr>
      </p:pic>
      <p:pic>
        <p:nvPicPr>
          <p:cNvPr id="407" name="Picture 407"/>
          <p:cNvPicPr>
            <a:picLocks noChangeAspect="0" noChangeArrowheads="1"/>
          </p:cNvPicPr>
          <p:nvPr/>
        </p:nvPicPr>
        <p:blipFill>
          <a:blip r:embed="rId4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7244" y="3869436"/>
            <a:ext cx="3992879" cy="3011423"/>
          </a:xfrm>
          <a:prstGeom prst="rect">
            <a:avLst/>
          </a:prstGeom>
          <a:noFill/>
          <a:extLst/>
        </p:spPr>
      </p:pic>
      <p:pic>
        <p:nvPicPr>
          <p:cNvPr id="408" name="Picture 408"/>
          <p:cNvPicPr>
            <a:picLocks noChangeAspect="0" noChangeArrowheads="1"/>
          </p:cNvPicPr>
          <p:nvPr/>
        </p:nvPicPr>
        <p:blipFill>
          <a:blip r:embed="rId4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049267" y="3869435"/>
            <a:ext cx="4134611" cy="3150107"/>
          </a:xfrm>
          <a:prstGeom prst="rect">
            <a:avLst/>
          </a:prstGeom>
          <a:noFill/>
          <a:extLst/>
        </p:spPr>
      </p:pic>
      <p:sp>
        <p:nvSpPr>
          <p:cNvPr id="409" name="Rectangle 409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-12-</a:t>
            </a:r>
          </a:p>
        </p:txBody>
      </p:sp>
      <p:sp>
        <p:nvSpPr>
          <p:cNvPr id="410" name="Rectangle 410"/>
          <p:cNvSpPr/>
          <p:nvPr/>
        </p:nvSpPr>
        <p:spPr>
          <a:xfrm rot="0" flipH="0" flipV="0">
            <a:off x="421233" y="216600"/>
            <a:ext cx="653829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线上会议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随时随地召开紧急会议，无需人员聚集</a:t>
            </a:r>
          </a:p>
        </p:txBody>
      </p:sp>
      <p:sp>
        <p:nvSpPr>
          <p:cNvPr id="411" name="Rectangle 411"/>
          <p:cNvSpPr/>
          <p:nvPr/>
        </p:nvSpPr>
        <p:spPr>
          <a:xfrm rot="0" flipH="0" flipV="0">
            <a:off x="8564626" y="4284172"/>
            <a:ext cx="3200400" cy="24173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中国联通云视频免费开通使用</a:t>
            </a:r>
          </a:p>
          <a:p>
            <a:pPr marL="0">
              <a:lnSpc>
                <a:spcPts val="3239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支持</a:t>
            </a:r>
            <a:r>
              <a:rPr lang="en-US" sz="1800" baseline="0" b="0" i="0" dirty="0" spc="0">
                <a:latin typeface="寰蒋闆呴粦" pitchFamily="0" charset="1"/>
              </a:rPr>
              <a:t>100</a:t>
            </a:r>
            <a:r>
              <a:rPr lang="en-US" sz="1800" baseline="0" b="0" i="0" dirty="0" spc="0">
                <a:latin typeface="寰蒋闆呴粦" pitchFamily="0" charset="1"/>
              </a:rPr>
              <a:t>方视频会议</a:t>
            </a:r>
          </a:p>
          <a:p>
            <a:pPr marL="0">
              <a:lnSpc>
                <a:spcPts val="3243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如需超过</a:t>
            </a:r>
            <a:r>
              <a:rPr lang="en-US" sz="1800" baseline="0" b="0" i="0" dirty="0" spc="0">
                <a:latin typeface="寰蒋闆呴粦" pitchFamily="0" charset="1"/>
              </a:rPr>
              <a:t>100</a:t>
            </a:r>
            <a:r>
              <a:rPr lang="en-US" sz="1800" baseline="0" b="0" i="0" dirty="0" spc="0">
                <a:latin typeface="寰蒋闆呴粦" pitchFamily="0" charset="1"/>
              </a:rPr>
              <a:t>方、录制、或直播</a:t>
            </a:r>
          </a:p>
          <a:p>
            <a:pPr marL="0">
              <a:lnSpc>
                <a:spcPts val="3239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至几千人几万人，并掌握谁是否</a:t>
            </a:r>
          </a:p>
          <a:p>
            <a:pPr marL="0">
              <a:lnSpc>
                <a:spcPts val="3239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观看及观看时长，可采用钉钉群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直播。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412" name="Freeform 412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3" name="Picture 122"/>
          <p:cNvPicPr>
            <a:picLocks noChangeAspect="0" noChangeArrowheads="1"/>
          </p:cNvPicPr>
          <p:nvPr/>
        </p:nvPicPr>
        <p:blipFill>
          <a:blip r:embed="rId4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414" name="Picture 123"/>
          <p:cNvPicPr>
            <a:picLocks noChangeAspect="0" noChangeArrowheads="1"/>
          </p:cNvPicPr>
          <p:nvPr/>
        </p:nvPicPr>
        <p:blipFill>
          <a:blip r:embed="rId4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415" name="Freeform 415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6" name="Picture 416"/>
          <p:cNvPicPr>
            <a:picLocks noChangeAspect="0" noChangeArrowheads="1"/>
          </p:cNvPicPr>
          <p:nvPr/>
        </p:nvPicPr>
        <p:blipFill>
          <a:blip r:embed="rId4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85928" y="1402079"/>
            <a:ext cx="8122919" cy="4568952"/>
          </a:xfrm>
          <a:prstGeom prst="rect">
            <a:avLst/>
          </a:prstGeom>
          <a:noFill/>
          <a:extLst/>
        </p:spPr>
      </p:pic>
      <p:sp>
        <p:nvSpPr>
          <p:cNvPr id="417" name="Freeform 417"/>
          <p:cNvSpPr/>
          <p:nvPr/>
        </p:nvSpPr>
        <p:spPr>
          <a:xfrm rot="0" flipH="0" flipV="0">
            <a:off x="181355" y="1397507"/>
            <a:ext cx="8132065" cy="4578097"/>
          </a:xfrm>
          <a:custGeom>
            <a:pathLst>
              <a:path w="8132065" h="4578097">
                <a:moveTo>
                  <a:pt x="0" y="4578097"/>
                </a:moveTo>
                <a:lnTo>
                  <a:pt x="8132065" y="4578097"/>
                </a:lnTo>
                <a:lnTo>
                  <a:pt x="8132065" y="0"/>
                </a:lnTo>
                <a:lnTo>
                  <a:pt x="0" y="0"/>
                </a:lnTo>
                <a:lnTo>
                  <a:pt x="0" y="4578097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Rectangle 418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-13-</a:t>
            </a:r>
          </a:p>
        </p:txBody>
      </p:sp>
      <p:sp>
        <p:nvSpPr>
          <p:cNvPr id="419" name="Rectangle 419"/>
          <p:cNvSpPr/>
          <p:nvPr/>
        </p:nvSpPr>
        <p:spPr>
          <a:xfrm rot="0" flipH="0" flipV="0">
            <a:off x="619048" y="169103"/>
            <a:ext cx="18288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钉钉线上会议</a:t>
            </a:r>
          </a:p>
        </p:txBody>
      </p:sp>
      <p:sp>
        <p:nvSpPr>
          <p:cNvPr id="420" name="Rectangle 420"/>
          <p:cNvSpPr/>
          <p:nvPr/>
        </p:nvSpPr>
        <p:spPr>
          <a:xfrm rot="0" flipH="0" flipV="0">
            <a:off x="8433816" y="1554647"/>
            <a:ext cx="3509136" cy="780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100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方同时在线</a:t>
            </a:r>
          </a:p>
          <a:p>
            <a:pPr marL="76834">
              <a:lnSpc>
                <a:spcPts val="2994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支持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100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人同时在线会议，可以</a:t>
            </a:r>
          </a:p>
        </p:txBody>
      </p:sp>
      <p:sp>
        <p:nvSpPr>
          <p:cNvPr id="421" name="Rectangle 421"/>
          <p:cNvSpPr/>
          <p:nvPr/>
        </p:nvSpPr>
        <p:spPr>
          <a:xfrm rot="0" flipH="0" flipV="0">
            <a:off x="8433816" y="2250013"/>
            <a:ext cx="2920236" cy="10196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363346"/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支持全校教职工线上会议</a:t>
            </a:r>
          </a:p>
          <a:p>
            <a:pPr marL="0">
              <a:lnSpc>
                <a:spcPts val="5196"/>
              </a:lnSpc>
            </a:pP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支持专业的播放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/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互动模式</a:t>
            </a:r>
          </a:p>
        </p:txBody>
      </p:sp>
      <p:sp>
        <p:nvSpPr>
          <p:cNvPr id="422" name="Rectangle 422"/>
          <p:cNvSpPr/>
          <p:nvPr/>
        </p:nvSpPr>
        <p:spPr>
          <a:xfrm rot="0" flipH="0" flipV="0">
            <a:off x="8510651" y="3290016"/>
            <a:ext cx="3715511" cy="6340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支持桌面、窗口分享、参与互动，</a:t>
            </a:r>
          </a:p>
          <a:p>
            <a:pPr marL="286511">
              <a:lnSpc>
                <a:spcPts val="2160"/>
              </a:lnSpc>
            </a:pPr>
            <a:r>
              <a:rPr lang="en-US" sz="1802" baseline="0" b="0" i="0" dirty="0" spc="0">
                <a:solidFill>
                  <a:srgbClr val="595959"/>
                </a:solidFill>
                <a:latin typeface="寰蒋闆呴粦" pitchFamily="0" charset="1"/>
              </a:rPr>
              <a:t>确保会议的高效召开</a:t>
            </a:r>
          </a:p>
        </p:txBody>
      </p:sp>
      <p:sp>
        <p:nvSpPr>
          <p:cNvPr id="423" name="Rectangle 423"/>
          <p:cNvSpPr/>
          <p:nvPr/>
        </p:nvSpPr>
        <p:spPr>
          <a:xfrm rot="0" flipH="0" flipV="0">
            <a:off x="8433816" y="4183547"/>
            <a:ext cx="3563746" cy="780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录制模式便于传阅</a:t>
            </a:r>
          </a:p>
          <a:p>
            <a:pPr marL="76834">
              <a:lnSpc>
                <a:spcPts val="2994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视频会议录制模式，便于将会议</a:t>
            </a:r>
          </a:p>
        </p:txBody>
      </p:sp>
      <p:sp>
        <p:nvSpPr>
          <p:cNvPr id="424" name="Rectangle 424"/>
          <p:cNvSpPr/>
          <p:nvPr/>
        </p:nvSpPr>
        <p:spPr>
          <a:xfrm rot="0" flipH="0" flipV="0">
            <a:off x="8797163" y="4878913"/>
            <a:ext cx="2514600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内容传递，高效同步信息</a:t>
            </a:r>
          </a:p>
        </p:txBody>
      </p:sp>
      <p:sp>
        <p:nvSpPr>
          <p:cNvPr id="425" name="Rectangle 425"/>
          <p:cNvSpPr/>
          <p:nvPr/>
        </p:nvSpPr>
        <p:spPr>
          <a:xfrm rot="0" flipH="0" flipV="0">
            <a:off x="186842" y="6044650"/>
            <a:ext cx="7775752" cy="360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aseline="0" b="0" i="0" dirty="0" spc="839">
                <a:solidFill>
                  <a:srgbClr val="FF0000"/>
                </a:solidFill>
                <a:latin typeface="Wingdings" pitchFamily="0" charset="1"/>
              </a:rPr>
              <a:t></a:t>
            </a:r>
            <a:r>
              <a:rPr lang="en-US" sz="1802" baseline="0" b="0" i="0" dirty="0" spc="0">
                <a:solidFill>
                  <a:srgbClr val="FF0000"/>
                </a:solidFill>
                <a:latin typeface="寰蒋闆呴粦" pitchFamily="0" charset="1"/>
              </a:rPr>
              <a:t>100</a:t>
            </a:r>
            <a:r>
              <a:rPr lang="en-US" sz="1802" baseline="0" b="0" i="0" dirty="0" spc="0">
                <a:solidFill>
                  <a:srgbClr val="FF0000"/>
                </a:solidFill>
                <a:latin typeface="寰蒋闆呴粦" pitchFamily="0" charset="1"/>
              </a:rPr>
              <a:t>人以上的会议，可以采用钉钉群直播的方式进行会议，不影响会议效果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426" name="Freeform 42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7" name="Picture 122"/>
          <p:cNvPicPr>
            <a:picLocks noChangeAspect="0" noChangeArrowheads="1"/>
          </p:cNvPicPr>
          <p:nvPr/>
        </p:nvPicPr>
        <p:blipFill>
          <a:blip r:embed="rId4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428" name="Picture 123"/>
          <p:cNvPicPr>
            <a:picLocks noChangeAspect="0" noChangeArrowheads="1"/>
          </p:cNvPicPr>
          <p:nvPr/>
        </p:nvPicPr>
        <p:blipFill>
          <a:blip r:embed="rId4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429" name="Freeform 429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0" name="Picture 430"/>
          <p:cNvPicPr>
            <a:picLocks noChangeAspect="0" noChangeArrowheads="1"/>
          </p:cNvPicPr>
          <p:nvPr/>
        </p:nvPicPr>
        <p:blipFill>
          <a:blip r:embed="rId4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036820" y="1751074"/>
            <a:ext cx="2892551" cy="5143500"/>
          </a:xfrm>
          <a:prstGeom prst="rect">
            <a:avLst/>
          </a:prstGeom>
          <a:noFill/>
          <a:extLst/>
        </p:spPr>
      </p:pic>
      <p:sp>
        <p:nvSpPr>
          <p:cNvPr id="431" name="Freeform 431"/>
          <p:cNvSpPr/>
          <p:nvPr/>
        </p:nvSpPr>
        <p:spPr>
          <a:xfrm rot="0" flipH="0" flipV="0">
            <a:off x="5032247" y="1746503"/>
            <a:ext cx="2901696" cy="5152645"/>
          </a:xfrm>
          <a:custGeom>
            <a:pathLst>
              <a:path w="2901696" h="5152645">
                <a:moveTo>
                  <a:pt x="0" y="5152645"/>
                </a:moveTo>
                <a:lnTo>
                  <a:pt x="2901696" y="5152645"/>
                </a:lnTo>
                <a:lnTo>
                  <a:pt x="2901696" y="0"/>
                </a:lnTo>
                <a:lnTo>
                  <a:pt x="0" y="0"/>
                </a:lnTo>
                <a:lnTo>
                  <a:pt x="0" y="515264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2" name="Picture 432"/>
          <p:cNvPicPr>
            <a:picLocks noChangeAspect="0" noChangeArrowheads="1"/>
          </p:cNvPicPr>
          <p:nvPr/>
        </p:nvPicPr>
        <p:blipFill>
          <a:blip r:embed="rId4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14943" y="1751074"/>
            <a:ext cx="2894076" cy="5143500"/>
          </a:xfrm>
          <a:prstGeom prst="rect">
            <a:avLst/>
          </a:prstGeom>
          <a:noFill/>
          <a:extLst/>
        </p:spPr>
      </p:pic>
      <p:sp>
        <p:nvSpPr>
          <p:cNvPr id="433" name="Freeform 433"/>
          <p:cNvSpPr/>
          <p:nvPr/>
        </p:nvSpPr>
        <p:spPr>
          <a:xfrm rot="0" flipH="0" flipV="0">
            <a:off x="8310371" y="1746503"/>
            <a:ext cx="2903220" cy="5152645"/>
          </a:xfrm>
          <a:custGeom>
            <a:pathLst>
              <a:path w="2903220" h="5152645">
                <a:moveTo>
                  <a:pt x="0" y="5152645"/>
                </a:moveTo>
                <a:lnTo>
                  <a:pt x="2903220" y="5152645"/>
                </a:lnTo>
                <a:lnTo>
                  <a:pt x="2903220" y="0"/>
                </a:lnTo>
                <a:lnTo>
                  <a:pt x="0" y="0"/>
                </a:lnTo>
                <a:lnTo>
                  <a:pt x="0" y="515264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34" name="Picture 434"/>
          <p:cNvPicPr>
            <a:picLocks noChangeAspect="0" noChangeArrowheads="1"/>
          </p:cNvPicPr>
          <p:nvPr/>
        </p:nvPicPr>
        <p:blipFill>
          <a:blip r:embed="rId4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47700" y="1751075"/>
            <a:ext cx="4003547" cy="5143500"/>
          </a:xfrm>
          <a:prstGeom prst="rect">
            <a:avLst/>
          </a:prstGeom>
          <a:noFill/>
          <a:extLst/>
        </p:spPr>
      </p:pic>
      <p:sp>
        <p:nvSpPr>
          <p:cNvPr id="435" name="Freeform 435"/>
          <p:cNvSpPr/>
          <p:nvPr/>
        </p:nvSpPr>
        <p:spPr>
          <a:xfrm rot="0" flipH="0" flipV="0">
            <a:off x="643127" y="1746503"/>
            <a:ext cx="4012692" cy="5152645"/>
          </a:xfrm>
          <a:custGeom>
            <a:pathLst>
              <a:path w="4012692" h="5152645">
                <a:moveTo>
                  <a:pt x="0" y="5152645"/>
                </a:moveTo>
                <a:lnTo>
                  <a:pt x="4012692" y="5152645"/>
                </a:lnTo>
                <a:lnTo>
                  <a:pt x="4012692" y="0"/>
                </a:lnTo>
                <a:lnTo>
                  <a:pt x="0" y="0"/>
                </a:lnTo>
                <a:lnTo>
                  <a:pt x="0" y="515264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Rectangle 436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-14-</a:t>
            </a:r>
          </a:p>
        </p:txBody>
      </p:sp>
      <p:sp>
        <p:nvSpPr>
          <p:cNvPr id="437" name="Rectangle 437"/>
          <p:cNvSpPr/>
          <p:nvPr/>
        </p:nvSpPr>
        <p:spPr>
          <a:xfrm rot="0" flipH="0" flipV="0">
            <a:off x="421233" y="169103"/>
            <a:ext cx="7453604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空中课堂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校园公开课，确保延期开学教学工作正常进行</a:t>
            </a:r>
          </a:p>
        </p:txBody>
      </p:sp>
      <p:sp>
        <p:nvSpPr>
          <p:cNvPr id="438" name="Rectangle 438"/>
          <p:cNvSpPr/>
          <p:nvPr/>
        </p:nvSpPr>
        <p:spPr>
          <a:xfrm rot="0" flipH="0" flipV="0">
            <a:off x="138684" y="1068278"/>
            <a:ext cx="4635398" cy="6339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空中课堂支持直播课程、录播课程多种形式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无需专业设备，手机即可发起</a:t>
            </a:r>
          </a:p>
        </p:txBody>
      </p:sp>
      <p:sp>
        <p:nvSpPr>
          <p:cNvPr id="439" name="Rectangle 439"/>
          <p:cNvSpPr/>
          <p:nvPr/>
        </p:nvSpPr>
        <p:spPr>
          <a:xfrm rot="0" flipH="0" flipV="0">
            <a:off x="5071236" y="1068278"/>
            <a:ext cx="6001511" cy="6339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1">
                <a:latin typeface="Wingdings" pitchFamily="0" charset="1"/>
              </a:rPr>
              <a:t></a:t>
            </a:r>
            <a:r>
              <a:rPr lang="en-US" sz="1800" baseline="0" b="0" i="0" dirty="0" spc="0">
                <a:latin typeface="寰蒋闆呴粦" pitchFamily="0" charset="1"/>
              </a:rPr>
              <a:t>通过学校入口一键推送健康教育、课程学习内容到所有的</a:t>
            </a:r>
          </a:p>
          <a:p>
            <a:pPr marL="286511">
              <a:lnSpc>
                <a:spcPts val="216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钉钉班级群中，直播转录播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440" name="Freeform 440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1" name="Picture 122"/>
          <p:cNvPicPr>
            <a:picLocks noChangeAspect="0" noChangeArrowheads="1"/>
          </p:cNvPicPr>
          <p:nvPr/>
        </p:nvPicPr>
        <p:blipFill>
          <a:blip r:embed="rId4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442" name="Picture 123"/>
          <p:cNvPicPr>
            <a:picLocks noChangeAspect="0" noChangeArrowheads="1"/>
          </p:cNvPicPr>
          <p:nvPr/>
        </p:nvPicPr>
        <p:blipFill>
          <a:blip r:embed="rId4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443" name="Freeform 443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4" name="Picture 444"/>
          <p:cNvPicPr>
            <a:picLocks noChangeAspect="0" noChangeArrowheads="1"/>
          </p:cNvPicPr>
          <p:nvPr/>
        </p:nvPicPr>
        <p:blipFill>
          <a:blip r:embed="rId4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15796" y="1260347"/>
            <a:ext cx="5369052" cy="4131564"/>
          </a:xfrm>
          <a:prstGeom prst="rect">
            <a:avLst/>
          </a:prstGeom>
          <a:noFill/>
          <a:extLst/>
        </p:spPr>
      </p:pic>
      <p:pic>
        <p:nvPicPr>
          <p:cNvPr id="445" name="Picture 445"/>
          <p:cNvPicPr>
            <a:picLocks noChangeAspect="0" noChangeArrowheads="1"/>
          </p:cNvPicPr>
          <p:nvPr/>
        </p:nvPicPr>
        <p:blipFill>
          <a:blip r:embed="rId4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133843" y="1039368"/>
            <a:ext cx="2572511" cy="4572000"/>
          </a:xfrm>
          <a:prstGeom prst="rect">
            <a:avLst/>
          </a:prstGeom>
          <a:noFill/>
          <a:extLst/>
        </p:spPr>
      </p:pic>
      <p:sp>
        <p:nvSpPr>
          <p:cNvPr id="446" name="Freeform 446"/>
          <p:cNvSpPr/>
          <p:nvPr/>
        </p:nvSpPr>
        <p:spPr>
          <a:xfrm rot="0" flipH="0" flipV="0">
            <a:off x="7129271" y="1034796"/>
            <a:ext cx="2581656" cy="4581144"/>
          </a:xfrm>
          <a:custGeom>
            <a:pathLst>
              <a:path w="2581656" h="4581144">
                <a:moveTo>
                  <a:pt x="0" y="4581144"/>
                </a:moveTo>
                <a:lnTo>
                  <a:pt x="2581656" y="4581144"/>
                </a:lnTo>
                <a:lnTo>
                  <a:pt x="2581656" y="0"/>
                </a:lnTo>
                <a:lnTo>
                  <a:pt x="0" y="0"/>
                </a:lnTo>
                <a:lnTo>
                  <a:pt x="0" y="4581144"/>
                </a:lnTo>
                <a:close/>
              </a:path>
            </a:pathLst>
          </a:custGeom>
          <a:noFill/>
          <a:ln w="9144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Rectangle 447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-15-</a:t>
            </a:r>
          </a:p>
        </p:txBody>
      </p:sp>
      <p:sp>
        <p:nvSpPr>
          <p:cNvPr id="448" name="Rectangle 448"/>
          <p:cNvSpPr/>
          <p:nvPr/>
        </p:nvSpPr>
        <p:spPr>
          <a:xfrm rot="0" flipH="0" flipV="0">
            <a:off x="421233" y="169103"/>
            <a:ext cx="4631715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空中课堂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视频会议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+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直播小班授课</a:t>
            </a:r>
          </a:p>
        </p:txBody>
      </p:sp>
      <p:sp>
        <p:nvSpPr>
          <p:cNvPr id="449" name="Rectangle 449"/>
          <p:cNvSpPr/>
          <p:nvPr/>
        </p:nvSpPr>
        <p:spPr>
          <a:xfrm rot="0" flipH="0" flipV="0">
            <a:off x="2314320" y="5807918"/>
            <a:ext cx="6113398" cy="9082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班级内进行的小班授课，可以采用视频会议</a:t>
            </a:r>
            <a:r>
              <a:rPr lang="en-US" sz="1800" baseline="0" b="0" i="0" dirty="0" spc="0">
                <a:latin typeface="寰蒋闆呴粦" pitchFamily="0" charset="1"/>
              </a:rPr>
              <a:t>+</a:t>
            </a:r>
            <a:r>
              <a:rPr lang="en-US" sz="1800" baseline="0" b="0" i="0" dirty="0" spc="0">
                <a:latin typeface="寰蒋闆呴粦" pitchFamily="0" charset="1"/>
              </a:rPr>
              <a:t>直播的模式进行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视频会议支持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100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方同时在线，满足班级开课诉求；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支持课程中的互动反馈，可分享桌面、音视频等内容；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450" name="Freeform 450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1" name="Picture 122"/>
          <p:cNvPicPr>
            <a:picLocks noChangeAspect="0" noChangeArrowheads="1"/>
          </p:cNvPicPr>
          <p:nvPr/>
        </p:nvPicPr>
        <p:blipFill>
          <a:blip r:embed="rId4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452" name="Picture 123"/>
          <p:cNvPicPr>
            <a:picLocks noChangeAspect="0" noChangeArrowheads="1"/>
          </p:cNvPicPr>
          <p:nvPr/>
        </p:nvPicPr>
        <p:blipFill>
          <a:blip r:embed="rId4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453" name="Freeform 453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4" name="Picture 454"/>
          <p:cNvPicPr>
            <a:picLocks noChangeAspect="0" noChangeArrowheads="1"/>
          </p:cNvPicPr>
          <p:nvPr/>
        </p:nvPicPr>
        <p:blipFill>
          <a:blip r:embed="rId4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10768" y="1202435"/>
            <a:ext cx="2017776" cy="4367784"/>
          </a:xfrm>
          <a:prstGeom prst="rect">
            <a:avLst/>
          </a:prstGeom>
          <a:noFill/>
          <a:extLst/>
        </p:spPr>
      </p:pic>
      <p:sp>
        <p:nvSpPr>
          <p:cNvPr id="455" name="Freeform 455"/>
          <p:cNvSpPr/>
          <p:nvPr/>
        </p:nvSpPr>
        <p:spPr>
          <a:xfrm rot="0" flipH="0" flipV="0">
            <a:off x="806195" y="1197863"/>
            <a:ext cx="2026921" cy="4376928"/>
          </a:xfrm>
          <a:custGeom>
            <a:pathLst>
              <a:path w="2026921" h="4376928">
                <a:moveTo>
                  <a:pt x="0" y="4376928"/>
                </a:moveTo>
                <a:lnTo>
                  <a:pt x="2026921" y="4376928"/>
                </a:lnTo>
                <a:lnTo>
                  <a:pt x="2026921" y="0"/>
                </a:lnTo>
                <a:lnTo>
                  <a:pt x="0" y="0"/>
                </a:lnTo>
                <a:lnTo>
                  <a:pt x="0" y="4376928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6" name="Picture 456"/>
          <p:cNvPicPr>
            <a:picLocks noChangeAspect="0" noChangeArrowheads="1"/>
          </p:cNvPicPr>
          <p:nvPr/>
        </p:nvPicPr>
        <p:blipFill>
          <a:blip r:embed="rId4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069335" y="1202435"/>
            <a:ext cx="2017776" cy="4367784"/>
          </a:xfrm>
          <a:prstGeom prst="rect">
            <a:avLst/>
          </a:prstGeom>
          <a:noFill/>
          <a:extLst/>
        </p:spPr>
      </p:pic>
      <p:sp>
        <p:nvSpPr>
          <p:cNvPr id="457" name="Freeform 457"/>
          <p:cNvSpPr/>
          <p:nvPr/>
        </p:nvSpPr>
        <p:spPr>
          <a:xfrm rot="0" flipH="0" flipV="0">
            <a:off x="3064764" y="1197863"/>
            <a:ext cx="2026920" cy="4376928"/>
          </a:xfrm>
          <a:custGeom>
            <a:pathLst>
              <a:path w="2026920" h="4376928">
                <a:moveTo>
                  <a:pt x="0" y="4376928"/>
                </a:moveTo>
                <a:lnTo>
                  <a:pt x="2026920" y="4376928"/>
                </a:lnTo>
                <a:lnTo>
                  <a:pt x="2026920" y="0"/>
                </a:lnTo>
                <a:lnTo>
                  <a:pt x="0" y="0"/>
                </a:lnTo>
                <a:lnTo>
                  <a:pt x="0" y="4376928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8" name="Picture 458"/>
          <p:cNvPicPr>
            <a:picLocks noChangeAspect="0" noChangeArrowheads="1"/>
          </p:cNvPicPr>
          <p:nvPr/>
        </p:nvPicPr>
        <p:blipFill>
          <a:blip r:embed="rId4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26379" y="1202435"/>
            <a:ext cx="2017776" cy="4367784"/>
          </a:xfrm>
          <a:prstGeom prst="rect">
            <a:avLst/>
          </a:prstGeom>
          <a:noFill/>
          <a:extLst/>
        </p:spPr>
      </p:pic>
      <p:sp>
        <p:nvSpPr>
          <p:cNvPr id="459" name="Freeform 459"/>
          <p:cNvSpPr/>
          <p:nvPr/>
        </p:nvSpPr>
        <p:spPr>
          <a:xfrm rot="0" flipH="0" flipV="0">
            <a:off x="5321808" y="1197863"/>
            <a:ext cx="2026920" cy="4376928"/>
          </a:xfrm>
          <a:custGeom>
            <a:pathLst>
              <a:path w="2026920" h="4376928">
                <a:moveTo>
                  <a:pt x="0" y="4376928"/>
                </a:moveTo>
                <a:lnTo>
                  <a:pt x="2026920" y="4376928"/>
                </a:lnTo>
                <a:lnTo>
                  <a:pt x="2026920" y="0"/>
                </a:lnTo>
                <a:lnTo>
                  <a:pt x="0" y="0"/>
                </a:lnTo>
                <a:lnTo>
                  <a:pt x="0" y="4376928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0" name="Picture 460"/>
          <p:cNvPicPr>
            <a:picLocks noChangeAspect="0" noChangeArrowheads="1"/>
          </p:cNvPicPr>
          <p:nvPr/>
        </p:nvPicPr>
        <p:blipFill>
          <a:blip r:embed="rId4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726423" y="1202435"/>
            <a:ext cx="1982723" cy="2589276"/>
          </a:xfrm>
          <a:prstGeom prst="rect">
            <a:avLst/>
          </a:prstGeom>
          <a:noFill/>
          <a:extLst/>
        </p:spPr>
      </p:pic>
      <p:sp>
        <p:nvSpPr>
          <p:cNvPr id="461" name="Freeform 461"/>
          <p:cNvSpPr/>
          <p:nvPr/>
        </p:nvSpPr>
        <p:spPr>
          <a:xfrm rot="0" flipH="0" flipV="0">
            <a:off x="8721852" y="1197863"/>
            <a:ext cx="1991868" cy="2598420"/>
          </a:xfrm>
          <a:custGeom>
            <a:pathLst>
              <a:path w="1991868" h="2598420">
                <a:moveTo>
                  <a:pt x="0" y="2598420"/>
                </a:moveTo>
                <a:lnTo>
                  <a:pt x="1991868" y="2598420"/>
                </a:lnTo>
                <a:lnTo>
                  <a:pt x="1991868" y="0"/>
                </a:lnTo>
                <a:lnTo>
                  <a:pt x="0" y="0"/>
                </a:lnTo>
                <a:lnTo>
                  <a:pt x="0" y="2598420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2" name="Picture 462"/>
          <p:cNvPicPr>
            <a:picLocks noChangeAspect="0" noChangeArrowheads="1"/>
          </p:cNvPicPr>
          <p:nvPr/>
        </p:nvPicPr>
        <p:blipFill>
          <a:blip r:embed="rId4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7328027" y="2485135"/>
            <a:ext cx="1410969" cy="919861"/>
          </a:xfrm>
          <a:prstGeom prst="rect">
            <a:avLst/>
          </a:prstGeom>
          <a:noFill/>
          <a:extLst/>
        </p:spPr>
      </p:pic>
      <p:sp>
        <p:nvSpPr>
          <p:cNvPr id="463" name="Rectangle 463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-16-</a:t>
            </a:r>
          </a:p>
        </p:txBody>
      </p:sp>
      <p:sp>
        <p:nvSpPr>
          <p:cNvPr id="464" name="Rectangle 464"/>
          <p:cNvSpPr/>
          <p:nvPr/>
        </p:nvSpPr>
        <p:spPr>
          <a:xfrm rot="0" flipH="0" flipV="0">
            <a:off x="421233" y="169103"/>
            <a:ext cx="4704867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空中课堂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线上作业，实现教学闭环</a:t>
            </a:r>
          </a:p>
        </p:txBody>
      </p:sp>
      <p:sp>
        <p:nvSpPr>
          <p:cNvPr id="465" name="Rectangle 465"/>
          <p:cNvSpPr/>
          <p:nvPr/>
        </p:nvSpPr>
        <p:spPr>
          <a:xfrm rot="0" flipH="0" flipV="0">
            <a:off x="902512" y="5773073"/>
            <a:ext cx="6459016" cy="908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aseline="0" b="0" i="0" dirty="0" spc="839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2" baseline="0" b="0" i="0" dirty="0" spc="0">
                <a:solidFill>
                  <a:srgbClr val="595959"/>
                </a:solidFill>
                <a:latin typeface="寰蒋闆呴粦" pitchFamily="0" charset="1"/>
              </a:rPr>
              <a:t>支撑各个学科的作业布置，与线上教学配合，确保学习结果；</a:t>
            </a:r>
          </a:p>
          <a:p>
            <a:pPr marL="0">
              <a:lnSpc>
                <a:spcPts val="2161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学生可线上反馈作业结果，老师在线评价阅处；</a:t>
            </a:r>
          </a:p>
          <a:p>
            <a:pPr marL="0">
              <a:lnSpc>
                <a:spcPts val="2159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以学生为维度进行统计，查看全班作业完成情况。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466" name="Freeform 46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7" name="Picture 122"/>
          <p:cNvPicPr>
            <a:picLocks noChangeAspect="0" noChangeArrowheads="1"/>
          </p:cNvPicPr>
          <p:nvPr/>
        </p:nvPicPr>
        <p:blipFill>
          <a:blip r:embed="rId4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468" name="Picture 123"/>
          <p:cNvPicPr>
            <a:picLocks noChangeAspect="0" noChangeArrowheads="1"/>
          </p:cNvPicPr>
          <p:nvPr/>
        </p:nvPicPr>
        <p:blipFill>
          <a:blip r:embed="rId4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469" name="Freeform 469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0" name="Picture 263"/>
          <p:cNvPicPr>
            <a:picLocks noChangeAspect="0" noChangeArrowheads="1"/>
          </p:cNvPicPr>
          <p:nvPr/>
        </p:nvPicPr>
        <p:blipFill>
          <a:blip r:embed="rId4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6423" y="1322832"/>
            <a:ext cx="5023358" cy="1875535"/>
          </a:xfrm>
          <a:prstGeom prst="rect">
            <a:avLst/>
          </a:prstGeom>
          <a:noFill/>
          <a:extLst/>
        </p:spPr>
      </p:pic>
      <p:pic>
        <p:nvPicPr>
          <p:cNvPr id="471" name="Picture 471"/>
          <p:cNvPicPr>
            <a:picLocks noChangeAspect="0" noChangeArrowheads="1"/>
          </p:cNvPicPr>
          <p:nvPr/>
        </p:nvPicPr>
        <p:blipFill>
          <a:blip r:embed="rId4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4723" y="1730755"/>
            <a:ext cx="3839971" cy="692911"/>
          </a:xfrm>
          <a:prstGeom prst="rect">
            <a:avLst/>
          </a:prstGeom>
          <a:noFill/>
          <a:extLst/>
        </p:spPr>
      </p:pic>
      <p:pic>
        <p:nvPicPr>
          <p:cNvPr id="472" name="Picture 265"/>
          <p:cNvPicPr>
            <a:picLocks noChangeAspect="0" noChangeArrowheads="1"/>
          </p:cNvPicPr>
          <p:nvPr/>
        </p:nvPicPr>
        <p:blipFill>
          <a:blip r:embed="rId4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5900" y="1741931"/>
            <a:ext cx="3815334" cy="668273"/>
          </a:xfrm>
          <a:prstGeom prst="rect">
            <a:avLst/>
          </a:prstGeom>
          <a:noFill/>
          <a:extLst/>
        </p:spPr>
      </p:pic>
      <p:pic>
        <p:nvPicPr>
          <p:cNvPr id="473" name="Picture 169"/>
          <p:cNvPicPr>
            <a:picLocks noChangeAspect="0" noChangeArrowheads="1"/>
          </p:cNvPicPr>
          <p:nvPr/>
        </p:nvPicPr>
        <p:blipFill>
          <a:blip r:embed="rId4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1289304"/>
            <a:ext cx="1989327" cy="1910079"/>
          </a:xfrm>
          <a:prstGeom prst="rect">
            <a:avLst/>
          </a:prstGeom>
          <a:noFill/>
          <a:extLst/>
        </p:spPr>
      </p:pic>
      <p:pic>
        <p:nvPicPr>
          <p:cNvPr id="474" name="Picture 474"/>
          <p:cNvPicPr>
            <a:picLocks noChangeAspect="0" noChangeArrowheads="1"/>
          </p:cNvPicPr>
          <p:nvPr/>
        </p:nvPicPr>
        <p:blipFill>
          <a:blip r:embed="rId4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1697228"/>
            <a:ext cx="805688" cy="726439"/>
          </a:xfrm>
          <a:prstGeom prst="rect">
            <a:avLst/>
          </a:prstGeom>
          <a:noFill/>
          <a:extLst/>
        </p:spPr>
      </p:pic>
      <p:pic>
        <p:nvPicPr>
          <p:cNvPr id="475" name="Picture 171"/>
          <p:cNvPicPr>
            <a:picLocks noChangeAspect="0" noChangeArrowheads="1"/>
          </p:cNvPicPr>
          <p:nvPr/>
        </p:nvPicPr>
        <p:blipFill>
          <a:blip r:embed="rId4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1708403"/>
            <a:ext cx="781050" cy="701801"/>
          </a:xfrm>
          <a:prstGeom prst="rect">
            <a:avLst/>
          </a:prstGeom>
          <a:noFill/>
          <a:extLst/>
        </p:spPr>
      </p:pic>
      <p:pic>
        <p:nvPicPr>
          <p:cNvPr id="476" name="Picture 172"/>
          <p:cNvPicPr>
            <a:picLocks noChangeAspect="0" noChangeArrowheads="1"/>
          </p:cNvPicPr>
          <p:nvPr/>
        </p:nvPicPr>
        <p:blipFill>
          <a:blip r:embed="rId4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2296668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477" name="Picture 477"/>
          <p:cNvPicPr>
            <a:picLocks noChangeAspect="0" noChangeArrowheads="1"/>
          </p:cNvPicPr>
          <p:nvPr/>
        </p:nvPicPr>
        <p:blipFill>
          <a:blip r:embed="rId4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2704591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478" name="Picture 174"/>
          <p:cNvPicPr>
            <a:picLocks noChangeAspect="0" noChangeArrowheads="1"/>
          </p:cNvPicPr>
          <p:nvPr/>
        </p:nvPicPr>
        <p:blipFill>
          <a:blip r:embed="rId4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2715767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479" name="Picture 272"/>
          <p:cNvPicPr>
            <a:picLocks noChangeAspect="0" noChangeArrowheads="1"/>
          </p:cNvPicPr>
          <p:nvPr/>
        </p:nvPicPr>
        <p:blipFill>
          <a:blip r:embed="rId4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2298192"/>
            <a:ext cx="2023745" cy="1920494"/>
          </a:xfrm>
          <a:prstGeom prst="rect">
            <a:avLst/>
          </a:prstGeom>
          <a:noFill/>
          <a:extLst/>
        </p:spPr>
      </p:pic>
      <p:pic>
        <p:nvPicPr>
          <p:cNvPr id="480" name="Picture 480"/>
          <p:cNvPicPr>
            <a:picLocks noChangeAspect="0" noChangeArrowheads="1"/>
          </p:cNvPicPr>
          <p:nvPr/>
        </p:nvPicPr>
        <p:blipFill>
          <a:blip r:embed="rId4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2706115"/>
            <a:ext cx="840740" cy="737108"/>
          </a:xfrm>
          <a:prstGeom prst="rect">
            <a:avLst/>
          </a:prstGeom>
          <a:noFill/>
          <a:extLst/>
        </p:spPr>
      </p:pic>
      <p:pic>
        <p:nvPicPr>
          <p:cNvPr id="481" name="Picture 177"/>
          <p:cNvPicPr>
            <a:picLocks noChangeAspect="0" noChangeArrowheads="1"/>
          </p:cNvPicPr>
          <p:nvPr/>
        </p:nvPicPr>
        <p:blipFill>
          <a:blip r:embed="rId4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535" y="2705099"/>
            <a:ext cx="817625" cy="713994"/>
          </a:xfrm>
          <a:prstGeom prst="rect">
            <a:avLst/>
          </a:prstGeom>
          <a:noFill/>
          <a:extLst/>
        </p:spPr>
      </p:pic>
      <p:sp>
        <p:nvSpPr>
          <p:cNvPr id="482" name="Freeform 482"/>
          <p:cNvSpPr/>
          <p:nvPr/>
        </p:nvSpPr>
        <p:spPr>
          <a:xfrm rot="0" flipH="0" flipV="0">
            <a:off x="3955541" y="2070353"/>
            <a:ext cx="0" cy="3096768"/>
          </a:xfrm>
          <a:custGeom>
            <a:pathLst>
              <a:path w="0" h="3096768">
                <a:moveTo>
                  <a:pt x="0" y="0"/>
                </a:moveTo>
                <a:lnTo>
                  <a:pt x="0" y="3096768"/>
                </a:lnTo>
              </a:path>
            </a:pathLst>
          </a:custGeom>
          <a:noFill/>
          <a:ln w="28955" cap="flat" cmpd="sng">
            <a:solidFill>
              <a:srgbClr val="C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3" name="Picture 172"/>
          <p:cNvPicPr>
            <a:picLocks noChangeAspect="0" noChangeArrowheads="1"/>
          </p:cNvPicPr>
          <p:nvPr/>
        </p:nvPicPr>
        <p:blipFill>
          <a:blip r:embed="rId4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3285743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484" name="Picture 484"/>
          <p:cNvPicPr>
            <a:picLocks noChangeAspect="0" noChangeArrowheads="1"/>
          </p:cNvPicPr>
          <p:nvPr/>
        </p:nvPicPr>
        <p:blipFill>
          <a:blip r:embed="rId4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3693667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485" name="Picture 174"/>
          <p:cNvPicPr>
            <a:picLocks noChangeAspect="0" noChangeArrowheads="1"/>
          </p:cNvPicPr>
          <p:nvPr/>
        </p:nvPicPr>
        <p:blipFill>
          <a:blip r:embed="rId4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3704843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486" name="Picture 182"/>
          <p:cNvPicPr>
            <a:picLocks noChangeAspect="0" noChangeArrowheads="1"/>
          </p:cNvPicPr>
          <p:nvPr/>
        </p:nvPicPr>
        <p:blipFill>
          <a:blip r:embed="rId4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9728" y="3282695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487" name="Picture 487"/>
          <p:cNvPicPr>
            <a:picLocks noChangeAspect="0" noChangeArrowheads="1"/>
          </p:cNvPicPr>
          <p:nvPr/>
        </p:nvPicPr>
        <p:blipFill>
          <a:blip r:embed="rId4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028" y="3690620"/>
            <a:ext cx="791971" cy="683767"/>
          </a:xfrm>
          <a:prstGeom prst="rect">
            <a:avLst/>
          </a:prstGeom>
          <a:noFill/>
          <a:extLst/>
        </p:spPr>
      </p:pic>
      <p:pic>
        <p:nvPicPr>
          <p:cNvPr id="488" name="Picture 184"/>
          <p:cNvPicPr>
            <a:picLocks noChangeAspect="0" noChangeArrowheads="1"/>
          </p:cNvPicPr>
          <p:nvPr/>
        </p:nvPicPr>
        <p:blipFill>
          <a:blip r:embed="rId4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11396" y="3694175"/>
            <a:ext cx="767333" cy="659130"/>
          </a:xfrm>
          <a:prstGeom prst="rect">
            <a:avLst/>
          </a:prstGeom>
          <a:noFill/>
          <a:extLst/>
        </p:spPr>
      </p:pic>
      <p:pic>
        <p:nvPicPr>
          <p:cNvPr id="489" name="Picture 172"/>
          <p:cNvPicPr>
            <a:picLocks noChangeAspect="0" noChangeArrowheads="1"/>
          </p:cNvPicPr>
          <p:nvPr/>
        </p:nvPicPr>
        <p:blipFill>
          <a:blip r:embed="rId4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7947" y="4253458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490" name="Picture 490"/>
          <p:cNvPicPr>
            <a:picLocks noChangeAspect="0" noChangeArrowheads="1"/>
          </p:cNvPicPr>
          <p:nvPr/>
        </p:nvPicPr>
        <p:blipFill>
          <a:blip r:embed="rId4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6247" y="4661408"/>
            <a:ext cx="3833876" cy="692911"/>
          </a:xfrm>
          <a:prstGeom prst="rect">
            <a:avLst/>
          </a:prstGeom>
          <a:noFill/>
          <a:extLst/>
        </p:spPr>
      </p:pic>
      <p:pic>
        <p:nvPicPr>
          <p:cNvPr id="491" name="Picture 174"/>
          <p:cNvPicPr>
            <a:picLocks noChangeAspect="0" noChangeArrowheads="1"/>
          </p:cNvPicPr>
          <p:nvPr/>
        </p:nvPicPr>
        <p:blipFill>
          <a:blip r:embed="rId4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7423" y="4672584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492" name="Picture 182"/>
          <p:cNvPicPr>
            <a:picLocks noChangeAspect="0" noChangeArrowheads="1"/>
          </p:cNvPicPr>
          <p:nvPr/>
        </p:nvPicPr>
        <p:blipFill>
          <a:blip r:embed="rId4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5155" y="4250486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493" name="Picture 493"/>
          <p:cNvPicPr>
            <a:picLocks noChangeAspect="0" noChangeArrowheads="1"/>
          </p:cNvPicPr>
          <p:nvPr/>
        </p:nvPicPr>
        <p:blipFill>
          <a:blip r:embed="rId4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3455" y="4658360"/>
            <a:ext cx="791972" cy="683767"/>
          </a:xfrm>
          <a:prstGeom prst="rect">
            <a:avLst/>
          </a:prstGeom>
          <a:noFill/>
          <a:extLst/>
        </p:spPr>
      </p:pic>
      <p:pic>
        <p:nvPicPr>
          <p:cNvPr id="494" name="Picture 184"/>
          <p:cNvPicPr>
            <a:picLocks noChangeAspect="0" noChangeArrowheads="1"/>
          </p:cNvPicPr>
          <p:nvPr/>
        </p:nvPicPr>
        <p:blipFill>
          <a:blip r:embed="rId4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4660391"/>
            <a:ext cx="767333" cy="659130"/>
          </a:xfrm>
          <a:prstGeom prst="rect">
            <a:avLst/>
          </a:prstGeom>
          <a:noFill/>
          <a:extLst/>
        </p:spPr>
      </p:pic>
      <p:sp>
        <p:nvSpPr>
          <p:cNvPr id="495" name="Rectangle 495"/>
          <p:cNvSpPr/>
          <p:nvPr/>
        </p:nvSpPr>
        <p:spPr>
          <a:xfrm rot="0" flipH="0" flipV="0">
            <a:off x="4569205" y="1849901"/>
            <a:ext cx="2825800" cy="400870"/>
          </a:xfrm>
          <a:prstGeom prst="rect">
            <a:avLst/>
          </a:prstGeom>
        </p:spPr>
      </p:sp>
      <p:sp>
        <p:nvSpPr>
          <p:cNvPr id="496" name="Freeform 496"/>
          <p:cNvSpPr/>
          <p:nvPr/>
        </p:nvSpPr>
        <p:spPr>
          <a:xfrm rot="0" flipH="0" flipV="0">
            <a:off x="4580919" y="1970262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Freeform 497"/>
          <p:cNvSpPr/>
          <p:nvPr/>
        </p:nvSpPr>
        <p:spPr>
          <a:xfrm rot="0" flipH="0" flipV="0">
            <a:off x="4746716" y="1970262"/>
            <a:ext cx="87698" cy="200802"/>
          </a:xfrm>
          <a:custGeom>
            <a:pathLst>
              <a:path w="3993554" h="9144000">
                <a:moveTo>
                  <a:pt x="3993554" y="9144000"/>
                </a:moveTo>
                <a:lnTo>
                  <a:pt x="2250876" y="9144000"/>
                </a:lnTo>
                <a:lnTo>
                  <a:pt x="2250876" y="2560241"/>
                </a:lnTo>
                <a:cubicBezTo>
                  <a:pt x="1614289" y="3157803"/>
                  <a:pt x="863996" y="3599789"/>
                  <a:pt x="0" y="3886200"/>
                </a:cubicBezTo>
                <a:lnTo>
                  <a:pt x="0" y="2298700"/>
                </a:lnTo>
                <a:cubicBezTo>
                  <a:pt x="454818" y="2150005"/>
                  <a:pt x="948862" y="1868091"/>
                  <a:pt x="1482129" y="1452960"/>
                </a:cubicBezTo>
                <a:cubicBezTo>
                  <a:pt x="2015397" y="1037829"/>
                  <a:pt x="2381250" y="553509"/>
                  <a:pt x="2579687" y="0"/>
                </a:cubicBezTo>
                <a:lnTo>
                  <a:pt x="3993554" y="0"/>
                </a:ln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Freeform 498"/>
          <p:cNvSpPr/>
          <p:nvPr/>
        </p:nvSpPr>
        <p:spPr>
          <a:xfrm rot="0" flipH="0" flipV="0">
            <a:off x="6821836" y="1974666"/>
            <a:ext cx="246849" cy="244361"/>
          </a:xfrm>
          <a:custGeom>
            <a:pathLst>
              <a:path w="12303125" h="12179100">
                <a:moveTo>
                  <a:pt x="12017772" y="1574998"/>
                </a:moveTo>
                <a:cubicBezTo>
                  <a:pt x="11653970" y="1674217"/>
                  <a:pt x="11294335" y="1767218"/>
                  <a:pt x="10938867" y="1854001"/>
                </a:cubicBezTo>
                <a:cubicBezTo>
                  <a:pt x="11277799" y="2011164"/>
                  <a:pt x="11732552" y="2191014"/>
                  <a:pt x="12303125" y="2393553"/>
                </a:cubicBezTo>
                <a:cubicBezTo>
                  <a:pt x="12166600" y="3253448"/>
                  <a:pt x="11957778" y="3821906"/>
                  <a:pt x="11676658" y="4098925"/>
                </a:cubicBezTo>
                <a:cubicBezTo>
                  <a:pt x="11395538" y="4375943"/>
                  <a:pt x="10930467" y="4514453"/>
                  <a:pt x="10281444" y="4514453"/>
                </a:cubicBezTo>
                <a:lnTo>
                  <a:pt x="8346678" y="4514453"/>
                </a:lnTo>
                <a:cubicBezTo>
                  <a:pt x="7180924" y="4514453"/>
                  <a:pt x="6598047" y="3939778"/>
                  <a:pt x="6598047" y="2790428"/>
                </a:cubicBezTo>
                <a:lnTo>
                  <a:pt x="6598047" y="0"/>
                </a:lnTo>
                <a:lnTo>
                  <a:pt x="8210352" y="0"/>
                </a:lnTo>
                <a:lnTo>
                  <a:pt x="8210352" y="1147167"/>
                </a:lnTo>
                <a:cubicBezTo>
                  <a:pt x="9338932" y="870148"/>
                  <a:pt x="10397266" y="545637"/>
                  <a:pt x="11385352" y="173633"/>
                </a:cubicBezTo>
                <a:close/>
                <a:moveTo>
                  <a:pt x="8210352" y="2437011"/>
                </a:moveTo>
                <a:lnTo>
                  <a:pt x="8210352" y="2530078"/>
                </a:lnTo>
                <a:cubicBezTo>
                  <a:pt x="8210352" y="2926953"/>
                  <a:pt x="8429427" y="3125390"/>
                  <a:pt x="8867577" y="3125390"/>
                </a:cubicBezTo>
                <a:lnTo>
                  <a:pt x="9872266" y="3125390"/>
                </a:lnTo>
                <a:cubicBezTo>
                  <a:pt x="10178124" y="3125390"/>
                  <a:pt x="10389923" y="3069564"/>
                  <a:pt x="10507663" y="2957909"/>
                </a:cubicBezTo>
                <a:cubicBezTo>
                  <a:pt x="10625535" y="2846255"/>
                  <a:pt x="10719660" y="2490721"/>
                  <a:pt x="10790039" y="1891308"/>
                </a:cubicBezTo>
                <a:cubicBezTo>
                  <a:pt x="9913607" y="2102181"/>
                  <a:pt x="9053711" y="2284081"/>
                  <a:pt x="8210352" y="2437011"/>
                </a:cubicBezTo>
                <a:close/>
                <a:moveTo>
                  <a:pt x="148828" y="4204295"/>
                </a:moveTo>
                <a:lnTo>
                  <a:pt x="0" y="2852539"/>
                </a:lnTo>
                <a:lnTo>
                  <a:pt x="3559374" y="2467967"/>
                </a:lnTo>
                <a:lnTo>
                  <a:pt x="3559374" y="1996678"/>
                </a:lnTo>
                <a:lnTo>
                  <a:pt x="334764" y="1996678"/>
                </a:lnTo>
                <a:lnTo>
                  <a:pt x="334764" y="793750"/>
                </a:lnTo>
                <a:lnTo>
                  <a:pt x="3559374" y="793750"/>
                </a:lnTo>
                <a:lnTo>
                  <a:pt x="3559374" y="24804"/>
                </a:lnTo>
                <a:lnTo>
                  <a:pt x="5171678" y="24804"/>
                </a:lnTo>
                <a:lnTo>
                  <a:pt x="5171678" y="4576365"/>
                </a:lnTo>
                <a:lnTo>
                  <a:pt x="3559374" y="4576365"/>
                </a:lnTo>
                <a:lnTo>
                  <a:pt x="3559374" y="3733006"/>
                </a:lnTo>
                <a:close/>
                <a:moveTo>
                  <a:pt x="3063280" y="12179100"/>
                </a:moveTo>
                <a:lnTo>
                  <a:pt x="1326952" y="12179100"/>
                </a:lnTo>
                <a:lnTo>
                  <a:pt x="1326952" y="5022850"/>
                </a:lnTo>
                <a:lnTo>
                  <a:pt x="10876757" y="5022850"/>
                </a:lnTo>
                <a:lnTo>
                  <a:pt x="10876757" y="10269140"/>
                </a:lnTo>
                <a:cubicBezTo>
                  <a:pt x="10876757" y="10810741"/>
                  <a:pt x="10757892" y="11216877"/>
                  <a:pt x="10520164" y="11487546"/>
                </a:cubicBezTo>
                <a:cubicBezTo>
                  <a:pt x="10282436" y="11758347"/>
                  <a:pt x="9995099" y="11934030"/>
                  <a:pt x="9658152" y="12014596"/>
                </a:cubicBezTo>
                <a:cubicBezTo>
                  <a:pt x="9321337" y="12095294"/>
                  <a:pt x="8259961" y="12129425"/>
                  <a:pt x="6474024" y="12116989"/>
                </a:cubicBezTo>
                <a:cubicBezTo>
                  <a:pt x="6391341" y="11678839"/>
                  <a:pt x="6259050" y="11174477"/>
                  <a:pt x="6077149" y="10603903"/>
                </a:cubicBezTo>
                <a:cubicBezTo>
                  <a:pt x="6717837" y="10628774"/>
                  <a:pt x="7505369" y="10641210"/>
                  <a:pt x="8439746" y="10641210"/>
                </a:cubicBezTo>
                <a:cubicBezTo>
                  <a:pt x="8894432" y="10641210"/>
                  <a:pt x="9127993" y="10388997"/>
                  <a:pt x="9140428" y="9884568"/>
                </a:cubicBezTo>
                <a:lnTo>
                  <a:pt x="3063280" y="9884568"/>
                </a:lnTo>
                <a:close/>
                <a:moveTo>
                  <a:pt x="9140428" y="6287889"/>
                </a:moveTo>
                <a:lnTo>
                  <a:pt x="3063280" y="6287889"/>
                </a:lnTo>
                <a:lnTo>
                  <a:pt x="3063280" y="6970117"/>
                </a:lnTo>
                <a:lnTo>
                  <a:pt x="9140428" y="6970117"/>
                </a:lnTo>
                <a:close/>
                <a:moveTo>
                  <a:pt x="3063280" y="8768358"/>
                </a:moveTo>
                <a:lnTo>
                  <a:pt x="9140428" y="8768358"/>
                </a:lnTo>
                <a:lnTo>
                  <a:pt x="9140428" y="8086328"/>
                </a:lnTo>
                <a:lnTo>
                  <a:pt x="3063280" y="8086328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Freeform 499"/>
          <p:cNvSpPr/>
          <p:nvPr/>
        </p:nvSpPr>
        <p:spPr>
          <a:xfrm rot="0" flipH="0" flipV="0">
            <a:off x="7143928" y="1982876"/>
            <a:ext cx="247347" cy="236151"/>
          </a:xfrm>
          <a:custGeom>
            <a:pathLst>
              <a:path w="12327930" h="11769922">
                <a:moveTo>
                  <a:pt x="37108" y="4477345"/>
                </a:moveTo>
                <a:lnTo>
                  <a:pt x="5239941" y="4477345"/>
                </a:lnTo>
                <a:lnTo>
                  <a:pt x="4998045" y="3919140"/>
                </a:lnTo>
                <a:lnTo>
                  <a:pt x="1302147" y="3919140"/>
                </a:lnTo>
                <a:lnTo>
                  <a:pt x="1302147" y="0"/>
                </a:lnTo>
                <a:lnTo>
                  <a:pt x="11025584" y="0"/>
                </a:lnTo>
                <a:lnTo>
                  <a:pt x="11025584" y="3919140"/>
                </a:lnTo>
                <a:lnTo>
                  <a:pt x="7106444" y="3919140"/>
                </a:lnTo>
                <a:lnTo>
                  <a:pt x="7304881" y="4477345"/>
                </a:lnTo>
                <a:lnTo>
                  <a:pt x="12327930" y="4477345"/>
                </a:lnTo>
                <a:lnTo>
                  <a:pt x="12327930" y="5692775"/>
                </a:lnTo>
                <a:lnTo>
                  <a:pt x="37108" y="5692775"/>
                </a:lnTo>
                <a:close/>
                <a:moveTo>
                  <a:pt x="9314061" y="992187"/>
                </a:moveTo>
                <a:lnTo>
                  <a:pt x="3013670" y="992187"/>
                </a:lnTo>
                <a:lnTo>
                  <a:pt x="3013670" y="1525587"/>
                </a:lnTo>
                <a:lnTo>
                  <a:pt x="9314061" y="1525587"/>
                </a:lnTo>
                <a:close/>
                <a:moveTo>
                  <a:pt x="9314061" y="2926953"/>
                </a:moveTo>
                <a:lnTo>
                  <a:pt x="9314061" y="2393751"/>
                </a:lnTo>
                <a:lnTo>
                  <a:pt x="3013670" y="2393751"/>
                </a:lnTo>
                <a:lnTo>
                  <a:pt x="3013670" y="2926953"/>
                </a:lnTo>
                <a:close/>
                <a:moveTo>
                  <a:pt x="1649412" y="6213673"/>
                </a:moveTo>
                <a:lnTo>
                  <a:pt x="10727928" y="6213673"/>
                </a:lnTo>
                <a:lnTo>
                  <a:pt x="10727928" y="8917384"/>
                </a:lnTo>
                <a:lnTo>
                  <a:pt x="7218164" y="8917384"/>
                </a:lnTo>
                <a:lnTo>
                  <a:pt x="7218164" y="10442772"/>
                </a:lnTo>
                <a:cubicBezTo>
                  <a:pt x="7218164" y="10860417"/>
                  <a:pt x="7104459" y="11178777"/>
                  <a:pt x="6877050" y="11397852"/>
                </a:cubicBezTo>
                <a:cubicBezTo>
                  <a:pt x="6649641" y="11616927"/>
                  <a:pt x="6299266" y="11733674"/>
                  <a:pt x="5825926" y="11748094"/>
                </a:cubicBezTo>
                <a:cubicBezTo>
                  <a:pt x="5352587" y="11762646"/>
                  <a:pt x="4807942" y="11769922"/>
                  <a:pt x="4191992" y="11769922"/>
                </a:cubicBezTo>
                <a:cubicBezTo>
                  <a:pt x="4125846" y="11373047"/>
                  <a:pt x="4018359" y="10914128"/>
                  <a:pt x="3869531" y="10393163"/>
                </a:cubicBezTo>
                <a:lnTo>
                  <a:pt x="3906639" y="10393163"/>
                </a:lnTo>
                <a:lnTo>
                  <a:pt x="4874022" y="10436621"/>
                </a:lnTo>
                <a:cubicBezTo>
                  <a:pt x="5122069" y="10436621"/>
                  <a:pt x="5294643" y="10398388"/>
                  <a:pt x="5391745" y="10321924"/>
                </a:cubicBezTo>
                <a:cubicBezTo>
                  <a:pt x="5488980" y="10245459"/>
                  <a:pt x="5539647" y="10112110"/>
                  <a:pt x="5543748" y="9921875"/>
                </a:cubicBezTo>
                <a:lnTo>
                  <a:pt x="5543748" y="8917384"/>
                </a:lnTo>
                <a:lnTo>
                  <a:pt x="1649412" y="8917384"/>
                </a:lnTo>
                <a:close/>
                <a:moveTo>
                  <a:pt x="9041209" y="7900392"/>
                </a:moveTo>
                <a:lnTo>
                  <a:pt x="9041209" y="7230665"/>
                </a:lnTo>
                <a:lnTo>
                  <a:pt x="3336131" y="7230665"/>
                </a:lnTo>
                <a:lnTo>
                  <a:pt x="3336131" y="7900392"/>
                </a:lnTo>
                <a:close/>
                <a:moveTo>
                  <a:pt x="3423047" y="9028906"/>
                </a:moveTo>
                <a:lnTo>
                  <a:pt x="4229100" y="10157618"/>
                </a:lnTo>
                <a:cubicBezTo>
                  <a:pt x="3055011" y="10719857"/>
                  <a:pt x="1922264" y="11236588"/>
                  <a:pt x="830858" y="11707811"/>
                </a:cubicBezTo>
                <a:cubicBezTo>
                  <a:pt x="599347" y="11294400"/>
                  <a:pt x="322395" y="10852083"/>
                  <a:pt x="0" y="10380860"/>
                </a:cubicBezTo>
                <a:cubicBezTo>
                  <a:pt x="1149218" y="10008724"/>
                  <a:pt x="2290233" y="9558073"/>
                  <a:pt x="3423047" y="9028906"/>
                </a:cubicBezTo>
                <a:close/>
                <a:moveTo>
                  <a:pt x="8718748" y="9128125"/>
                </a:moveTo>
                <a:cubicBezTo>
                  <a:pt x="9917708" y="9525000"/>
                  <a:pt x="11087695" y="9938411"/>
                  <a:pt x="12228711" y="10368358"/>
                </a:cubicBezTo>
                <a:lnTo>
                  <a:pt x="11496873" y="11670704"/>
                </a:lnTo>
                <a:cubicBezTo>
                  <a:pt x="10496484" y="11248958"/>
                  <a:pt x="9338931" y="10790038"/>
                  <a:pt x="8024217" y="10293944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Rectangle 500"/>
          <p:cNvSpPr/>
          <p:nvPr/>
        </p:nvSpPr>
        <p:spPr>
          <a:xfrm rot="0" flipH="0" flipV="0">
            <a:off x="2848101" y="2354309"/>
            <a:ext cx="4546980" cy="870494"/>
          </a:xfrm>
          <a:prstGeom prst="rect">
            <a:avLst/>
          </a:prstGeom>
        </p:spPr>
      </p:sp>
      <p:sp>
        <p:nvSpPr>
          <p:cNvPr id="501" name="Freeform 501"/>
          <p:cNvSpPr/>
          <p:nvPr/>
        </p:nvSpPr>
        <p:spPr>
          <a:xfrm rot="0" flipH="0" flipV="0">
            <a:off x="2918383" y="2565615"/>
            <a:ext cx="469340" cy="550343"/>
          </a:xfrm>
          <a:custGeom>
            <a:pathLst>
              <a:path w="9773047" h="11459765">
                <a:moveTo>
                  <a:pt x="0" y="11459765"/>
                </a:moveTo>
                <a:lnTo>
                  <a:pt x="0" y="0"/>
                </a:lnTo>
                <a:lnTo>
                  <a:pt x="9773047" y="0"/>
                </a:lnTo>
                <a:lnTo>
                  <a:pt x="9773047" y="11459765"/>
                </a:lnTo>
                <a:lnTo>
                  <a:pt x="8011914" y="11459765"/>
                </a:lnTo>
                <a:lnTo>
                  <a:pt x="8011914" y="10616406"/>
                </a:lnTo>
                <a:lnTo>
                  <a:pt x="1761133" y="10616406"/>
                </a:lnTo>
                <a:lnTo>
                  <a:pt x="1761133" y="11459765"/>
                </a:lnTo>
                <a:close/>
                <a:moveTo>
                  <a:pt x="8011914" y="1637110"/>
                </a:moveTo>
                <a:lnTo>
                  <a:pt x="1761133" y="1637110"/>
                </a:lnTo>
                <a:lnTo>
                  <a:pt x="1761133" y="3001368"/>
                </a:lnTo>
                <a:lnTo>
                  <a:pt x="8011914" y="3001368"/>
                </a:lnTo>
                <a:close/>
                <a:moveTo>
                  <a:pt x="1761133" y="5953125"/>
                </a:moveTo>
                <a:lnTo>
                  <a:pt x="8011914" y="5953125"/>
                </a:lnTo>
                <a:lnTo>
                  <a:pt x="8011914" y="4588868"/>
                </a:lnTo>
                <a:lnTo>
                  <a:pt x="1761133" y="4588868"/>
                </a:lnTo>
                <a:close/>
                <a:moveTo>
                  <a:pt x="1761133" y="8979297"/>
                </a:moveTo>
                <a:lnTo>
                  <a:pt x="8011914" y="8979297"/>
                </a:lnTo>
                <a:lnTo>
                  <a:pt x="8011914" y="7540625"/>
                </a:lnTo>
                <a:lnTo>
                  <a:pt x="1761133" y="7540625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 rot="0" flipH="0" flipV="0">
            <a:off x="4562631" y="2965434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 rot="0" flipH="0" flipV="0">
            <a:off x="4713311" y="2965434"/>
            <a:ext cx="134133" cy="200802"/>
          </a:xfrm>
          <a:custGeom>
            <a:pathLst>
              <a:path w="6108105" h="9144000">
                <a:moveTo>
                  <a:pt x="6108105" y="7531100"/>
                </a:moveTo>
                <a:lnTo>
                  <a:pt x="6108105" y="9144000"/>
                </a:lnTo>
                <a:lnTo>
                  <a:pt x="0" y="9144000"/>
                </a:lnTo>
                <a:cubicBezTo>
                  <a:pt x="66146" y="8531093"/>
                  <a:pt x="264583" y="7950333"/>
                  <a:pt x="595312" y="7401719"/>
                </a:cubicBezTo>
                <a:cubicBezTo>
                  <a:pt x="926042" y="6852973"/>
                  <a:pt x="1579232" y="6125171"/>
                  <a:pt x="2554883" y="5218311"/>
                </a:cubicBezTo>
                <a:cubicBezTo>
                  <a:pt x="3340430" y="4485283"/>
                  <a:pt x="3822038" y="3988330"/>
                  <a:pt x="3999706" y="3727450"/>
                </a:cubicBezTo>
                <a:cubicBezTo>
                  <a:pt x="4239551" y="3367220"/>
                  <a:pt x="4359473" y="3011091"/>
                  <a:pt x="4359473" y="2659063"/>
                </a:cubicBezTo>
                <a:cubicBezTo>
                  <a:pt x="4359473" y="2269861"/>
                  <a:pt x="4255095" y="1970683"/>
                  <a:pt x="4046339" y="1761530"/>
                </a:cubicBezTo>
                <a:cubicBezTo>
                  <a:pt x="3837583" y="1552377"/>
                  <a:pt x="3549187" y="1447800"/>
                  <a:pt x="3181151" y="1447800"/>
                </a:cubicBezTo>
                <a:cubicBezTo>
                  <a:pt x="2817349" y="1447800"/>
                  <a:pt x="2527961" y="1557536"/>
                  <a:pt x="2312987" y="1777008"/>
                </a:cubicBezTo>
                <a:cubicBezTo>
                  <a:pt x="2098013" y="1996480"/>
                  <a:pt x="1973990" y="2360877"/>
                  <a:pt x="1940917" y="2870200"/>
                </a:cubicBezTo>
                <a:lnTo>
                  <a:pt x="204589" y="2696369"/>
                </a:lnTo>
                <a:cubicBezTo>
                  <a:pt x="307909" y="1735402"/>
                  <a:pt x="632420" y="1045766"/>
                  <a:pt x="1178123" y="627460"/>
                </a:cubicBezTo>
                <a:cubicBezTo>
                  <a:pt x="1723826" y="209154"/>
                  <a:pt x="2405988" y="0"/>
                  <a:pt x="3224609" y="0"/>
                </a:cubicBezTo>
                <a:cubicBezTo>
                  <a:pt x="4121679" y="0"/>
                  <a:pt x="4826529" y="242557"/>
                  <a:pt x="5339159" y="727671"/>
                </a:cubicBezTo>
                <a:cubicBezTo>
                  <a:pt x="5851790" y="1212652"/>
                  <a:pt x="6108105" y="1815836"/>
                  <a:pt x="6108105" y="2537222"/>
                </a:cubicBezTo>
                <a:cubicBezTo>
                  <a:pt x="6108105" y="2947723"/>
                  <a:pt x="6034683" y="3338513"/>
                  <a:pt x="5887839" y="3709591"/>
                </a:cubicBezTo>
                <a:cubicBezTo>
                  <a:pt x="5741127" y="4080669"/>
                  <a:pt x="5508625" y="4469342"/>
                  <a:pt x="5190331" y="4875610"/>
                </a:cubicBezTo>
                <a:cubicBezTo>
                  <a:pt x="4979458" y="5145088"/>
                  <a:pt x="4599120" y="5532769"/>
                  <a:pt x="4049316" y="6038652"/>
                </a:cubicBezTo>
                <a:cubicBezTo>
                  <a:pt x="3499511" y="6544403"/>
                  <a:pt x="3151187" y="6880225"/>
                  <a:pt x="3004344" y="7046119"/>
                </a:cubicBezTo>
                <a:cubicBezTo>
                  <a:pt x="2857632" y="7211881"/>
                  <a:pt x="2738834" y="7373541"/>
                  <a:pt x="2647950" y="75311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 rot="0" flipH="0" flipV="0">
            <a:off x="6821217" y="2948121"/>
            <a:ext cx="241830" cy="246304"/>
          </a:xfrm>
          <a:custGeom>
            <a:pathLst>
              <a:path w="12067381" h="12290622">
                <a:moveTo>
                  <a:pt x="5717381" y="12030272"/>
                </a:moveTo>
                <a:cubicBezTo>
                  <a:pt x="5568553" y="11286132"/>
                  <a:pt x="5419725" y="10653579"/>
                  <a:pt x="5270897" y="10132615"/>
                </a:cubicBezTo>
                <a:cubicBezTo>
                  <a:pt x="6300258" y="10174023"/>
                  <a:pt x="7009275" y="10194726"/>
                  <a:pt x="7397948" y="10194726"/>
                </a:cubicBezTo>
                <a:cubicBezTo>
                  <a:pt x="7674967" y="10194726"/>
                  <a:pt x="7886832" y="10170980"/>
                  <a:pt x="8033544" y="10123487"/>
                </a:cubicBezTo>
                <a:cubicBezTo>
                  <a:pt x="8180255" y="10075862"/>
                  <a:pt x="8301170" y="9999332"/>
                  <a:pt x="8396287" y="9893895"/>
                </a:cubicBezTo>
                <a:cubicBezTo>
                  <a:pt x="8491405" y="9788459"/>
                  <a:pt x="8555500" y="9669595"/>
                  <a:pt x="8588573" y="9537303"/>
                </a:cubicBezTo>
                <a:cubicBezTo>
                  <a:pt x="8621646" y="9405011"/>
                  <a:pt x="8657828" y="8950259"/>
                  <a:pt x="8697119" y="8173045"/>
                </a:cubicBezTo>
                <a:cubicBezTo>
                  <a:pt x="8736409" y="7395831"/>
                  <a:pt x="8756055" y="6862564"/>
                  <a:pt x="8756055" y="6573242"/>
                </a:cubicBezTo>
                <a:lnTo>
                  <a:pt x="4836914" y="6573242"/>
                </a:lnTo>
                <a:cubicBezTo>
                  <a:pt x="4584634" y="8942056"/>
                  <a:pt x="3418813" y="10847849"/>
                  <a:pt x="1339453" y="12290622"/>
                </a:cubicBezTo>
                <a:cubicBezTo>
                  <a:pt x="1132681" y="11992966"/>
                  <a:pt x="686197" y="11447263"/>
                  <a:pt x="0" y="10653513"/>
                </a:cubicBezTo>
                <a:cubicBezTo>
                  <a:pt x="913606" y="10058201"/>
                  <a:pt x="1607079" y="9386424"/>
                  <a:pt x="2080419" y="8638183"/>
                </a:cubicBezTo>
                <a:cubicBezTo>
                  <a:pt x="2553758" y="7889941"/>
                  <a:pt x="2831769" y="7155127"/>
                  <a:pt x="2914451" y="6433740"/>
                </a:cubicBezTo>
                <a:cubicBezTo>
                  <a:pt x="2997134" y="5712222"/>
                  <a:pt x="3048794" y="4683852"/>
                  <a:pt x="3069431" y="3348633"/>
                </a:cubicBezTo>
                <a:lnTo>
                  <a:pt x="272851" y="3348633"/>
                </a:lnTo>
                <a:lnTo>
                  <a:pt x="272851" y="1711523"/>
                </a:lnTo>
                <a:lnTo>
                  <a:pt x="5425876" y="1711523"/>
                </a:lnTo>
                <a:lnTo>
                  <a:pt x="4936133" y="458787"/>
                </a:lnTo>
                <a:lnTo>
                  <a:pt x="6908006" y="0"/>
                </a:lnTo>
                <a:cubicBezTo>
                  <a:pt x="7180924" y="682095"/>
                  <a:pt x="7387630" y="1252603"/>
                  <a:pt x="7528123" y="1711523"/>
                </a:cubicBezTo>
                <a:lnTo>
                  <a:pt x="12067381" y="1711523"/>
                </a:lnTo>
                <a:lnTo>
                  <a:pt x="12067381" y="3348633"/>
                </a:lnTo>
                <a:lnTo>
                  <a:pt x="4960937" y="3348633"/>
                </a:lnTo>
                <a:cubicBezTo>
                  <a:pt x="4952603" y="3861263"/>
                  <a:pt x="4938117" y="4390429"/>
                  <a:pt x="4917480" y="4936133"/>
                </a:cubicBezTo>
                <a:lnTo>
                  <a:pt x="10715625" y="4936133"/>
                </a:lnTo>
                <a:cubicBezTo>
                  <a:pt x="10678319" y="6023305"/>
                  <a:pt x="10628643" y="7144676"/>
                  <a:pt x="10566598" y="8300243"/>
                </a:cubicBezTo>
                <a:cubicBezTo>
                  <a:pt x="10504686" y="9455679"/>
                  <a:pt x="10445816" y="10173957"/>
                  <a:pt x="10389989" y="10455076"/>
                </a:cubicBezTo>
                <a:cubicBezTo>
                  <a:pt x="10334162" y="10736195"/>
                  <a:pt x="10216290" y="10999720"/>
                  <a:pt x="10036373" y="11245650"/>
                </a:cubicBezTo>
                <a:cubicBezTo>
                  <a:pt x="9856589" y="11491713"/>
                  <a:pt x="9640623" y="11667462"/>
                  <a:pt x="9388475" y="11772899"/>
                </a:cubicBezTo>
                <a:cubicBezTo>
                  <a:pt x="9136327" y="11878335"/>
                  <a:pt x="8744611" y="11947590"/>
                  <a:pt x="8213328" y="11980663"/>
                </a:cubicBezTo>
                <a:cubicBezTo>
                  <a:pt x="7682177" y="12013736"/>
                  <a:pt x="6850195" y="12030272"/>
                  <a:pt x="5717381" y="1203027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Freeform 505"/>
          <p:cNvSpPr/>
          <p:nvPr/>
        </p:nvSpPr>
        <p:spPr>
          <a:xfrm rot="0" flipH="0" flipV="0">
            <a:off x="7145299" y="2946629"/>
            <a:ext cx="247051" cy="247051"/>
          </a:xfrm>
          <a:custGeom>
            <a:pathLst>
              <a:path w="12327930" h="12327928">
                <a:moveTo>
                  <a:pt x="4812110" y="173632"/>
                </a:moveTo>
                <a:lnTo>
                  <a:pt x="6908007" y="0"/>
                </a:lnTo>
                <a:cubicBezTo>
                  <a:pt x="7003124" y="260350"/>
                  <a:pt x="7110611" y="578643"/>
                  <a:pt x="7230467" y="954881"/>
                </a:cubicBezTo>
                <a:lnTo>
                  <a:pt x="11831836" y="954881"/>
                </a:lnTo>
                <a:lnTo>
                  <a:pt x="11831836" y="2951757"/>
                </a:lnTo>
                <a:lnTo>
                  <a:pt x="10169922" y="2951757"/>
                </a:lnTo>
                <a:lnTo>
                  <a:pt x="10169922" y="2232422"/>
                </a:lnTo>
                <a:lnTo>
                  <a:pt x="2083594" y="2232422"/>
                </a:lnTo>
                <a:lnTo>
                  <a:pt x="2083594" y="2951757"/>
                </a:lnTo>
                <a:lnTo>
                  <a:pt x="421680" y="2951757"/>
                </a:lnTo>
                <a:lnTo>
                  <a:pt x="421680" y="954881"/>
                </a:lnTo>
                <a:lnTo>
                  <a:pt x="5140722" y="954881"/>
                </a:lnTo>
                <a:cubicBezTo>
                  <a:pt x="5024967" y="657225"/>
                  <a:pt x="4915429" y="396809"/>
                  <a:pt x="4812110" y="173632"/>
                </a:cubicBezTo>
                <a:close/>
                <a:moveTo>
                  <a:pt x="12067382" y="4340820"/>
                </a:moveTo>
                <a:lnTo>
                  <a:pt x="9958983" y="4340820"/>
                </a:lnTo>
                <a:cubicBezTo>
                  <a:pt x="9570442" y="4869987"/>
                  <a:pt x="9132227" y="5322622"/>
                  <a:pt x="8644335" y="5698728"/>
                </a:cubicBezTo>
                <a:lnTo>
                  <a:pt x="11608594" y="6325195"/>
                </a:lnTo>
                <a:lnTo>
                  <a:pt x="10790039" y="7813476"/>
                </a:lnTo>
                <a:cubicBezTo>
                  <a:pt x="9508397" y="7387629"/>
                  <a:pt x="8204068" y="6999022"/>
                  <a:pt x="6877050" y="6647656"/>
                </a:cubicBezTo>
                <a:cubicBezTo>
                  <a:pt x="5603743" y="7118879"/>
                  <a:pt x="3761978" y="7499217"/>
                  <a:pt x="1351757" y="7788672"/>
                </a:cubicBezTo>
                <a:cubicBezTo>
                  <a:pt x="1153319" y="7284243"/>
                  <a:pt x="938345" y="6808787"/>
                  <a:pt x="706835" y="6362303"/>
                </a:cubicBezTo>
                <a:cubicBezTo>
                  <a:pt x="2104232" y="6292056"/>
                  <a:pt x="3288639" y="6174250"/>
                  <a:pt x="4260057" y="6008886"/>
                </a:cubicBezTo>
                <a:cubicBezTo>
                  <a:pt x="3462206" y="5826985"/>
                  <a:pt x="2658137" y="5659569"/>
                  <a:pt x="1847850" y="5506640"/>
                </a:cubicBezTo>
                <a:cubicBezTo>
                  <a:pt x="2199217" y="5126302"/>
                  <a:pt x="2536164" y="4737695"/>
                  <a:pt x="2858691" y="4340820"/>
                </a:cubicBezTo>
                <a:lnTo>
                  <a:pt x="260350" y="4340820"/>
                </a:lnTo>
                <a:lnTo>
                  <a:pt x="260350" y="3175000"/>
                </a:lnTo>
                <a:lnTo>
                  <a:pt x="3751660" y="3175000"/>
                </a:lnTo>
                <a:cubicBezTo>
                  <a:pt x="3966634" y="2877343"/>
                  <a:pt x="4175390" y="2575520"/>
                  <a:pt x="4377928" y="2269529"/>
                </a:cubicBezTo>
                <a:lnTo>
                  <a:pt x="6250782" y="2604492"/>
                </a:lnTo>
                <a:lnTo>
                  <a:pt x="5785644" y="3175000"/>
                </a:lnTo>
                <a:lnTo>
                  <a:pt x="12067382" y="3175000"/>
                </a:lnTo>
                <a:close/>
                <a:moveTo>
                  <a:pt x="4365625" y="4849217"/>
                </a:moveTo>
                <a:lnTo>
                  <a:pt x="6703417" y="5301853"/>
                </a:lnTo>
                <a:cubicBezTo>
                  <a:pt x="7224250" y="5053806"/>
                  <a:pt x="7658299" y="4733462"/>
                  <a:pt x="8005564" y="4340820"/>
                </a:cubicBezTo>
                <a:lnTo>
                  <a:pt x="4805760" y="4340820"/>
                </a:lnTo>
                <a:close/>
                <a:moveTo>
                  <a:pt x="5333008" y="7193359"/>
                </a:moveTo>
                <a:lnTo>
                  <a:pt x="6970117" y="7193359"/>
                </a:lnTo>
                <a:lnTo>
                  <a:pt x="6970117" y="8111132"/>
                </a:lnTo>
                <a:lnTo>
                  <a:pt x="12017772" y="8111132"/>
                </a:lnTo>
                <a:lnTo>
                  <a:pt x="12017772" y="9400976"/>
                </a:lnTo>
                <a:lnTo>
                  <a:pt x="8185547" y="9400976"/>
                </a:lnTo>
                <a:cubicBezTo>
                  <a:pt x="9239647" y="9979752"/>
                  <a:pt x="10620441" y="10417968"/>
                  <a:pt x="12327930" y="10715624"/>
                </a:cubicBezTo>
                <a:cubicBezTo>
                  <a:pt x="12063347" y="11252992"/>
                  <a:pt x="11835937" y="11757354"/>
                  <a:pt x="11645702" y="12228710"/>
                </a:cubicBezTo>
                <a:cubicBezTo>
                  <a:pt x="9719271" y="11745051"/>
                  <a:pt x="8160742" y="11025715"/>
                  <a:pt x="6970117" y="10070703"/>
                </a:cubicBezTo>
                <a:lnTo>
                  <a:pt x="6970117" y="12327928"/>
                </a:lnTo>
                <a:lnTo>
                  <a:pt x="5333008" y="12327928"/>
                </a:lnTo>
                <a:lnTo>
                  <a:pt x="5333008" y="10027245"/>
                </a:lnTo>
                <a:cubicBezTo>
                  <a:pt x="4158920" y="10998794"/>
                  <a:pt x="2608593" y="11732616"/>
                  <a:pt x="682030" y="12228710"/>
                </a:cubicBezTo>
                <a:cubicBezTo>
                  <a:pt x="467056" y="11691209"/>
                  <a:pt x="239713" y="11203383"/>
                  <a:pt x="0" y="10765233"/>
                </a:cubicBezTo>
                <a:cubicBezTo>
                  <a:pt x="1570964" y="10484114"/>
                  <a:pt x="2916569" y="10029362"/>
                  <a:pt x="4036814" y="9400976"/>
                </a:cubicBezTo>
                <a:lnTo>
                  <a:pt x="260350" y="9400976"/>
                </a:lnTo>
                <a:lnTo>
                  <a:pt x="260350" y="8111132"/>
                </a:lnTo>
                <a:lnTo>
                  <a:pt x="5333008" y="8111132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Rectangle 506"/>
          <p:cNvSpPr/>
          <p:nvPr/>
        </p:nvSpPr>
        <p:spPr>
          <a:xfrm rot="0" flipH="0" flipV="0">
            <a:off x="2848101" y="2963422"/>
            <a:ext cx="609600" cy="959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录</a:t>
            </a:r>
          </a:p>
        </p:txBody>
      </p:sp>
      <p:sp>
        <p:nvSpPr>
          <p:cNvPr id="507" name="Rectangle 507"/>
          <p:cNvSpPr/>
          <p:nvPr/>
        </p:nvSpPr>
        <p:spPr>
          <a:xfrm rot="5400000" flipH="0" flipV="0">
            <a:off x="1972281" y="3707357"/>
            <a:ext cx="1351281" cy="4526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Conte</a:t>
            </a:r>
            <a:r>
              <a:rPr lang="en-US" sz="2663" baseline="0" b="0" i="0" dirty="0" spc="-13">
                <a:solidFill>
                  <a:srgbClr val="D9D9D9"/>
                </a:solidFill>
                <a:latin typeface="Arial" pitchFamily="0" charset="1"/>
              </a:rPr>
              <a:t>n</a:t>
            </a:r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ts</a:t>
            </a:r>
          </a:p>
        </p:txBody>
      </p:sp>
      <p:sp>
        <p:nvSpPr>
          <p:cNvPr id="508" name="Rectangle 508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-17-</a:t>
            </a:r>
          </a:p>
        </p:txBody>
      </p:sp>
      <p:sp>
        <p:nvSpPr>
          <p:cNvPr id="509" name="Rectangle 509"/>
          <p:cNvSpPr/>
          <p:nvPr/>
        </p:nvSpPr>
        <p:spPr>
          <a:xfrm rot="0" flipH="0" flipV="0">
            <a:off x="4533646" y="3812961"/>
            <a:ext cx="2861436" cy="400391"/>
          </a:xfrm>
          <a:prstGeom prst="rect">
            <a:avLst/>
          </a:prstGeom>
        </p:spPr>
      </p:sp>
      <p:sp>
        <p:nvSpPr>
          <p:cNvPr id="510" name="Freeform 510"/>
          <p:cNvSpPr/>
          <p:nvPr/>
        </p:nvSpPr>
        <p:spPr>
          <a:xfrm rot="0" flipH="0" flipV="0">
            <a:off x="4545359" y="3903329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Freeform 511"/>
          <p:cNvSpPr/>
          <p:nvPr/>
        </p:nvSpPr>
        <p:spPr>
          <a:xfrm rot="0" flipH="0" flipV="0">
            <a:off x="4699578" y="3903329"/>
            <a:ext cx="132639" cy="204427"/>
          </a:xfrm>
          <a:custGeom>
            <a:pathLst>
              <a:path w="6040041" h="9309100">
                <a:moveTo>
                  <a:pt x="0" y="6733382"/>
                </a:moveTo>
                <a:lnTo>
                  <a:pt x="1686719" y="6527800"/>
                </a:lnTo>
                <a:cubicBezTo>
                  <a:pt x="1740429" y="6959865"/>
                  <a:pt x="1885090" y="7290131"/>
                  <a:pt x="2120702" y="7518599"/>
                </a:cubicBezTo>
                <a:cubicBezTo>
                  <a:pt x="2356445" y="7747067"/>
                  <a:pt x="2641732" y="7861300"/>
                  <a:pt x="2976563" y="7861300"/>
                </a:cubicBezTo>
                <a:cubicBezTo>
                  <a:pt x="3336264" y="7861300"/>
                  <a:pt x="3639079" y="7724577"/>
                  <a:pt x="3885010" y="7451130"/>
                </a:cubicBezTo>
                <a:cubicBezTo>
                  <a:pt x="4131072" y="7177551"/>
                  <a:pt x="4254103" y="6808722"/>
                  <a:pt x="4254103" y="6344643"/>
                </a:cubicBezTo>
                <a:cubicBezTo>
                  <a:pt x="4254103" y="5905302"/>
                  <a:pt x="4136298" y="5557176"/>
                  <a:pt x="3900686" y="5300266"/>
                </a:cubicBezTo>
                <a:cubicBezTo>
                  <a:pt x="3665074" y="5043356"/>
                  <a:pt x="3377737" y="4914900"/>
                  <a:pt x="3038674" y="4914900"/>
                </a:cubicBezTo>
                <a:cubicBezTo>
                  <a:pt x="2815498" y="4914900"/>
                  <a:pt x="2548864" y="4958358"/>
                  <a:pt x="2238772" y="5045274"/>
                </a:cubicBezTo>
                <a:lnTo>
                  <a:pt x="2430860" y="3632200"/>
                </a:lnTo>
                <a:cubicBezTo>
                  <a:pt x="2902215" y="3644636"/>
                  <a:pt x="3261916" y="3541978"/>
                  <a:pt x="3509963" y="3324225"/>
                </a:cubicBezTo>
                <a:cubicBezTo>
                  <a:pt x="3758010" y="3106341"/>
                  <a:pt x="3882033" y="2816953"/>
                  <a:pt x="3882033" y="2456061"/>
                </a:cubicBezTo>
                <a:cubicBezTo>
                  <a:pt x="3882033" y="2149013"/>
                  <a:pt x="3791082" y="1904207"/>
                  <a:pt x="3609181" y="1721644"/>
                </a:cubicBezTo>
                <a:cubicBezTo>
                  <a:pt x="3427280" y="1539082"/>
                  <a:pt x="3185451" y="1447800"/>
                  <a:pt x="2883694" y="1447800"/>
                </a:cubicBezTo>
                <a:cubicBezTo>
                  <a:pt x="2585905" y="1447800"/>
                  <a:pt x="2331575" y="1551517"/>
                  <a:pt x="2120702" y="1758950"/>
                </a:cubicBezTo>
                <a:cubicBezTo>
                  <a:pt x="1909961" y="1966252"/>
                  <a:pt x="1781837" y="2268935"/>
                  <a:pt x="1736328" y="2667000"/>
                </a:cubicBezTo>
                <a:lnTo>
                  <a:pt x="130374" y="2393355"/>
                </a:lnTo>
                <a:cubicBezTo>
                  <a:pt x="242028" y="1839318"/>
                  <a:pt x="410501" y="1396736"/>
                  <a:pt x="635794" y="1065610"/>
                </a:cubicBezTo>
                <a:cubicBezTo>
                  <a:pt x="861087" y="734352"/>
                  <a:pt x="1175213" y="473935"/>
                  <a:pt x="1578174" y="284361"/>
                </a:cubicBezTo>
                <a:cubicBezTo>
                  <a:pt x="1981266" y="94788"/>
                  <a:pt x="2432976" y="0"/>
                  <a:pt x="2933303" y="0"/>
                </a:cubicBezTo>
                <a:cubicBezTo>
                  <a:pt x="3788966" y="0"/>
                  <a:pt x="4475163" y="274109"/>
                  <a:pt x="4991894" y="822325"/>
                </a:cubicBezTo>
                <a:cubicBezTo>
                  <a:pt x="5417741" y="1270927"/>
                  <a:pt x="5630664" y="1777604"/>
                  <a:pt x="5630664" y="2342357"/>
                </a:cubicBezTo>
                <a:cubicBezTo>
                  <a:pt x="5630664" y="3144044"/>
                  <a:pt x="5194565" y="3783675"/>
                  <a:pt x="4322366" y="4261247"/>
                </a:cubicBezTo>
                <a:cubicBezTo>
                  <a:pt x="4843198" y="4373034"/>
                  <a:pt x="5259652" y="4623462"/>
                  <a:pt x="5571728" y="5012532"/>
                </a:cubicBezTo>
                <a:cubicBezTo>
                  <a:pt x="5883937" y="5401601"/>
                  <a:pt x="6040041" y="5871436"/>
                  <a:pt x="6040041" y="6422033"/>
                </a:cubicBezTo>
                <a:cubicBezTo>
                  <a:pt x="6040041" y="7220810"/>
                  <a:pt x="5748536" y="7901716"/>
                  <a:pt x="5165527" y="8464749"/>
                </a:cubicBezTo>
                <a:cubicBezTo>
                  <a:pt x="4582649" y="9027650"/>
                  <a:pt x="3857162" y="9309100"/>
                  <a:pt x="2989064" y="9309100"/>
                </a:cubicBezTo>
                <a:cubicBezTo>
                  <a:pt x="2166342" y="9309100"/>
                  <a:pt x="1484180" y="9071637"/>
                  <a:pt x="942578" y="8596710"/>
                </a:cubicBezTo>
                <a:cubicBezTo>
                  <a:pt x="400976" y="8121783"/>
                  <a:pt x="86783" y="7500673"/>
                  <a:pt x="0" y="673338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" name="Freeform 512"/>
          <p:cNvSpPr/>
          <p:nvPr/>
        </p:nvSpPr>
        <p:spPr>
          <a:xfrm rot="0" flipH="0" flipV="0">
            <a:off x="6824199" y="3936584"/>
            <a:ext cx="241333" cy="248789"/>
          </a:xfrm>
          <a:custGeom>
            <a:pathLst>
              <a:path w="12042577" h="12414646">
                <a:moveTo>
                  <a:pt x="8036719" y="3224610"/>
                </a:moveTo>
                <a:cubicBezTo>
                  <a:pt x="7987109" y="4936067"/>
                  <a:pt x="7879622" y="6300325"/>
                  <a:pt x="7714258" y="7317383"/>
                </a:cubicBezTo>
                <a:lnTo>
                  <a:pt x="12042577" y="7317383"/>
                </a:lnTo>
                <a:lnTo>
                  <a:pt x="12042577" y="8855274"/>
                </a:lnTo>
                <a:lnTo>
                  <a:pt x="7329686" y="8855274"/>
                </a:lnTo>
                <a:cubicBezTo>
                  <a:pt x="7313150" y="8904883"/>
                  <a:pt x="7280077" y="8979297"/>
                  <a:pt x="7230467" y="9078516"/>
                </a:cubicBezTo>
                <a:cubicBezTo>
                  <a:pt x="8826302" y="9599348"/>
                  <a:pt x="10409700" y="10149152"/>
                  <a:pt x="11980664" y="10727928"/>
                </a:cubicBezTo>
                <a:lnTo>
                  <a:pt x="11335742" y="12278320"/>
                </a:lnTo>
                <a:cubicBezTo>
                  <a:pt x="9665560" y="11575454"/>
                  <a:pt x="8003646" y="10913996"/>
                  <a:pt x="6350000" y="10293946"/>
                </a:cubicBezTo>
                <a:cubicBezTo>
                  <a:pt x="5266796" y="11310871"/>
                  <a:pt x="3608983" y="12017771"/>
                  <a:pt x="1376561" y="12414646"/>
                </a:cubicBezTo>
                <a:cubicBezTo>
                  <a:pt x="971484" y="11711913"/>
                  <a:pt x="620117" y="11157942"/>
                  <a:pt x="322461" y="10752732"/>
                </a:cubicBezTo>
                <a:cubicBezTo>
                  <a:pt x="2976497" y="10372395"/>
                  <a:pt x="4671483" y="9739908"/>
                  <a:pt x="5407422" y="8855274"/>
                </a:cubicBezTo>
                <a:lnTo>
                  <a:pt x="0" y="8855274"/>
                </a:lnTo>
                <a:lnTo>
                  <a:pt x="0" y="7317383"/>
                </a:lnTo>
                <a:lnTo>
                  <a:pt x="3919141" y="7317383"/>
                </a:lnTo>
                <a:cubicBezTo>
                  <a:pt x="3042708" y="6788217"/>
                  <a:pt x="2240690" y="6341732"/>
                  <a:pt x="1513086" y="5977930"/>
                </a:cubicBezTo>
                <a:lnTo>
                  <a:pt x="2282031" y="4774803"/>
                </a:lnTo>
                <a:cubicBezTo>
                  <a:pt x="3042708" y="5138606"/>
                  <a:pt x="3914973" y="5593358"/>
                  <a:pt x="4898827" y="6139061"/>
                </a:cubicBezTo>
                <a:lnTo>
                  <a:pt x="4117578" y="7317383"/>
                </a:lnTo>
                <a:lnTo>
                  <a:pt x="5965428" y="7317383"/>
                </a:lnTo>
                <a:cubicBezTo>
                  <a:pt x="6172200" y="6259050"/>
                  <a:pt x="6287955" y="4894792"/>
                  <a:pt x="6312694" y="3224610"/>
                </a:cubicBezTo>
                <a:close/>
                <a:moveTo>
                  <a:pt x="260350" y="4489649"/>
                </a:moveTo>
                <a:lnTo>
                  <a:pt x="260350" y="1265039"/>
                </a:lnTo>
                <a:lnTo>
                  <a:pt x="5258594" y="1265039"/>
                </a:lnTo>
                <a:cubicBezTo>
                  <a:pt x="5101431" y="859830"/>
                  <a:pt x="4960871" y="512564"/>
                  <a:pt x="4836914" y="223243"/>
                </a:cubicBezTo>
                <a:lnTo>
                  <a:pt x="6957616" y="0"/>
                </a:lnTo>
                <a:cubicBezTo>
                  <a:pt x="7081705" y="338932"/>
                  <a:pt x="7222265" y="760611"/>
                  <a:pt x="7379295" y="1265039"/>
                </a:cubicBezTo>
                <a:lnTo>
                  <a:pt x="11757422" y="1265039"/>
                </a:lnTo>
                <a:lnTo>
                  <a:pt x="11757422" y="4489649"/>
                </a:lnTo>
                <a:lnTo>
                  <a:pt x="10033397" y="4489649"/>
                </a:lnTo>
                <a:lnTo>
                  <a:pt x="10033397" y="2753321"/>
                </a:lnTo>
                <a:lnTo>
                  <a:pt x="1984375" y="2753321"/>
                </a:lnTo>
                <a:lnTo>
                  <a:pt x="1984375" y="4489649"/>
                </a:lnTo>
                <a:close/>
                <a:moveTo>
                  <a:pt x="3261717" y="3112889"/>
                </a:moveTo>
                <a:cubicBezTo>
                  <a:pt x="4129948" y="3493228"/>
                  <a:pt x="5022916" y="3914908"/>
                  <a:pt x="5940623" y="4377928"/>
                </a:cubicBezTo>
                <a:lnTo>
                  <a:pt x="5159375" y="5642968"/>
                </a:lnTo>
                <a:cubicBezTo>
                  <a:pt x="4183724" y="5097264"/>
                  <a:pt x="3311393" y="4642512"/>
                  <a:pt x="2542381" y="4278710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Freeform 513"/>
          <p:cNvSpPr/>
          <p:nvPr/>
        </p:nvSpPr>
        <p:spPr>
          <a:xfrm rot="0" flipH="0" flipV="0">
            <a:off x="7143557" y="3935589"/>
            <a:ext cx="250034" cy="246304"/>
          </a:xfrm>
          <a:custGeom>
            <a:pathLst>
              <a:path w="12476757" h="12290622">
                <a:moveTo>
                  <a:pt x="11720314" y="4241602"/>
                </a:moveTo>
                <a:cubicBezTo>
                  <a:pt x="11716081" y="4816144"/>
                  <a:pt x="11693260" y="5585090"/>
                  <a:pt x="11651853" y="6548437"/>
                </a:cubicBezTo>
                <a:cubicBezTo>
                  <a:pt x="11610578" y="7511653"/>
                  <a:pt x="11572345" y="8075943"/>
                  <a:pt x="11537156" y="8241308"/>
                </a:cubicBezTo>
                <a:cubicBezTo>
                  <a:pt x="11502098" y="8406672"/>
                  <a:pt x="11434961" y="8555500"/>
                  <a:pt x="11335742" y="8687792"/>
                </a:cubicBezTo>
                <a:cubicBezTo>
                  <a:pt x="11753254" y="8877895"/>
                  <a:pt x="12133593" y="9020506"/>
                  <a:pt x="12476757" y="9115623"/>
                </a:cubicBezTo>
                <a:cubicBezTo>
                  <a:pt x="12377539" y="10099609"/>
                  <a:pt x="12177051" y="10825162"/>
                  <a:pt x="11875293" y="11292283"/>
                </a:cubicBezTo>
                <a:cubicBezTo>
                  <a:pt x="11573536" y="11759405"/>
                  <a:pt x="11013347" y="11992966"/>
                  <a:pt x="10194726" y="11992966"/>
                </a:cubicBezTo>
                <a:lnTo>
                  <a:pt x="7230665" y="11992966"/>
                </a:lnTo>
                <a:cubicBezTo>
                  <a:pt x="6114388" y="11992966"/>
                  <a:pt x="5556250" y="11455531"/>
                  <a:pt x="5556250" y="10380662"/>
                </a:cubicBezTo>
                <a:lnTo>
                  <a:pt x="5556250" y="6932811"/>
                </a:lnTo>
                <a:lnTo>
                  <a:pt x="5184179" y="7007225"/>
                </a:lnTo>
                <a:lnTo>
                  <a:pt x="4899025" y="5581055"/>
                </a:lnTo>
                <a:lnTo>
                  <a:pt x="5556250" y="5450681"/>
                </a:lnTo>
                <a:lnTo>
                  <a:pt x="5556250" y="4688086"/>
                </a:lnTo>
                <a:cubicBezTo>
                  <a:pt x="4998111" y="4291211"/>
                  <a:pt x="4514453" y="3985286"/>
                  <a:pt x="4105275" y="3770312"/>
                </a:cubicBezTo>
                <a:cubicBezTo>
                  <a:pt x="4179622" y="3687630"/>
                  <a:pt x="4254036" y="3600781"/>
                  <a:pt x="4328517" y="3509764"/>
                </a:cubicBezTo>
                <a:lnTo>
                  <a:pt x="2530078" y="3509764"/>
                </a:lnTo>
                <a:lnTo>
                  <a:pt x="2517775" y="4874022"/>
                </a:lnTo>
                <a:lnTo>
                  <a:pt x="4836914" y="4874022"/>
                </a:lnTo>
                <a:lnTo>
                  <a:pt x="4694237" y="9878417"/>
                </a:lnTo>
                <a:cubicBezTo>
                  <a:pt x="4677701" y="10428221"/>
                  <a:pt x="4584700" y="10872588"/>
                  <a:pt x="4415234" y="11211519"/>
                </a:cubicBezTo>
                <a:cubicBezTo>
                  <a:pt x="4245768" y="11550583"/>
                  <a:pt x="4028744" y="11775942"/>
                  <a:pt x="3764161" y="11887596"/>
                </a:cubicBezTo>
                <a:cubicBezTo>
                  <a:pt x="3499577" y="11999250"/>
                  <a:pt x="2947656" y="12055077"/>
                  <a:pt x="2108398" y="12055077"/>
                </a:cubicBezTo>
                <a:cubicBezTo>
                  <a:pt x="2025716" y="11513475"/>
                  <a:pt x="1924447" y="10996678"/>
                  <a:pt x="1804590" y="10504686"/>
                </a:cubicBezTo>
                <a:cubicBezTo>
                  <a:pt x="1593717" y="11182680"/>
                  <a:pt x="1331185" y="11777992"/>
                  <a:pt x="1016992" y="12290622"/>
                </a:cubicBezTo>
                <a:cubicBezTo>
                  <a:pt x="644988" y="11546482"/>
                  <a:pt x="305990" y="10938800"/>
                  <a:pt x="0" y="10467578"/>
                </a:cubicBezTo>
                <a:cubicBezTo>
                  <a:pt x="264583" y="9930077"/>
                  <a:pt x="475390" y="9347134"/>
                  <a:pt x="632420" y="8718748"/>
                </a:cubicBezTo>
                <a:cubicBezTo>
                  <a:pt x="789582" y="8090363"/>
                  <a:pt x="890918" y="7475405"/>
                  <a:pt x="936426" y="6873875"/>
                </a:cubicBezTo>
                <a:cubicBezTo>
                  <a:pt x="981935" y="6272345"/>
                  <a:pt x="1008790" y="5150974"/>
                  <a:pt x="1016992" y="3509764"/>
                </a:cubicBezTo>
                <a:lnTo>
                  <a:pt x="198437" y="3509764"/>
                </a:lnTo>
                <a:lnTo>
                  <a:pt x="198437" y="2021483"/>
                </a:lnTo>
                <a:lnTo>
                  <a:pt x="1984375" y="2021483"/>
                </a:lnTo>
                <a:cubicBezTo>
                  <a:pt x="1790038" y="1492316"/>
                  <a:pt x="1583332" y="987954"/>
                  <a:pt x="1364257" y="508397"/>
                </a:cubicBezTo>
                <a:lnTo>
                  <a:pt x="3063478" y="0"/>
                </a:lnTo>
                <a:cubicBezTo>
                  <a:pt x="3352800" y="620051"/>
                  <a:pt x="3609115" y="1211197"/>
                  <a:pt x="3832423" y="1773436"/>
                </a:cubicBezTo>
                <a:lnTo>
                  <a:pt x="3057128" y="2021483"/>
                </a:lnTo>
                <a:lnTo>
                  <a:pt x="4836914" y="2021483"/>
                </a:lnTo>
                <a:lnTo>
                  <a:pt x="4836914" y="2858691"/>
                </a:lnTo>
                <a:cubicBezTo>
                  <a:pt x="5419791" y="2048404"/>
                  <a:pt x="5961393" y="1095508"/>
                  <a:pt x="6461720" y="0"/>
                </a:cubicBezTo>
                <a:lnTo>
                  <a:pt x="8148439" y="185936"/>
                </a:lnTo>
                <a:cubicBezTo>
                  <a:pt x="7958203" y="591145"/>
                  <a:pt x="7768034" y="979752"/>
                  <a:pt x="7577931" y="1351756"/>
                </a:cubicBezTo>
                <a:lnTo>
                  <a:pt x="12104687" y="1351756"/>
                </a:lnTo>
                <a:lnTo>
                  <a:pt x="12104687" y="2864842"/>
                </a:lnTo>
                <a:lnTo>
                  <a:pt x="6753026" y="2864842"/>
                </a:lnTo>
                <a:cubicBezTo>
                  <a:pt x="6492676" y="3315428"/>
                  <a:pt x="6230210" y="3733006"/>
                  <a:pt x="5965626" y="4117578"/>
                </a:cubicBezTo>
                <a:lnTo>
                  <a:pt x="7069336" y="4117578"/>
                </a:lnTo>
                <a:lnTo>
                  <a:pt x="7069336" y="5153025"/>
                </a:lnTo>
                <a:lnTo>
                  <a:pt x="7863086" y="4998045"/>
                </a:lnTo>
                <a:lnTo>
                  <a:pt x="7863086" y="3137694"/>
                </a:lnTo>
                <a:lnTo>
                  <a:pt x="9227343" y="3137694"/>
                </a:lnTo>
                <a:lnTo>
                  <a:pt x="9227343" y="4731345"/>
                </a:lnTo>
                <a:close/>
                <a:moveTo>
                  <a:pt x="10244336" y="5940623"/>
                </a:moveTo>
                <a:lnTo>
                  <a:pt x="9227343" y="6157714"/>
                </a:lnTo>
                <a:lnTo>
                  <a:pt x="9227343" y="7676952"/>
                </a:lnTo>
                <a:cubicBezTo>
                  <a:pt x="9653190" y="7693488"/>
                  <a:pt x="9911556" y="7683169"/>
                  <a:pt x="10002440" y="7645995"/>
                </a:cubicBezTo>
                <a:cubicBezTo>
                  <a:pt x="10093457" y="7608821"/>
                  <a:pt x="10156494" y="7508610"/>
                  <a:pt x="10191551" y="7345362"/>
                </a:cubicBezTo>
                <a:cubicBezTo>
                  <a:pt x="10226741" y="7181982"/>
                  <a:pt x="10244336" y="6713736"/>
                  <a:pt x="10244336" y="5940623"/>
                </a:cubicBezTo>
                <a:close/>
                <a:moveTo>
                  <a:pt x="1848048" y="10368359"/>
                </a:moveTo>
                <a:lnTo>
                  <a:pt x="2691407" y="10405467"/>
                </a:lnTo>
                <a:cubicBezTo>
                  <a:pt x="3017903" y="10405467"/>
                  <a:pt x="3202847" y="10188443"/>
                  <a:pt x="3246239" y="9754394"/>
                </a:cubicBezTo>
                <a:cubicBezTo>
                  <a:pt x="3289763" y="9320345"/>
                  <a:pt x="3328061" y="8173112"/>
                  <a:pt x="3361134" y="6312694"/>
                </a:cubicBezTo>
                <a:lnTo>
                  <a:pt x="2474317" y="6312694"/>
                </a:lnTo>
                <a:cubicBezTo>
                  <a:pt x="2399837" y="7887758"/>
                  <a:pt x="2191080" y="9239647"/>
                  <a:pt x="1848048" y="10368359"/>
                </a:cubicBezTo>
                <a:close/>
                <a:moveTo>
                  <a:pt x="7863086" y="9909373"/>
                </a:moveTo>
                <a:lnTo>
                  <a:pt x="7863086" y="6442869"/>
                </a:lnTo>
                <a:lnTo>
                  <a:pt x="7069336" y="6610350"/>
                </a:lnTo>
                <a:lnTo>
                  <a:pt x="7069336" y="9983787"/>
                </a:lnTo>
                <a:cubicBezTo>
                  <a:pt x="7069336" y="10339387"/>
                  <a:pt x="7251237" y="10517187"/>
                  <a:pt x="7615039" y="10517187"/>
                </a:cubicBezTo>
                <a:lnTo>
                  <a:pt x="9748242" y="10517187"/>
                </a:lnTo>
                <a:cubicBezTo>
                  <a:pt x="10103842" y="10517187"/>
                  <a:pt x="10362207" y="10429346"/>
                  <a:pt x="10523339" y="10253662"/>
                </a:cubicBezTo>
                <a:cubicBezTo>
                  <a:pt x="10684602" y="10077847"/>
                  <a:pt x="10810742" y="9665428"/>
                  <a:pt x="10901759" y="9016405"/>
                </a:cubicBezTo>
                <a:cubicBezTo>
                  <a:pt x="10521420" y="9099087"/>
                  <a:pt x="10058400" y="9152864"/>
                  <a:pt x="9512697" y="9177734"/>
                </a:cubicBezTo>
                <a:cubicBezTo>
                  <a:pt x="9430014" y="8644334"/>
                  <a:pt x="9334897" y="8160610"/>
                  <a:pt x="9227343" y="7726561"/>
                </a:cubicBezTo>
                <a:lnTo>
                  <a:pt x="9227343" y="9909373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" name="Rectangle 514"/>
          <p:cNvSpPr/>
          <p:nvPr/>
        </p:nvSpPr>
        <p:spPr>
          <a:xfrm rot="0" flipH="0" flipV="0">
            <a:off x="4529073" y="4780320"/>
            <a:ext cx="2826638" cy="400391"/>
          </a:xfrm>
          <a:prstGeom prst="rect">
            <a:avLst/>
          </a:prstGeom>
        </p:spPr>
      </p:sp>
      <p:sp>
        <p:nvSpPr>
          <p:cNvPr id="515" name="Freeform 515"/>
          <p:cNvSpPr/>
          <p:nvPr/>
        </p:nvSpPr>
        <p:spPr>
          <a:xfrm rot="0" flipH="0" flipV="0">
            <a:off x="4540800" y="4870215"/>
            <a:ext cx="129782" cy="204651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Freeform 516"/>
          <p:cNvSpPr/>
          <p:nvPr/>
        </p:nvSpPr>
        <p:spPr>
          <a:xfrm rot="0" flipH="0" flipV="0">
            <a:off x="4689704" y="4870494"/>
            <a:ext cx="143686" cy="200742"/>
          </a:xfrm>
          <a:custGeom>
            <a:pathLst>
              <a:path w="6535936" h="9131300">
                <a:moveTo>
                  <a:pt x="3720703" y="9131300"/>
                </a:moveTo>
                <a:lnTo>
                  <a:pt x="3720703" y="7302500"/>
                </a:lnTo>
                <a:lnTo>
                  <a:pt x="0" y="7302500"/>
                </a:lnTo>
                <a:lnTo>
                  <a:pt x="0" y="5784652"/>
                </a:lnTo>
                <a:lnTo>
                  <a:pt x="3943946" y="0"/>
                </a:lnTo>
                <a:lnTo>
                  <a:pt x="5407422" y="0"/>
                </a:lnTo>
                <a:lnTo>
                  <a:pt x="5407422" y="5778500"/>
                </a:lnTo>
                <a:lnTo>
                  <a:pt x="6535936" y="5778500"/>
                </a:lnTo>
                <a:lnTo>
                  <a:pt x="6535936" y="7302500"/>
                </a:lnTo>
                <a:lnTo>
                  <a:pt x="5407422" y="7302500"/>
                </a:lnTo>
                <a:lnTo>
                  <a:pt x="5407422" y="9131300"/>
                </a:lnTo>
                <a:close/>
                <a:moveTo>
                  <a:pt x="3720703" y="5778500"/>
                </a:moveTo>
                <a:lnTo>
                  <a:pt x="3720703" y="2690218"/>
                </a:lnTo>
                <a:lnTo>
                  <a:pt x="1630760" y="577850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63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Freeform 517"/>
          <p:cNvSpPr/>
          <p:nvPr/>
        </p:nvSpPr>
        <p:spPr>
          <a:xfrm rot="0" flipH="0" flipV="0">
            <a:off x="6849929" y="4904189"/>
            <a:ext cx="246801" cy="243822"/>
          </a:xfrm>
          <a:custGeom>
            <a:pathLst>
              <a:path w="12315428" h="12166798">
                <a:moveTo>
                  <a:pt x="2629297" y="0"/>
                </a:moveTo>
                <a:lnTo>
                  <a:pt x="4340821" y="496094"/>
                </a:lnTo>
                <a:cubicBezTo>
                  <a:pt x="3960482" y="1616472"/>
                  <a:pt x="3518099" y="2670705"/>
                  <a:pt x="3013671" y="3658791"/>
                </a:cubicBezTo>
                <a:lnTo>
                  <a:pt x="3013671" y="10585450"/>
                </a:lnTo>
                <a:cubicBezTo>
                  <a:pt x="4506053" y="9336882"/>
                  <a:pt x="5332876" y="7420703"/>
                  <a:pt x="5494139" y="4836915"/>
                </a:cubicBezTo>
                <a:lnTo>
                  <a:pt x="3460155" y="4836915"/>
                </a:lnTo>
                <a:lnTo>
                  <a:pt x="3460155" y="3212307"/>
                </a:lnTo>
                <a:lnTo>
                  <a:pt x="5525096" y="3212307"/>
                </a:lnTo>
                <a:cubicBezTo>
                  <a:pt x="5545865" y="2158074"/>
                  <a:pt x="5556250" y="1108010"/>
                  <a:pt x="5556250" y="62111"/>
                </a:cubicBezTo>
                <a:lnTo>
                  <a:pt x="7218164" y="62111"/>
                </a:lnTo>
                <a:cubicBezTo>
                  <a:pt x="7218164" y="343231"/>
                  <a:pt x="7205729" y="1393296"/>
                  <a:pt x="7180858" y="3212307"/>
                </a:cubicBezTo>
                <a:lnTo>
                  <a:pt x="12116991" y="3212307"/>
                </a:lnTo>
                <a:lnTo>
                  <a:pt x="12116991" y="4836915"/>
                </a:lnTo>
                <a:lnTo>
                  <a:pt x="9376172" y="4836915"/>
                </a:lnTo>
                <a:lnTo>
                  <a:pt x="9376172" y="9649024"/>
                </a:lnTo>
                <a:cubicBezTo>
                  <a:pt x="9376172" y="10037697"/>
                  <a:pt x="9525000" y="10232033"/>
                  <a:pt x="9822656" y="10232033"/>
                </a:cubicBezTo>
                <a:lnTo>
                  <a:pt x="10058202" y="10232033"/>
                </a:lnTo>
                <a:cubicBezTo>
                  <a:pt x="10293813" y="10232033"/>
                  <a:pt x="10440525" y="10150409"/>
                  <a:pt x="10498336" y="9987161"/>
                </a:cubicBezTo>
                <a:cubicBezTo>
                  <a:pt x="10556280" y="9823781"/>
                  <a:pt x="10645246" y="9111655"/>
                  <a:pt x="10765235" y="7850783"/>
                </a:cubicBezTo>
                <a:cubicBezTo>
                  <a:pt x="11261328" y="8082294"/>
                  <a:pt x="11778060" y="8297268"/>
                  <a:pt x="12315428" y="8495705"/>
                </a:cubicBezTo>
                <a:cubicBezTo>
                  <a:pt x="12187238" y="9504429"/>
                  <a:pt x="12075583" y="10216489"/>
                  <a:pt x="11980466" y="10631884"/>
                </a:cubicBezTo>
                <a:cubicBezTo>
                  <a:pt x="11885480" y="11047412"/>
                  <a:pt x="11694319" y="11343018"/>
                  <a:pt x="11406981" y="11518701"/>
                </a:cubicBezTo>
                <a:cubicBezTo>
                  <a:pt x="11119644" y="11694384"/>
                  <a:pt x="10761001" y="11782226"/>
                  <a:pt x="10331053" y="11782226"/>
                </a:cubicBezTo>
                <a:lnTo>
                  <a:pt x="9276953" y="11782226"/>
                </a:lnTo>
                <a:cubicBezTo>
                  <a:pt x="8235156" y="11782226"/>
                  <a:pt x="7714258" y="11207617"/>
                  <a:pt x="7714258" y="10058400"/>
                </a:cubicBezTo>
                <a:lnTo>
                  <a:pt x="7714258" y="4836915"/>
                </a:lnTo>
                <a:lnTo>
                  <a:pt x="7193360" y="4836915"/>
                </a:lnTo>
                <a:cubicBezTo>
                  <a:pt x="7098242" y="8040886"/>
                  <a:pt x="6097786" y="10480014"/>
                  <a:pt x="4191992" y="12154296"/>
                </a:cubicBezTo>
                <a:cubicBezTo>
                  <a:pt x="3770246" y="11583855"/>
                  <a:pt x="3377473" y="11093979"/>
                  <a:pt x="3013671" y="10684668"/>
                </a:cubicBezTo>
                <a:lnTo>
                  <a:pt x="3013671" y="12166798"/>
                </a:lnTo>
                <a:lnTo>
                  <a:pt x="1351756" y="12166798"/>
                </a:lnTo>
                <a:lnTo>
                  <a:pt x="1351756" y="6356152"/>
                </a:lnTo>
                <a:cubicBezTo>
                  <a:pt x="1066536" y="6744825"/>
                  <a:pt x="768879" y="7119012"/>
                  <a:pt x="458788" y="7478713"/>
                </a:cubicBezTo>
                <a:cubicBezTo>
                  <a:pt x="334830" y="6767645"/>
                  <a:pt x="181901" y="6019337"/>
                  <a:pt x="0" y="5233790"/>
                </a:cubicBezTo>
                <a:cubicBezTo>
                  <a:pt x="1008724" y="3993555"/>
                  <a:pt x="1885156" y="2248959"/>
                  <a:pt x="2629297" y="0"/>
                </a:cubicBezTo>
                <a:close/>
                <a:moveTo>
                  <a:pt x="9190038" y="111721"/>
                </a:moveTo>
                <a:cubicBezTo>
                  <a:pt x="9992122" y="582944"/>
                  <a:pt x="10732161" y="1095574"/>
                  <a:pt x="11410156" y="1649611"/>
                </a:cubicBezTo>
                <a:lnTo>
                  <a:pt x="10355858" y="2889846"/>
                </a:lnTo>
                <a:cubicBezTo>
                  <a:pt x="9983854" y="2575653"/>
                  <a:pt x="9276953" y="2017515"/>
                  <a:pt x="8235156" y="121543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Freeform 518"/>
          <p:cNvSpPr/>
          <p:nvPr/>
        </p:nvSpPr>
        <p:spPr>
          <a:xfrm rot="0" flipH="0" flipV="0">
            <a:off x="7104684" y="4904440"/>
            <a:ext cx="249040" cy="248045"/>
          </a:xfrm>
          <a:custGeom>
            <a:pathLst>
              <a:path w="12427149" h="12377538">
                <a:moveTo>
                  <a:pt x="6573243" y="12092185"/>
                </a:moveTo>
                <a:cubicBezTo>
                  <a:pt x="6474024" y="11488670"/>
                  <a:pt x="6370704" y="10959504"/>
                  <a:pt x="6263283" y="10504686"/>
                </a:cubicBezTo>
                <a:cubicBezTo>
                  <a:pt x="7362891" y="10562630"/>
                  <a:pt x="8040886" y="10591601"/>
                  <a:pt x="8297268" y="10591601"/>
                </a:cubicBezTo>
                <a:cubicBezTo>
                  <a:pt x="8570053" y="10591601"/>
                  <a:pt x="8807715" y="10527506"/>
                  <a:pt x="9010253" y="10399316"/>
                </a:cubicBezTo>
                <a:cubicBezTo>
                  <a:pt x="9212924" y="10271125"/>
                  <a:pt x="9336947" y="10063361"/>
                  <a:pt x="9382324" y="9776023"/>
                </a:cubicBezTo>
                <a:cubicBezTo>
                  <a:pt x="9427832" y="9488686"/>
                  <a:pt x="9467122" y="9152797"/>
                  <a:pt x="9500196" y="8768358"/>
                </a:cubicBezTo>
                <a:lnTo>
                  <a:pt x="5853907" y="8768358"/>
                </a:lnTo>
                <a:cubicBezTo>
                  <a:pt x="5291667" y="10591601"/>
                  <a:pt x="3638021" y="11794661"/>
                  <a:pt x="892969" y="12377538"/>
                </a:cubicBezTo>
                <a:cubicBezTo>
                  <a:pt x="545703" y="11666470"/>
                  <a:pt x="248047" y="11112499"/>
                  <a:pt x="0" y="10715624"/>
                </a:cubicBezTo>
                <a:cubicBezTo>
                  <a:pt x="2215886" y="10397199"/>
                  <a:pt x="3569825" y="9748110"/>
                  <a:pt x="4061818" y="8768358"/>
                </a:cubicBezTo>
                <a:lnTo>
                  <a:pt x="892969" y="8768358"/>
                </a:lnTo>
                <a:lnTo>
                  <a:pt x="892969" y="7342188"/>
                </a:lnTo>
                <a:lnTo>
                  <a:pt x="4495800" y="7342188"/>
                </a:lnTo>
                <a:cubicBezTo>
                  <a:pt x="4520671" y="7193359"/>
                  <a:pt x="4543425" y="7036263"/>
                  <a:pt x="4564063" y="6870898"/>
                </a:cubicBezTo>
                <a:lnTo>
                  <a:pt x="5134571" y="6870898"/>
                </a:lnTo>
                <a:cubicBezTo>
                  <a:pt x="4869987" y="6511198"/>
                  <a:pt x="4576498" y="6159765"/>
                  <a:pt x="4254103" y="5816600"/>
                </a:cubicBezTo>
                <a:cubicBezTo>
                  <a:pt x="4886590" y="5498306"/>
                  <a:pt x="5386785" y="5101431"/>
                  <a:pt x="5754688" y="4625975"/>
                </a:cubicBezTo>
                <a:cubicBezTo>
                  <a:pt x="5444596" y="4448175"/>
                  <a:pt x="5134571" y="4274542"/>
                  <a:pt x="4824611" y="4105077"/>
                </a:cubicBezTo>
                <a:lnTo>
                  <a:pt x="5481836" y="3038475"/>
                </a:lnTo>
                <a:lnTo>
                  <a:pt x="6350000" y="3460155"/>
                </a:lnTo>
                <a:cubicBezTo>
                  <a:pt x="6428582" y="3187369"/>
                  <a:pt x="6478191" y="2897981"/>
                  <a:pt x="6498828" y="2591991"/>
                </a:cubicBezTo>
                <a:lnTo>
                  <a:pt x="5208985" y="2591991"/>
                </a:lnTo>
                <a:lnTo>
                  <a:pt x="5208985" y="1202928"/>
                </a:lnTo>
                <a:lnTo>
                  <a:pt x="6554589" y="1202928"/>
                </a:lnTo>
                <a:cubicBezTo>
                  <a:pt x="6567025" y="744008"/>
                  <a:pt x="6573243" y="343033"/>
                  <a:pt x="6573243" y="0"/>
                </a:cubicBezTo>
                <a:lnTo>
                  <a:pt x="8086328" y="0"/>
                </a:lnTo>
                <a:cubicBezTo>
                  <a:pt x="8086328" y="351367"/>
                  <a:pt x="8080111" y="752343"/>
                  <a:pt x="8067675" y="1202928"/>
                </a:cubicBezTo>
                <a:lnTo>
                  <a:pt x="10740430" y="1202928"/>
                </a:lnTo>
                <a:lnTo>
                  <a:pt x="10715625" y="3720703"/>
                </a:lnTo>
                <a:cubicBezTo>
                  <a:pt x="10715625" y="4779037"/>
                  <a:pt x="10819011" y="5308203"/>
                  <a:pt x="11025783" y="5308203"/>
                </a:cubicBezTo>
                <a:cubicBezTo>
                  <a:pt x="11141538" y="5308203"/>
                  <a:pt x="11244858" y="4762500"/>
                  <a:pt x="11335743" y="3671094"/>
                </a:cubicBezTo>
                <a:cubicBezTo>
                  <a:pt x="11683008" y="3795051"/>
                  <a:pt x="12046810" y="3906639"/>
                  <a:pt x="12427149" y="4005858"/>
                </a:cubicBezTo>
                <a:cubicBezTo>
                  <a:pt x="12245247" y="5965494"/>
                  <a:pt x="11716081" y="6945313"/>
                  <a:pt x="10839649" y="6945313"/>
                </a:cubicBezTo>
                <a:cubicBezTo>
                  <a:pt x="10331119" y="6945313"/>
                  <a:pt x="9947672" y="6769629"/>
                  <a:pt x="9689307" y="6418263"/>
                </a:cubicBezTo>
                <a:cubicBezTo>
                  <a:pt x="9430941" y="6066763"/>
                  <a:pt x="9292432" y="5552017"/>
                  <a:pt x="9273778" y="4874022"/>
                </a:cubicBezTo>
                <a:cubicBezTo>
                  <a:pt x="9255258" y="4196027"/>
                  <a:pt x="9243947" y="3435350"/>
                  <a:pt x="9239846" y="2591991"/>
                </a:cubicBezTo>
                <a:lnTo>
                  <a:pt x="8005763" y="2591991"/>
                </a:lnTo>
                <a:cubicBezTo>
                  <a:pt x="7956153" y="3137694"/>
                  <a:pt x="7848666" y="3650324"/>
                  <a:pt x="7683302" y="4129881"/>
                </a:cubicBezTo>
                <a:lnTo>
                  <a:pt x="9091018" y="4861719"/>
                </a:lnTo>
                <a:lnTo>
                  <a:pt x="8222853" y="6139061"/>
                </a:lnTo>
                <a:lnTo>
                  <a:pt x="7050683" y="5401072"/>
                </a:lnTo>
                <a:cubicBezTo>
                  <a:pt x="6678679" y="5955109"/>
                  <a:pt x="6201238" y="6445052"/>
                  <a:pt x="5618361" y="6870898"/>
                </a:cubicBezTo>
                <a:lnTo>
                  <a:pt x="6238478" y="6870898"/>
                </a:lnTo>
                <a:cubicBezTo>
                  <a:pt x="6221942" y="7027929"/>
                  <a:pt x="6201238" y="7185025"/>
                  <a:pt x="6176368" y="7342188"/>
                </a:cubicBezTo>
                <a:lnTo>
                  <a:pt x="11298635" y="7342188"/>
                </a:lnTo>
                <a:lnTo>
                  <a:pt x="11106349" y="10052050"/>
                </a:lnTo>
                <a:cubicBezTo>
                  <a:pt x="11069175" y="10515071"/>
                  <a:pt x="10942043" y="10910887"/>
                  <a:pt x="10724952" y="11239499"/>
                </a:cubicBezTo>
                <a:cubicBezTo>
                  <a:pt x="10507861" y="11568244"/>
                  <a:pt x="10190560" y="11798762"/>
                  <a:pt x="9773047" y="11931054"/>
                </a:cubicBezTo>
                <a:cubicBezTo>
                  <a:pt x="9355535" y="12063345"/>
                  <a:pt x="8288933" y="12117056"/>
                  <a:pt x="6573243" y="12092185"/>
                </a:cubicBezTo>
                <a:close/>
                <a:moveTo>
                  <a:pt x="223243" y="3646289"/>
                </a:moveTo>
                <a:lnTo>
                  <a:pt x="1984375" y="3497461"/>
                </a:lnTo>
                <a:lnTo>
                  <a:pt x="1984375" y="2740819"/>
                </a:lnTo>
                <a:lnTo>
                  <a:pt x="446485" y="2740819"/>
                </a:lnTo>
                <a:lnTo>
                  <a:pt x="446485" y="1351756"/>
                </a:lnTo>
                <a:lnTo>
                  <a:pt x="1984375" y="1351756"/>
                </a:lnTo>
                <a:lnTo>
                  <a:pt x="1984375" y="24805"/>
                </a:lnTo>
                <a:lnTo>
                  <a:pt x="3497461" y="24805"/>
                </a:lnTo>
                <a:lnTo>
                  <a:pt x="3497461" y="1351756"/>
                </a:lnTo>
                <a:lnTo>
                  <a:pt x="4737696" y="1351756"/>
                </a:lnTo>
                <a:lnTo>
                  <a:pt x="4737696" y="2740819"/>
                </a:lnTo>
                <a:lnTo>
                  <a:pt x="3497461" y="2740819"/>
                </a:lnTo>
                <a:lnTo>
                  <a:pt x="3497461" y="3336131"/>
                </a:lnTo>
                <a:lnTo>
                  <a:pt x="4775002" y="3187303"/>
                </a:lnTo>
                <a:cubicBezTo>
                  <a:pt x="4783204" y="3650324"/>
                  <a:pt x="4787305" y="4121613"/>
                  <a:pt x="4787305" y="4601170"/>
                </a:cubicBezTo>
                <a:lnTo>
                  <a:pt x="3497461" y="4743847"/>
                </a:lnTo>
                <a:lnTo>
                  <a:pt x="3497461" y="5109766"/>
                </a:lnTo>
                <a:cubicBezTo>
                  <a:pt x="3497461" y="5589323"/>
                  <a:pt x="3410612" y="5979980"/>
                  <a:pt x="3236913" y="6281738"/>
                </a:cubicBezTo>
                <a:cubicBezTo>
                  <a:pt x="3063346" y="6583495"/>
                  <a:pt x="2822575" y="6787092"/>
                  <a:pt x="2514600" y="6892528"/>
                </a:cubicBezTo>
                <a:cubicBezTo>
                  <a:pt x="2206625" y="6997965"/>
                  <a:pt x="1587566" y="7056901"/>
                  <a:pt x="657424" y="7069336"/>
                </a:cubicBezTo>
                <a:cubicBezTo>
                  <a:pt x="582944" y="6589779"/>
                  <a:pt x="491993" y="6139127"/>
                  <a:pt x="384572" y="5717381"/>
                </a:cubicBezTo>
                <a:cubicBezTo>
                  <a:pt x="566473" y="5742252"/>
                  <a:pt x="884767" y="5754688"/>
                  <a:pt x="1339453" y="5754688"/>
                </a:cubicBezTo>
                <a:cubicBezTo>
                  <a:pt x="1769401" y="5754688"/>
                  <a:pt x="1984375" y="5531445"/>
                  <a:pt x="1984375" y="5084961"/>
                </a:cubicBezTo>
                <a:lnTo>
                  <a:pt x="1984375" y="4911328"/>
                </a:lnTo>
                <a:lnTo>
                  <a:pt x="446485" y="5084961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519" name="Freeform 519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0" name="Picture 122"/>
          <p:cNvPicPr>
            <a:picLocks noChangeAspect="0" noChangeArrowheads="1"/>
          </p:cNvPicPr>
          <p:nvPr/>
        </p:nvPicPr>
        <p:blipFill>
          <a:blip r:embed="rId5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521" name="Picture 123"/>
          <p:cNvPicPr>
            <a:picLocks noChangeAspect="0" noChangeArrowheads="1"/>
          </p:cNvPicPr>
          <p:nvPr/>
        </p:nvPicPr>
        <p:blipFill>
          <a:blip r:embed="rId5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522" name="Freeform 522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3" name="Picture 523"/>
          <p:cNvPicPr>
            <a:picLocks noChangeAspect="0" noChangeArrowheads="1"/>
          </p:cNvPicPr>
          <p:nvPr/>
        </p:nvPicPr>
        <p:blipFill>
          <a:blip r:embed="rId5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205483"/>
            <a:ext cx="12192000" cy="5788152"/>
          </a:xfrm>
          <a:prstGeom prst="rect">
            <a:avLst/>
          </a:prstGeom>
          <a:noFill/>
          <a:extLst/>
        </p:spPr>
      </p:pic>
      <p:sp>
        <p:nvSpPr>
          <p:cNvPr id="524" name="Rectangle 524"/>
          <p:cNvSpPr/>
          <p:nvPr/>
        </p:nvSpPr>
        <p:spPr>
          <a:xfrm rot="0" flipH="0" flipV="0">
            <a:off x="619048" y="244461"/>
            <a:ext cx="4830580" cy="3816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10" baseline="0" b="1" i="0" dirty="0" spc="0">
                <a:latin typeface="寰蒋闆呴粦,Bold" pitchFamily="0" charset="1"/>
              </a:rPr>
              <a:t>成立快速响</a:t>
            </a:r>
            <a:r>
              <a:rPr lang="en-US" sz="1910" baseline="0" b="1" i="0" dirty="0" spc="-19">
                <a:latin typeface="寰蒋闆呴粦,Bold" pitchFamily="0" charset="1"/>
              </a:rPr>
              <a:t>应</a:t>
            </a:r>
            <a:r>
              <a:rPr lang="en-US" sz="1910" baseline="0" b="1" i="0" dirty="0" spc="-15">
                <a:latin typeface="寰蒋闆呴粦,Bold" pitchFamily="0" charset="1"/>
              </a:rPr>
              <a:t>小</a:t>
            </a:r>
            <a:r>
              <a:rPr lang="en-US" sz="1910" baseline="0" b="1" i="0" dirty="0" spc="0">
                <a:latin typeface="寰蒋闆呴粦,Bold" pitchFamily="0" charset="1"/>
              </a:rPr>
              <a:t>组</a:t>
            </a:r>
            <a:r>
              <a:rPr lang="en-US" sz="1910" baseline="0" b="1" i="0" dirty="0" spc="-17">
                <a:latin typeface="寰蒋闆呴粦,Bold" pitchFamily="0" charset="1"/>
              </a:rPr>
              <a:t>，</a:t>
            </a:r>
            <a:r>
              <a:rPr lang="en-US" sz="1910" baseline="0" b="1" i="0" dirty="0" spc="-15">
                <a:latin typeface="寰蒋闆呴粦,Bold" pitchFamily="0" charset="1"/>
              </a:rPr>
              <a:t>分</a:t>
            </a:r>
            <a:r>
              <a:rPr lang="en-US" sz="1910" baseline="0" b="1" i="0" dirty="0" spc="0">
                <a:latin typeface="寰蒋闆呴粦,Bold" pitchFamily="0" charset="1"/>
              </a:rPr>
              <a:t>级</a:t>
            </a:r>
            <a:r>
              <a:rPr lang="en-US" sz="1910" baseline="0" b="1" i="0" dirty="0" spc="-17">
                <a:latin typeface="寰蒋闆呴粦,Bold" pitchFamily="0" charset="1"/>
              </a:rPr>
              <a:t>部</a:t>
            </a:r>
            <a:r>
              <a:rPr lang="en-US" sz="1910" baseline="0" b="1" i="0" dirty="0" spc="-15">
                <a:latin typeface="寰蒋闆呴粦,Bold" pitchFamily="0" charset="1"/>
              </a:rPr>
              <a:t>署</a:t>
            </a:r>
            <a:r>
              <a:rPr lang="en-US" sz="1910" baseline="0" b="1" i="0" dirty="0" spc="0">
                <a:latin typeface="寰蒋闆呴粦,Bold" pitchFamily="0" charset="1"/>
              </a:rPr>
              <a:t>实</a:t>
            </a:r>
            <a:r>
              <a:rPr lang="en-US" sz="1910" baseline="0" b="1" i="0" dirty="0" spc="-17">
                <a:latin typeface="寰蒋闆呴粦,Bold" pitchFamily="0" charset="1"/>
              </a:rPr>
              <a:t>施</a:t>
            </a:r>
            <a:r>
              <a:rPr lang="en-US" sz="1910" baseline="0" b="1" i="0" dirty="0" spc="-15">
                <a:latin typeface="寰蒋闆呴粦,Bold" pitchFamily="0" charset="1"/>
              </a:rPr>
              <a:t>，</a:t>
            </a:r>
            <a:r>
              <a:rPr lang="en-US" sz="1910" baseline="0" b="1" i="0" dirty="0" spc="0">
                <a:latin typeface="寰蒋闆呴粦,Bold" pitchFamily="0" charset="1"/>
              </a:rPr>
              <a:t>三</a:t>
            </a:r>
            <a:r>
              <a:rPr lang="en-US" sz="1910" baseline="0" b="1" i="0" dirty="0" spc="-17">
                <a:latin typeface="寰蒋闆呴粦,Bold" pitchFamily="0" charset="1"/>
              </a:rPr>
              <a:t>天</a:t>
            </a:r>
            <a:r>
              <a:rPr lang="en-US" sz="1910" baseline="0" b="1" i="0" dirty="0" spc="-15">
                <a:latin typeface="寰蒋闆呴粦,Bold" pitchFamily="0" charset="1"/>
              </a:rPr>
              <a:t>完</a:t>
            </a:r>
            <a:r>
              <a:rPr lang="en-US" sz="1910" baseline="0" b="1" i="0" dirty="0" spc="0">
                <a:latin typeface="寰蒋闆呴粦,Bold" pitchFamily="0" charset="1"/>
              </a:rPr>
              <a:t>成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21" name="Freeform 121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2" name="Picture 122"/>
          <p:cNvPicPr>
            <a:picLocks noChangeAspect="0"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123" name="Picture 123"/>
          <p:cNvPicPr>
            <a:picLocks noChangeAspect="0"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124" name="Freeform 124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5" name="Picture 125"/>
          <p:cNvPicPr>
            <a:picLocks noChangeAspect="0"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23544" y="2836164"/>
            <a:ext cx="2153411" cy="626363"/>
          </a:xfrm>
          <a:prstGeom prst="rect">
            <a:avLst/>
          </a:prstGeom>
          <a:noFill/>
          <a:extLst/>
        </p:spPr>
      </p:pic>
      <p:pic>
        <p:nvPicPr>
          <p:cNvPr id="126" name="Picture 126"/>
          <p:cNvPicPr>
            <a:picLocks noChangeAspect="0"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20139" y="2884893"/>
            <a:ext cx="1760220" cy="594398"/>
          </a:xfrm>
          <a:prstGeom prst="rect">
            <a:avLst/>
          </a:prstGeom>
          <a:noFill/>
          <a:extLst/>
        </p:spPr>
      </p:pic>
      <p:pic>
        <p:nvPicPr>
          <p:cNvPr id="127" name="Picture 127"/>
          <p:cNvPicPr>
            <a:picLocks noChangeAspect="0"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70280" y="2863088"/>
            <a:ext cx="2064512" cy="538988"/>
          </a:xfrm>
          <a:prstGeom prst="rect">
            <a:avLst/>
          </a:prstGeom>
          <a:noFill/>
          <a:extLst/>
        </p:spPr>
      </p:pic>
      <p:pic>
        <p:nvPicPr>
          <p:cNvPr id="128" name="Picture 128"/>
          <p:cNvPicPr>
            <a:picLocks noChangeAspect="0"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990076" y="2825508"/>
            <a:ext cx="2153411" cy="627875"/>
          </a:xfrm>
          <a:prstGeom prst="rect">
            <a:avLst/>
          </a:prstGeom>
          <a:noFill/>
          <a:extLst/>
        </p:spPr>
      </p:pic>
      <p:pic>
        <p:nvPicPr>
          <p:cNvPr id="129" name="Picture 129"/>
          <p:cNvPicPr>
            <a:picLocks noChangeAspect="0"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300971" y="2874225"/>
            <a:ext cx="1531619" cy="594398"/>
          </a:xfrm>
          <a:prstGeom prst="rect">
            <a:avLst/>
          </a:prstGeom>
          <a:noFill/>
          <a:extLst/>
        </p:spPr>
      </p:pic>
      <p:pic>
        <p:nvPicPr>
          <p:cNvPr id="130" name="Picture 130"/>
          <p:cNvPicPr>
            <a:picLocks noChangeAspect="0"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036811" y="2852420"/>
            <a:ext cx="2064511" cy="540511"/>
          </a:xfrm>
          <a:prstGeom prst="rect">
            <a:avLst/>
          </a:prstGeom>
          <a:noFill/>
          <a:extLst/>
        </p:spPr>
      </p:pic>
      <p:pic>
        <p:nvPicPr>
          <p:cNvPr id="131" name="Picture 128"/>
          <p:cNvPicPr>
            <a:picLocks noChangeAspect="0"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87696" y="2825508"/>
            <a:ext cx="2153411" cy="627875"/>
          </a:xfrm>
          <a:prstGeom prst="rect">
            <a:avLst/>
          </a:prstGeom>
          <a:noFill/>
          <a:extLst/>
        </p:spPr>
      </p:pic>
      <p:pic>
        <p:nvPicPr>
          <p:cNvPr id="132" name="Picture 132"/>
          <p:cNvPicPr>
            <a:picLocks noChangeAspect="0"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84291" y="2874225"/>
            <a:ext cx="1760220" cy="594398"/>
          </a:xfrm>
          <a:prstGeom prst="rect">
            <a:avLst/>
          </a:prstGeom>
          <a:noFill/>
          <a:extLst/>
        </p:spPr>
      </p:pic>
      <p:pic>
        <p:nvPicPr>
          <p:cNvPr id="133" name="Picture 133"/>
          <p:cNvPicPr>
            <a:picLocks noChangeAspect="0"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34432" y="2852420"/>
            <a:ext cx="2064511" cy="540511"/>
          </a:xfrm>
          <a:prstGeom prst="rect">
            <a:avLst/>
          </a:prstGeom>
          <a:noFill/>
          <a:extLst/>
        </p:spPr>
      </p:pic>
      <p:sp>
        <p:nvSpPr>
          <p:cNvPr id="134" name="Freeform 134"/>
          <p:cNvSpPr/>
          <p:nvPr/>
        </p:nvSpPr>
        <p:spPr>
          <a:xfrm rot="0" flipH="0" flipV="0">
            <a:off x="467868" y="864107"/>
            <a:ext cx="11399519" cy="1559052"/>
          </a:xfrm>
          <a:custGeom>
            <a:pathLst>
              <a:path w="11399519" h="1559052">
                <a:moveTo>
                  <a:pt x="0" y="1559052"/>
                </a:moveTo>
                <a:lnTo>
                  <a:pt x="11399519" y="1559052"/>
                </a:lnTo>
                <a:lnTo>
                  <a:pt x="11399519" y="0"/>
                </a:lnTo>
                <a:lnTo>
                  <a:pt x="0" y="0"/>
                </a:lnTo>
                <a:lnTo>
                  <a:pt x="0" y="155905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 rot="0" flipH="0" flipV="0">
            <a:off x="467868" y="864107"/>
            <a:ext cx="11399519" cy="1559052"/>
          </a:xfrm>
          <a:custGeom>
            <a:pathLst>
              <a:path w="11399519" h="1559052">
                <a:moveTo>
                  <a:pt x="0" y="1559052"/>
                </a:moveTo>
                <a:lnTo>
                  <a:pt x="11399519" y="1559052"/>
                </a:lnTo>
                <a:lnTo>
                  <a:pt x="11399519" y="0"/>
                </a:lnTo>
                <a:lnTo>
                  <a:pt x="0" y="0"/>
                </a:lnTo>
                <a:lnTo>
                  <a:pt x="0" y="1559052"/>
                </a:lnTo>
                <a:close/>
              </a:path>
            </a:pathLst>
          </a:custGeom>
          <a:noFill/>
          <a:ln w="12191" cap="flat" cmpd="sng">
            <a:solidFill>
              <a:srgbClr val="5B9BD5">
                <a:alpha val="100000"/>
              </a:srgbClr>
            </a:solidFill>
            <a:custDash>
              <a:ds d="800000" sp="3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 rot="0" flipH="0" flipV="0">
            <a:off x="562355" y="3389376"/>
            <a:ext cx="3383280" cy="1488947"/>
          </a:xfrm>
          <a:custGeom>
            <a:pathLst>
              <a:path w="3383280" h="1488947">
                <a:moveTo>
                  <a:pt x="0" y="248158"/>
                </a:moveTo>
                <a:cubicBezTo>
                  <a:pt x="0" y="111125"/>
                  <a:pt x="111113" y="0"/>
                  <a:pt x="248158" y="0"/>
                </a:cubicBezTo>
                <a:lnTo>
                  <a:pt x="3135123" y="0"/>
                </a:lnTo>
                <a:cubicBezTo>
                  <a:pt x="3272155" y="0"/>
                  <a:pt x="3383280" y="111125"/>
                  <a:pt x="3383280" y="248158"/>
                </a:cubicBezTo>
                <a:lnTo>
                  <a:pt x="3383280" y="1240790"/>
                </a:lnTo>
                <a:cubicBezTo>
                  <a:pt x="3383280" y="1377822"/>
                  <a:pt x="3272155" y="1488947"/>
                  <a:pt x="3135123" y="1488947"/>
                </a:cubicBezTo>
                <a:lnTo>
                  <a:pt x="248158" y="1488947"/>
                </a:lnTo>
                <a:cubicBezTo>
                  <a:pt x="111113" y="1488947"/>
                  <a:pt x="0" y="1377822"/>
                  <a:pt x="0" y="124079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Freeform 137"/>
          <p:cNvSpPr/>
          <p:nvPr/>
        </p:nvSpPr>
        <p:spPr>
          <a:xfrm rot="0" flipH="0" flipV="0">
            <a:off x="562355" y="3389376"/>
            <a:ext cx="3383280" cy="1488947"/>
          </a:xfrm>
          <a:custGeom>
            <a:pathLst>
              <a:path w="3383280" h="1488947">
                <a:moveTo>
                  <a:pt x="0" y="248158"/>
                </a:moveTo>
                <a:cubicBezTo>
                  <a:pt x="0" y="111125"/>
                  <a:pt x="111113" y="0"/>
                  <a:pt x="248158" y="0"/>
                </a:cubicBezTo>
                <a:lnTo>
                  <a:pt x="3135123" y="0"/>
                </a:lnTo>
                <a:cubicBezTo>
                  <a:pt x="3272155" y="0"/>
                  <a:pt x="3383280" y="111125"/>
                  <a:pt x="3383280" y="248158"/>
                </a:cubicBezTo>
                <a:lnTo>
                  <a:pt x="3383280" y="1240790"/>
                </a:lnTo>
                <a:cubicBezTo>
                  <a:pt x="3383280" y="1377822"/>
                  <a:pt x="3272155" y="1488947"/>
                  <a:pt x="3135123" y="1488947"/>
                </a:cubicBezTo>
                <a:lnTo>
                  <a:pt x="248158" y="1488947"/>
                </a:lnTo>
                <a:cubicBezTo>
                  <a:pt x="111113" y="1488947"/>
                  <a:pt x="0" y="1377822"/>
                  <a:pt x="0" y="1240790"/>
                </a:cubicBezTo>
                <a:close/>
              </a:path>
            </a:pathLst>
          </a:custGeom>
          <a:noFill/>
          <a:ln w="12191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 rot="0" flipH="0" flipV="0">
            <a:off x="8453628" y="3380232"/>
            <a:ext cx="3360419" cy="1487423"/>
          </a:xfrm>
          <a:custGeom>
            <a:pathLst>
              <a:path w="3360419" h="1487423">
                <a:moveTo>
                  <a:pt x="0" y="247903"/>
                </a:moveTo>
                <a:cubicBezTo>
                  <a:pt x="0" y="110997"/>
                  <a:pt x="110998" y="0"/>
                  <a:pt x="247903" y="0"/>
                </a:cubicBezTo>
                <a:lnTo>
                  <a:pt x="3112515" y="0"/>
                </a:lnTo>
                <a:cubicBezTo>
                  <a:pt x="3249422" y="0"/>
                  <a:pt x="3360419" y="110997"/>
                  <a:pt x="3360419" y="247903"/>
                </a:cubicBezTo>
                <a:lnTo>
                  <a:pt x="3360419" y="1239519"/>
                </a:lnTo>
                <a:cubicBezTo>
                  <a:pt x="3360419" y="1376426"/>
                  <a:pt x="3249422" y="1487423"/>
                  <a:pt x="3112515" y="1487423"/>
                </a:cubicBezTo>
                <a:lnTo>
                  <a:pt x="247903" y="1487423"/>
                </a:lnTo>
                <a:cubicBezTo>
                  <a:pt x="110998" y="1487423"/>
                  <a:pt x="0" y="1376426"/>
                  <a:pt x="0" y="123951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19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 rot="0" flipH="0" flipV="0">
            <a:off x="8453628" y="3380232"/>
            <a:ext cx="3360419" cy="1487423"/>
          </a:xfrm>
          <a:custGeom>
            <a:pathLst>
              <a:path w="3360419" h="1487423">
                <a:moveTo>
                  <a:pt x="0" y="247903"/>
                </a:moveTo>
                <a:cubicBezTo>
                  <a:pt x="0" y="110997"/>
                  <a:pt x="110998" y="0"/>
                  <a:pt x="247903" y="0"/>
                </a:cubicBezTo>
                <a:lnTo>
                  <a:pt x="3112515" y="0"/>
                </a:lnTo>
                <a:cubicBezTo>
                  <a:pt x="3249422" y="0"/>
                  <a:pt x="3360419" y="110997"/>
                  <a:pt x="3360419" y="247903"/>
                </a:cubicBezTo>
                <a:lnTo>
                  <a:pt x="3360419" y="1239519"/>
                </a:lnTo>
                <a:cubicBezTo>
                  <a:pt x="3360419" y="1376426"/>
                  <a:pt x="3249422" y="1487423"/>
                  <a:pt x="3112515" y="1487423"/>
                </a:cubicBezTo>
                <a:lnTo>
                  <a:pt x="247903" y="1487423"/>
                </a:lnTo>
                <a:cubicBezTo>
                  <a:pt x="110998" y="1487423"/>
                  <a:pt x="0" y="1376426"/>
                  <a:pt x="0" y="1239519"/>
                </a:cubicBezTo>
                <a:close/>
              </a:path>
            </a:pathLst>
          </a:custGeom>
          <a:noFill/>
          <a:ln w="12191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 rot="0" flipH="0" flipV="0">
            <a:off x="4820411" y="3380232"/>
            <a:ext cx="2894077" cy="1487423"/>
          </a:xfrm>
          <a:custGeom>
            <a:pathLst>
              <a:path w="2894077" h="1487423">
                <a:moveTo>
                  <a:pt x="0" y="247903"/>
                </a:moveTo>
                <a:cubicBezTo>
                  <a:pt x="0" y="110997"/>
                  <a:pt x="110998" y="0"/>
                  <a:pt x="247904" y="0"/>
                </a:cubicBezTo>
                <a:lnTo>
                  <a:pt x="2646172" y="0"/>
                </a:lnTo>
                <a:cubicBezTo>
                  <a:pt x="2783079" y="0"/>
                  <a:pt x="2894077" y="110997"/>
                  <a:pt x="2894077" y="247903"/>
                </a:cubicBezTo>
                <a:lnTo>
                  <a:pt x="2894077" y="1239519"/>
                </a:lnTo>
                <a:cubicBezTo>
                  <a:pt x="2894077" y="1376426"/>
                  <a:pt x="2783079" y="1487423"/>
                  <a:pt x="2646172" y="1487423"/>
                </a:cubicBezTo>
                <a:lnTo>
                  <a:pt x="247904" y="1487423"/>
                </a:lnTo>
                <a:cubicBezTo>
                  <a:pt x="110998" y="1487423"/>
                  <a:pt x="0" y="1376426"/>
                  <a:pt x="0" y="123951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19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 rot="0" flipH="0" flipV="0">
            <a:off x="4820411" y="3380232"/>
            <a:ext cx="2894077" cy="1487423"/>
          </a:xfrm>
          <a:custGeom>
            <a:pathLst>
              <a:path w="2894077" h="1487423">
                <a:moveTo>
                  <a:pt x="0" y="247903"/>
                </a:moveTo>
                <a:cubicBezTo>
                  <a:pt x="0" y="110997"/>
                  <a:pt x="110998" y="0"/>
                  <a:pt x="247904" y="0"/>
                </a:cubicBezTo>
                <a:lnTo>
                  <a:pt x="2646172" y="0"/>
                </a:lnTo>
                <a:cubicBezTo>
                  <a:pt x="2783079" y="0"/>
                  <a:pt x="2894077" y="110997"/>
                  <a:pt x="2894077" y="247903"/>
                </a:cubicBezTo>
                <a:lnTo>
                  <a:pt x="2894077" y="1239519"/>
                </a:lnTo>
                <a:cubicBezTo>
                  <a:pt x="2894077" y="1376426"/>
                  <a:pt x="2783079" y="1487423"/>
                  <a:pt x="2646172" y="1487423"/>
                </a:cubicBezTo>
                <a:lnTo>
                  <a:pt x="247904" y="1487423"/>
                </a:lnTo>
                <a:cubicBezTo>
                  <a:pt x="110998" y="1487423"/>
                  <a:pt x="0" y="1376426"/>
                  <a:pt x="0" y="1239519"/>
                </a:cubicBezTo>
                <a:close/>
              </a:path>
            </a:pathLst>
          </a:custGeom>
          <a:noFill/>
          <a:ln w="12191" cap="flat" cmpd="sng">
            <a:solidFill>
              <a:srgbClr val="5B9BD5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Freeform 142"/>
          <p:cNvSpPr/>
          <p:nvPr/>
        </p:nvSpPr>
        <p:spPr>
          <a:xfrm rot="0" flipH="0" flipV="0">
            <a:off x="4372355" y="2953511"/>
            <a:ext cx="10541" cy="3627590"/>
          </a:xfrm>
          <a:custGeom>
            <a:pathLst>
              <a:path w="10541" h="3627590">
                <a:moveTo>
                  <a:pt x="0" y="0"/>
                </a:moveTo>
                <a:lnTo>
                  <a:pt x="10541" y="3627590"/>
                </a:lnTo>
              </a:path>
            </a:pathLst>
          </a:custGeom>
          <a:noFill/>
          <a:ln w="6095" cap="flat" cmpd="sng">
            <a:solidFill>
              <a:srgbClr val="ED7D31">
                <a:alpha val="100000"/>
              </a:srgbClr>
            </a:solidFill>
            <a:custDash>
              <a:ds d="800000" sp="3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 rot="0" flipH="0" flipV="0">
            <a:off x="8162543" y="2953511"/>
            <a:ext cx="10541" cy="3627590"/>
          </a:xfrm>
          <a:custGeom>
            <a:pathLst>
              <a:path w="10541" h="3627590">
                <a:moveTo>
                  <a:pt x="0" y="0"/>
                </a:moveTo>
                <a:lnTo>
                  <a:pt x="10541" y="3627590"/>
                </a:lnTo>
              </a:path>
            </a:pathLst>
          </a:custGeom>
          <a:noFill/>
          <a:ln w="6095" cap="flat" cmpd="sng">
            <a:solidFill>
              <a:srgbClr val="ED7D31">
                <a:alpha val="100000"/>
              </a:srgbClr>
            </a:solidFill>
            <a:custDash>
              <a:ds d="800000" sp="3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Rectangle 144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-1-</a:t>
            </a:r>
          </a:p>
        </p:txBody>
      </p:sp>
      <p:sp>
        <p:nvSpPr>
          <p:cNvPr id="145" name="Rectangle 145"/>
          <p:cNvSpPr/>
          <p:nvPr/>
        </p:nvSpPr>
        <p:spPr>
          <a:xfrm rot="0" flipH="0" flipV="0">
            <a:off x="619048" y="169103"/>
            <a:ext cx="48768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联通联合钉钉在教育市场的意义所在</a:t>
            </a:r>
          </a:p>
        </p:txBody>
      </p:sp>
      <p:sp>
        <p:nvSpPr>
          <p:cNvPr id="146" name="Rectangle 146"/>
          <p:cNvSpPr/>
          <p:nvPr/>
        </p:nvSpPr>
        <p:spPr>
          <a:xfrm rot="0" flipH="0" flipV="0">
            <a:off x="1316482" y="2913842"/>
            <a:ext cx="9324720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265040" algn="l"/>
                <a:tab pos="8181720" algn="l"/>
              </a:tabLst>
            </a:pPr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建立客户连接	</a:t>
            </a:r>
            <a:r>
              <a:rPr lang="en-US" sz="2727" baseline="4666" b="1" i="0" dirty="0" spc="0">
                <a:solidFill>
                  <a:srgbClr val="FFFFFF"/>
                </a:solidFill>
                <a:latin typeface="寰蒋闆呴粦,Bold" pitchFamily="0" charset="1"/>
              </a:rPr>
              <a:t>策反竞对市场	规模化创收</a:t>
            </a:r>
          </a:p>
        </p:txBody>
      </p:sp>
      <p:sp>
        <p:nvSpPr>
          <p:cNvPr id="147" name="Rectangle 147"/>
          <p:cNvSpPr/>
          <p:nvPr/>
        </p:nvSpPr>
        <p:spPr>
          <a:xfrm rot="0" flipH="0" flipV="0">
            <a:off x="559308" y="1010407"/>
            <a:ext cx="11095990" cy="806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682">
                <a:latin typeface="Wingdings" pitchFamily="0" charset="1"/>
              </a:rPr>
              <a:t></a:t>
            </a:r>
            <a:r>
              <a:rPr lang="en-US" sz="1596" baseline="0" b="0" i="0" dirty="0" spc="0">
                <a:latin typeface="寰蒋闆呴粦" pitchFamily="0" charset="1"/>
              </a:rPr>
              <a:t>联通集团基于钉钉打造了面向教育局（</a:t>
            </a:r>
            <a:r>
              <a:rPr lang="en-US" sz="1596" baseline="0" b="0" i="0" dirty="0" spc="0">
                <a:latin typeface="寰蒋闆呴粦" pitchFamily="0" charset="1"/>
              </a:rPr>
              <a:t>2G</a:t>
            </a:r>
            <a:r>
              <a:rPr lang="en-US" sz="1596" baseline="0" b="0" i="0" dirty="0" spc="0">
                <a:latin typeface="寰蒋闆呴粦" pitchFamily="0" charset="1"/>
              </a:rPr>
              <a:t>）、学校（</a:t>
            </a:r>
            <a:r>
              <a:rPr lang="en-US" sz="1596" baseline="0" b="0" i="0" dirty="0" spc="0">
                <a:latin typeface="寰蒋闆呴粦" pitchFamily="0" charset="1"/>
              </a:rPr>
              <a:t>2B</a:t>
            </a:r>
            <a:r>
              <a:rPr lang="en-US" sz="1596" baseline="0" b="0" i="0" dirty="0" spc="0">
                <a:latin typeface="寰蒋闆呴粦" pitchFamily="0" charset="1"/>
              </a:rPr>
              <a:t>）和家长（</a:t>
            </a:r>
            <a:r>
              <a:rPr lang="en-US" sz="1596" baseline="0" b="0" i="0" dirty="0" spc="0">
                <a:latin typeface="寰蒋闆呴粦" pitchFamily="0" charset="1"/>
              </a:rPr>
              <a:t>2C</a:t>
            </a:r>
            <a:r>
              <a:rPr lang="en-US" sz="1596" baseline="0" b="0" i="0" dirty="0" spc="0">
                <a:latin typeface="寰蒋闆呴粦" pitchFamily="0" charset="1"/>
              </a:rPr>
              <a:t>）的产品解决方案，既有基础免费版（适用拓展</a:t>
            </a:r>
            <a:r>
              <a:rPr lang="en-US" sz="1596" baseline="0" b="0" i="0" dirty="0" spc="0">
                <a:latin typeface="寰蒋闆呴粦" pitchFamily="0" charset="1"/>
              </a:rPr>
              <a:t>/</a:t>
            </a:r>
            <a:r>
              <a:rPr lang="en-US" sz="1596" baseline="0" b="0" i="0" dirty="0" spc="0">
                <a:latin typeface="寰蒋闆呴粦" pitchFamily="0" charset="1"/>
              </a:rPr>
              <a:t>策</a:t>
            </a:r>
          </a:p>
          <a:p>
            <a:pPr marL="286511">
              <a:lnSpc>
                <a:spcPts val="3839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反市场，升级客情等），也有软硬一体化的收费版、可规模复制、直接拉动规模化创收。</a:t>
            </a:r>
          </a:p>
        </p:txBody>
      </p:sp>
      <p:sp>
        <p:nvSpPr>
          <p:cNvPr id="151" name="Rectangle 151"/>
          <p:cNvSpPr/>
          <p:nvPr/>
        </p:nvSpPr>
        <p:spPr>
          <a:xfrm rot="0" flipH="0" flipV="0">
            <a:off x="559308" y="1986147"/>
            <a:ext cx="11244693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682">
                <a:latin typeface="Wingdings" pitchFamily="0" charset="1"/>
              </a:rPr>
              <a:t></a:t>
            </a:r>
            <a:r>
              <a:rPr lang="en-US" sz="1596" baseline="0" b="0" i="0" dirty="0" spc="0">
                <a:latin typeface="寰蒋闆呴粦" pitchFamily="0" charset="1"/>
              </a:rPr>
              <a:t>同时，也沉淀一套从教育局</a:t>
            </a:r>
            <a:r>
              <a:rPr lang="en-US" sz="1596" baseline="0" b="0" i="0" dirty="0" spc="0">
                <a:latin typeface="Wingdings" pitchFamily="0" charset="1"/>
              </a:rPr>
              <a:t></a:t>
            </a:r>
            <a:r>
              <a:rPr lang="en-US" sz="1596" baseline="0" b="0" i="0" dirty="0" spc="0">
                <a:latin typeface="寰蒋闆呴粦" pitchFamily="0" charset="1"/>
              </a:rPr>
              <a:t>学校</a:t>
            </a:r>
            <a:r>
              <a:rPr lang="en-US" sz="1596" baseline="0" b="0" i="0" dirty="0" spc="0">
                <a:latin typeface="Wingdings" pitchFamily="0" charset="1"/>
              </a:rPr>
              <a:t></a:t>
            </a:r>
            <a:r>
              <a:rPr lang="en-US" sz="1596" baseline="0" b="0" i="0" dirty="0" spc="0">
                <a:latin typeface="寰蒋闆呴粦" pitchFamily="0" charset="1"/>
              </a:rPr>
              <a:t>家长的运营机制，可快速覆盖部署，并通过钉钉进行运营，触达家长，进行收入转化。</a:t>
            </a:r>
          </a:p>
        </p:txBody>
      </p:sp>
      <p:sp>
        <p:nvSpPr>
          <p:cNvPr id="152" name="Rectangle 152"/>
          <p:cNvSpPr/>
          <p:nvPr/>
        </p:nvSpPr>
        <p:spPr>
          <a:xfrm rot="0" flipH="0" flipV="0">
            <a:off x="726338" y="3499921"/>
            <a:ext cx="2962189" cy="9206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aseline="0" b="0" i="0" dirty="0" spc="871">
                <a:latin typeface="Wingdings" pitchFamily="0" charset="1"/>
              </a:rPr>
              <a:t></a:t>
            </a:r>
            <a:r>
              <a:rPr lang="en-US" sz="1403" baseline="0" b="0" i="0" dirty="0" spc="0">
                <a:latin typeface="寰蒋闆呴粦" pitchFamily="0" charset="1"/>
              </a:rPr>
              <a:t>通过钉钉的合作可以更</a:t>
            </a:r>
            <a:r>
              <a:rPr lang="en-US" sz="1403" baseline="0" b="0" i="0" dirty="0" spc="-10">
                <a:latin typeface="寰蒋闆呴粦" pitchFamily="0" charset="1"/>
              </a:rPr>
              <a:t>快</a:t>
            </a:r>
            <a:r>
              <a:rPr lang="en-US" sz="1403" baseline="0" b="0" i="0" dirty="0" spc="0">
                <a:latin typeface="寰蒋闆呴粦" pitchFamily="0" charset="1"/>
              </a:rPr>
              <a:t>速和</a:t>
            </a:r>
            <a:r>
              <a:rPr lang="en-US" sz="1403" baseline="0" b="0" i="0" dirty="0" spc="-10">
                <a:latin typeface="寰蒋闆呴粦" pitchFamily="0" charset="1"/>
              </a:rPr>
              <a:t>高</a:t>
            </a:r>
            <a:r>
              <a:rPr lang="en-US" sz="1403" baseline="0" b="0" i="0" dirty="0" spc="0">
                <a:latin typeface="寰蒋闆呴粦" pitchFamily="0" charset="1"/>
              </a:rPr>
              <a:t>效</a:t>
            </a:r>
          </a:p>
          <a:p>
            <a:pPr marL="286511">
              <a:lnSpc>
                <a:spcPts val="2520"/>
              </a:lnSpc>
            </a:pPr>
            <a:r>
              <a:rPr lang="en-US" sz="1403" baseline="0" b="0" i="0" dirty="0" spc="0">
                <a:latin typeface="寰蒋闆呴粦" pitchFamily="0" charset="1"/>
              </a:rPr>
              <a:t>的切入各级教体局和学</a:t>
            </a:r>
            <a:r>
              <a:rPr lang="en-US" sz="1403" baseline="0" b="0" i="0" dirty="0" spc="-10">
                <a:latin typeface="寰蒋闆呴粦" pitchFamily="0" charset="1"/>
              </a:rPr>
              <a:t>校</a:t>
            </a:r>
            <a:r>
              <a:rPr lang="en-US" sz="1403" baseline="0" b="0" i="0" dirty="0" spc="0">
                <a:latin typeface="寰蒋闆呴粦" pitchFamily="0" charset="1"/>
              </a:rPr>
              <a:t>，把</a:t>
            </a:r>
            <a:r>
              <a:rPr lang="en-US" sz="1403" baseline="0" b="0" i="0" dirty="0" spc="-10">
                <a:latin typeface="寰蒋闆呴粦" pitchFamily="0" charset="1"/>
              </a:rPr>
              <a:t>原</a:t>
            </a:r>
            <a:r>
              <a:rPr lang="en-US" sz="1403" baseline="0" b="0" i="0" dirty="0" spc="0">
                <a:latin typeface="寰蒋闆呴粦" pitchFamily="0" charset="1"/>
              </a:rPr>
              <a:t>有</a:t>
            </a:r>
          </a:p>
          <a:p>
            <a:pPr marL="286511">
              <a:lnSpc>
                <a:spcPts val="2520"/>
              </a:lnSpc>
            </a:pPr>
            <a:r>
              <a:rPr lang="en-US" sz="1406" baseline="0" b="0" i="0" dirty="0" spc="0">
                <a:latin typeface="寰蒋闆呴粦" pitchFamily="0" charset="1"/>
              </a:rPr>
              <a:t>业务做深，挖掘新业务</a:t>
            </a:r>
            <a:r>
              <a:rPr lang="en-US" sz="1406" baseline="0" b="0" i="0" dirty="0" spc="-12">
                <a:latin typeface="寰蒋闆呴粦" pitchFamily="0" charset="1"/>
              </a:rPr>
              <a:t>的</a:t>
            </a:r>
            <a:r>
              <a:rPr lang="en-US" sz="1406" baseline="0" b="0" i="0" dirty="0" spc="0">
                <a:latin typeface="寰蒋闆呴粦" pitchFamily="0" charset="1"/>
              </a:rPr>
              <a:t>商机。</a:t>
            </a:r>
          </a:p>
        </p:txBody>
      </p:sp>
      <p:sp>
        <p:nvSpPr>
          <p:cNvPr id="153" name="Rectangle 153"/>
          <p:cNvSpPr/>
          <p:nvPr/>
        </p:nvSpPr>
        <p:spPr>
          <a:xfrm rot="0" flipH="0" flipV="0">
            <a:off x="726338" y="4460295"/>
            <a:ext cx="2958439" cy="2805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aseline="0" b="0" i="0" dirty="0" spc="871">
                <a:latin typeface="Wingdings" pitchFamily="0" charset="1"/>
              </a:rPr>
              <a:t></a:t>
            </a:r>
            <a:r>
              <a:rPr lang="en-US" sz="1403" baseline="0" b="0" i="0" dirty="0" spc="0">
                <a:latin typeface="寰蒋闆呴粦" pitchFamily="0" charset="1"/>
              </a:rPr>
              <a:t>升级客情，升级档案，</a:t>
            </a:r>
            <a:r>
              <a:rPr lang="en-US" sz="1403" baseline="0" b="0" i="0" dirty="0" spc="-12">
                <a:latin typeface="寰蒋闆呴粦" pitchFamily="0" charset="1"/>
              </a:rPr>
              <a:t>升</a:t>
            </a:r>
            <a:r>
              <a:rPr lang="en-US" sz="1403" baseline="0" b="0" i="0" dirty="0" spc="0">
                <a:latin typeface="寰蒋闆呴粦" pitchFamily="0" charset="1"/>
              </a:rPr>
              <a:t>级商</a:t>
            </a:r>
            <a:r>
              <a:rPr lang="en-US" sz="1403" baseline="0" b="0" i="0" dirty="0" spc="-11">
                <a:latin typeface="寰蒋闆呴粦" pitchFamily="0" charset="1"/>
              </a:rPr>
              <a:t>机</a:t>
            </a:r>
            <a:r>
              <a:rPr lang="en-US" sz="1403" baseline="0" b="0" i="0" dirty="0" spc="0">
                <a:latin typeface="寰蒋闆呴粦" pitchFamily="0" charset="1"/>
              </a:rPr>
              <a:t>；</a:t>
            </a:r>
          </a:p>
        </p:txBody>
      </p:sp>
      <p:sp>
        <p:nvSpPr>
          <p:cNvPr id="154" name="Rectangle 154"/>
          <p:cNvSpPr/>
          <p:nvPr/>
        </p:nvSpPr>
        <p:spPr>
          <a:xfrm rot="0" flipH="0" flipV="0">
            <a:off x="8618473" y="3489507"/>
            <a:ext cx="2957922" cy="9205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aseline="0" b="0" i="0" dirty="0" spc="871">
                <a:latin typeface="Wingdings" pitchFamily="0" charset="1"/>
              </a:rPr>
              <a:t></a:t>
            </a:r>
            <a:r>
              <a:rPr lang="en-US" sz="1403" baseline="0" b="0" i="0" dirty="0" spc="0">
                <a:latin typeface="寰蒋闆呴粦" pitchFamily="0" charset="1"/>
              </a:rPr>
              <a:t>在</a:t>
            </a:r>
            <a:r>
              <a:rPr lang="en-US" sz="1403" baseline="0" b="0" i="0" dirty="0" spc="0">
                <a:latin typeface="寰蒋闆呴粦" pitchFamily="0" charset="1"/>
              </a:rPr>
              <a:t>2G2B2C</a:t>
            </a:r>
            <a:r>
              <a:rPr lang="en-US" sz="1403" baseline="0" b="0" i="0" dirty="0" spc="0">
                <a:latin typeface="寰蒋闆呴粦" pitchFamily="0" charset="1"/>
              </a:rPr>
              <a:t>的策略下，</a:t>
            </a:r>
            <a:r>
              <a:rPr lang="en-US" sz="1403" baseline="0" b="0" i="0" dirty="0" spc="-12">
                <a:latin typeface="寰蒋闆呴粦" pitchFamily="0" charset="1"/>
              </a:rPr>
              <a:t>通</a:t>
            </a:r>
            <a:r>
              <a:rPr lang="en-US" sz="1403" baseline="0" b="0" i="0" dirty="0" spc="0">
                <a:latin typeface="寰蒋闆呴粦" pitchFamily="0" charset="1"/>
              </a:rPr>
              <a:t>过基</a:t>
            </a:r>
            <a:r>
              <a:rPr lang="en-US" sz="1403" baseline="0" b="0" i="0" dirty="0" spc="-12">
                <a:latin typeface="寰蒋闆呴粦" pitchFamily="0" charset="1"/>
              </a:rPr>
              <a:t>于</a:t>
            </a:r>
            <a:r>
              <a:rPr lang="en-US" sz="1403" baseline="0" b="0" i="0" dirty="0" spc="0">
                <a:latin typeface="寰蒋闆呴粦" pitchFamily="0" charset="1"/>
              </a:rPr>
              <a:t>钉</a:t>
            </a:r>
          </a:p>
          <a:p>
            <a:pPr marL="286511">
              <a:lnSpc>
                <a:spcPts val="2520"/>
              </a:lnSpc>
            </a:pPr>
            <a:r>
              <a:rPr lang="en-US" sz="1403" baseline="0" b="0" i="0" dirty="0" spc="0">
                <a:latin typeface="寰蒋闆呴粦" pitchFamily="0" charset="1"/>
              </a:rPr>
              <a:t>钉平台的智慧校园软硬</a:t>
            </a:r>
            <a:r>
              <a:rPr lang="en-US" sz="1403" baseline="0" b="0" i="0" dirty="0" spc="-12">
                <a:latin typeface="寰蒋闆呴粦" pitchFamily="0" charset="1"/>
              </a:rPr>
              <a:t>一</a:t>
            </a:r>
            <a:r>
              <a:rPr lang="en-US" sz="1403" baseline="0" b="0" i="0" dirty="0" spc="0">
                <a:latin typeface="寰蒋闆呴粦" pitchFamily="0" charset="1"/>
              </a:rPr>
              <a:t>体化</a:t>
            </a:r>
            <a:r>
              <a:rPr lang="en-US" sz="1403" baseline="0" b="0" i="0" dirty="0" spc="-12">
                <a:latin typeface="寰蒋闆呴粦" pitchFamily="0" charset="1"/>
              </a:rPr>
              <a:t>解</a:t>
            </a:r>
            <a:r>
              <a:rPr lang="en-US" sz="1403" baseline="0" b="0" i="0" dirty="0" spc="0">
                <a:latin typeface="寰蒋闆呴粦" pitchFamily="0" charset="1"/>
              </a:rPr>
              <a:t>决</a:t>
            </a:r>
          </a:p>
          <a:p>
            <a:pPr marL="286511">
              <a:lnSpc>
                <a:spcPts val="2519"/>
              </a:lnSpc>
            </a:pPr>
            <a:r>
              <a:rPr lang="en-US" sz="1403" baseline="0" b="0" i="0" dirty="0" spc="0">
                <a:latin typeface="寰蒋闆呴粦" pitchFamily="0" charset="1"/>
              </a:rPr>
              <a:t>方案快速规模化创收。</a:t>
            </a:r>
          </a:p>
        </p:txBody>
      </p:sp>
      <p:sp>
        <p:nvSpPr>
          <p:cNvPr id="155" name="Rectangle 155"/>
          <p:cNvSpPr/>
          <p:nvPr/>
        </p:nvSpPr>
        <p:spPr>
          <a:xfrm rot="0" flipH="0" flipV="0">
            <a:off x="8618473" y="4449627"/>
            <a:ext cx="3131416" cy="2805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aseline="0" b="0" i="0" dirty="0" spc="871">
                <a:latin typeface="Wingdings" pitchFamily="0" charset="1"/>
              </a:rPr>
              <a:t></a:t>
            </a:r>
            <a:r>
              <a:rPr lang="en-US" sz="1403" baseline="0" b="0" i="0" dirty="0" spc="0">
                <a:latin typeface="寰蒋闆呴粦" pitchFamily="0" charset="1"/>
              </a:rPr>
              <a:t>进而挖</a:t>
            </a:r>
            <a:r>
              <a:rPr lang="en-US" sz="1403" baseline="0" b="0" i="0" dirty="0" spc="-12">
                <a:latin typeface="寰蒋闆呴粦" pitchFamily="0" charset="1"/>
              </a:rPr>
              <a:t>掘</a:t>
            </a:r>
            <a:r>
              <a:rPr lang="en-US" sz="1403" baseline="0" b="0" i="0" dirty="0" spc="0">
                <a:latin typeface="寰蒋闆呴粦" pitchFamily="0" charset="1"/>
              </a:rPr>
              <a:t>出更</a:t>
            </a:r>
            <a:r>
              <a:rPr lang="en-US" sz="1403" baseline="0" b="0" i="0" dirty="0" spc="-12">
                <a:latin typeface="寰蒋闆呴粦" pitchFamily="0" charset="1"/>
              </a:rPr>
              <a:t>多个</a:t>
            </a:r>
            <a:r>
              <a:rPr lang="en-US" sz="1403" baseline="0" b="0" i="0" dirty="0" spc="0">
                <a:latin typeface="寰蒋闆呴粦" pitchFamily="0" charset="1"/>
              </a:rPr>
              <a:t>性化项</a:t>
            </a:r>
            <a:r>
              <a:rPr lang="en-US" sz="1403" baseline="0" b="0" i="0" dirty="0" spc="-12">
                <a:latin typeface="寰蒋闆呴粦" pitchFamily="0" charset="1"/>
              </a:rPr>
              <a:t>目</a:t>
            </a:r>
            <a:r>
              <a:rPr lang="en-US" sz="1403" baseline="0" b="0" i="0" dirty="0" spc="0">
                <a:latin typeface="寰蒋闆呴粦" pitchFamily="0" charset="1"/>
              </a:rPr>
              <a:t>的商</a:t>
            </a:r>
            <a:r>
              <a:rPr lang="en-US" sz="1403" baseline="0" b="0" i="0" dirty="0" spc="-12">
                <a:latin typeface="寰蒋闆呴粦" pitchFamily="0" charset="1"/>
              </a:rPr>
              <a:t>机</a:t>
            </a:r>
            <a:r>
              <a:rPr lang="en-US" sz="1403" baseline="0" b="0" i="0" dirty="0" spc="0">
                <a:latin typeface="寰蒋闆呴粦" pitchFamily="0" charset="1"/>
              </a:rPr>
              <a:t>。</a:t>
            </a:r>
          </a:p>
        </p:txBody>
      </p:sp>
      <p:sp>
        <p:nvSpPr>
          <p:cNvPr id="156" name="Rectangle 156"/>
          <p:cNvSpPr/>
          <p:nvPr/>
        </p:nvSpPr>
        <p:spPr>
          <a:xfrm rot="0" flipH="0" flipV="0">
            <a:off x="4984369" y="3489507"/>
            <a:ext cx="2424603" cy="12406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403" baseline="0" b="0" i="0" dirty="0" spc="871">
                <a:latin typeface="Wingdings" pitchFamily="0" charset="1"/>
              </a:rPr>
              <a:t></a:t>
            </a:r>
            <a:r>
              <a:rPr lang="en-US" sz="1403" baseline="0" b="0" i="0" dirty="0" spc="0">
                <a:latin typeface="寰蒋闆呴粦" pitchFamily="0" charset="1"/>
              </a:rPr>
              <a:t>通过钉钉快速“圈地”</a:t>
            </a:r>
            <a:r>
              <a:rPr lang="en-US" sz="1403" baseline="0" b="0" i="0" dirty="0" spc="-12">
                <a:latin typeface="寰蒋闆呴粦" pitchFamily="0" charset="1"/>
              </a:rPr>
              <a:t>，</a:t>
            </a:r>
            <a:r>
              <a:rPr lang="en-US" sz="1403" baseline="0" b="0" i="0" dirty="0" spc="0">
                <a:latin typeface="寰蒋闆呴粦" pitchFamily="0" charset="1"/>
              </a:rPr>
              <a:t>渗</a:t>
            </a:r>
          </a:p>
          <a:p>
            <a:pPr marL="286511">
              <a:lnSpc>
                <a:spcPts val="2520"/>
              </a:lnSpc>
            </a:pPr>
            <a:r>
              <a:rPr lang="en-US" sz="1403" baseline="0" b="0" i="0" dirty="0" spc="0">
                <a:latin typeface="寰蒋闆呴粦" pitchFamily="0" charset="1"/>
              </a:rPr>
              <a:t>透到竞对的市场，实现</a:t>
            </a:r>
            <a:r>
              <a:rPr lang="en-US" sz="1403" baseline="0" b="0" i="0" dirty="0" spc="-12">
                <a:latin typeface="寰蒋闆呴粦" pitchFamily="0" charset="1"/>
              </a:rPr>
              <a:t>客</a:t>
            </a:r>
            <a:r>
              <a:rPr lang="en-US" sz="1403" baseline="0" b="0" i="0" dirty="0" spc="0">
                <a:latin typeface="寰蒋闆呴粦" pitchFamily="0" charset="1"/>
              </a:rPr>
              <a:t>户</a:t>
            </a:r>
          </a:p>
          <a:p>
            <a:pPr marL="286511">
              <a:lnSpc>
                <a:spcPts val="2519"/>
              </a:lnSpc>
            </a:pPr>
            <a:r>
              <a:rPr lang="en-US" sz="1403" baseline="0" b="0" i="0" dirty="0" spc="0">
                <a:latin typeface="寰蒋闆呴粦" pitchFamily="0" charset="1"/>
              </a:rPr>
              <a:t>的快速和批量策反，进</a:t>
            </a:r>
            <a:r>
              <a:rPr lang="en-US" sz="1403" baseline="0" b="0" i="0" dirty="0" spc="-12">
                <a:latin typeface="寰蒋闆呴粦" pitchFamily="0" charset="1"/>
              </a:rPr>
              <a:t>而</a:t>
            </a:r>
            <a:r>
              <a:rPr lang="en-US" sz="1403" baseline="0" b="0" i="0" dirty="0" spc="0">
                <a:latin typeface="寰蒋闆呴粦" pitchFamily="0" charset="1"/>
              </a:rPr>
              <a:t>拉</a:t>
            </a:r>
          </a:p>
          <a:p>
            <a:pPr marL="286511">
              <a:lnSpc>
                <a:spcPts val="2519"/>
              </a:lnSpc>
            </a:pPr>
            <a:r>
              <a:rPr lang="en-US" sz="1403" baseline="0" b="0" i="0" dirty="0" spc="0">
                <a:latin typeface="寰蒋闆呴粦" pitchFamily="0" charset="1"/>
              </a:rPr>
              <a:t>动策反后的创收。</a:t>
            </a:r>
          </a:p>
        </p:txBody>
      </p:sp>
      <p:sp>
        <p:nvSpPr>
          <p:cNvPr id="157" name="Rectangle 157"/>
          <p:cNvSpPr/>
          <p:nvPr/>
        </p:nvSpPr>
        <p:spPr>
          <a:xfrm rot="0" flipH="0" flipV="0">
            <a:off x="452932" y="5155026"/>
            <a:ext cx="3569157" cy="5140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172">
                <a:latin typeface="Wingdings" pitchFamily="0" charset="1"/>
              </a:rPr>
              <a:t></a:t>
            </a:r>
            <a:r>
              <a:rPr lang="en-US" sz="1200" baseline="0" b="0" i="0" dirty="0" spc="0">
                <a:latin typeface="寰蒋闆呴粦" pitchFamily="0" charset="1"/>
              </a:rPr>
              <a:t>【例】</a:t>
            </a:r>
            <a:r>
              <a:rPr lang="en-US" sz="1200" baseline="0" b="0" i="0" dirty="0" spc="347">
                <a:latin typeface="寰蒋闆呴粦" pitchFamily="0" charset="1"/>
              </a:rPr>
              <a:t>：</a:t>
            </a:r>
            <a:r>
              <a:rPr lang="en-US" sz="1200" baseline="0" b="0" i="0" dirty="0" spc="0">
                <a:latin typeface="寰蒋闆呴粦" pitchFamily="0" charset="1"/>
              </a:rPr>
              <a:t>吉林磐石联通邀请教育局领导参加钉钉教</a:t>
            </a:r>
          </a:p>
          <a:p>
            <a:pPr marL="172211">
              <a:lnSpc>
                <a:spcPts val="215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育峰会，局领导非常认可钉钉，并重启了搁置的</a:t>
            </a:r>
          </a:p>
        </p:txBody>
      </p:sp>
      <p:sp>
        <p:nvSpPr>
          <p:cNvPr id="158" name="Rectangle 158"/>
          <p:cNvSpPr/>
          <p:nvPr/>
        </p:nvSpPr>
        <p:spPr>
          <a:xfrm rot="0" flipH="0" flipV="0">
            <a:off x="625144" y="5703691"/>
            <a:ext cx="3352749" cy="7884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“班班通”项目并推动落地，创收</a:t>
            </a:r>
            <a:r>
              <a:rPr lang="en-US" sz="1200" baseline="0" b="0" i="0" dirty="0" spc="0">
                <a:latin typeface="寰蒋闆呴粦" pitchFamily="0" charset="1"/>
              </a:rPr>
              <a:t>550</a:t>
            </a:r>
            <a:r>
              <a:rPr lang="en-US" sz="1200" baseline="0" b="0" i="0" dirty="0" spc="0">
                <a:latin typeface="寰蒋闆呴粦" pitchFamily="0" charset="1"/>
              </a:rPr>
              <a:t>万元，</a:t>
            </a:r>
            <a:r>
              <a:rPr lang="en-US" sz="1200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钉钉</a:t>
            </a:r>
          </a:p>
          <a:p>
            <a:pPr marL="0">
              <a:lnSpc>
                <a:spcPts val="2159"/>
              </a:lnSpc>
            </a:pPr>
            <a:r>
              <a:rPr lang="en-US" sz="1200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不只是一款免费应用，而是组织数字化转型和商业</a:t>
            </a:r>
          </a:p>
          <a:p>
            <a:pPr marL="0">
              <a:lnSpc>
                <a:spcPts val="2160"/>
              </a:lnSpc>
            </a:pPr>
            <a:r>
              <a:rPr lang="en-US" sz="1202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化变现的有力抓手与连接器。</a:t>
            </a:r>
          </a:p>
        </p:txBody>
      </p:sp>
      <p:sp>
        <p:nvSpPr>
          <p:cNvPr id="159" name="Rectangle 159"/>
          <p:cNvSpPr/>
          <p:nvPr/>
        </p:nvSpPr>
        <p:spPr>
          <a:xfrm rot="0" flipH="0" flipV="0">
            <a:off x="4636261" y="5155026"/>
            <a:ext cx="3220593" cy="78842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172">
                <a:latin typeface="Wingdings" pitchFamily="0" charset="1"/>
              </a:rPr>
              <a:t></a:t>
            </a:r>
            <a:r>
              <a:rPr lang="en-US" sz="1200" baseline="0" b="0" i="0" dirty="0" spc="0">
                <a:latin typeface="寰蒋闆呴粦" pitchFamily="0" charset="1"/>
              </a:rPr>
              <a:t>【例】：</a:t>
            </a:r>
            <a:r>
              <a:rPr lang="en-US" sz="1200" baseline="0" b="0" i="0" dirty="0" spc="0">
                <a:solidFill>
                  <a:srgbClr val="111F2C"/>
                </a:solidFill>
                <a:latin typeface="寰蒋闆呴粦" pitchFamily="0" charset="1"/>
              </a:rPr>
              <a:t>河南联通通过钉钉未来校园的推广和</a:t>
            </a:r>
          </a:p>
          <a:p>
            <a:pPr marL="172211">
              <a:lnSpc>
                <a:spcPts val="2159"/>
              </a:lnSpc>
            </a:pPr>
            <a:r>
              <a:rPr lang="en-US" sz="1200" baseline="0" b="0" i="0" dirty="0" spc="0">
                <a:solidFill>
                  <a:srgbClr val="111F2C"/>
                </a:solidFill>
                <a:latin typeface="寰蒋闆呴粦" pitchFamily="0" charset="1"/>
              </a:rPr>
              <a:t>部署，</a:t>
            </a:r>
            <a:r>
              <a:rPr lang="en-US" sz="1200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打破了移动的校讯通市场</a:t>
            </a:r>
            <a:r>
              <a:rPr lang="en-US" sz="1200" baseline="0" b="0" i="0" dirty="0" spc="0">
                <a:solidFill>
                  <a:srgbClr val="111F2C"/>
                </a:solidFill>
                <a:latin typeface="寰蒋闆呴粦" pitchFamily="0" charset="1"/>
              </a:rPr>
              <a:t>，并由河南省</a:t>
            </a:r>
          </a:p>
          <a:p>
            <a:pPr marL="172211">
              <a:lnSpc>
                <a:spcPts val="2160"/>
              </a:lnSpc>
            </a:pPr>
            <a:r>
              <a:rPr lang="en-US" sz="1200" baseline="0" b="0" i="0" dirty="0" spc="0">
                <a:solidFill>
                  <a:srgbClr val="111F2C"/>
                </a:solidFill>
                <a:latin typeface="寰蒋闆呴粦" pitchFamily="0" charset="1"/>
              </a:rPr>
              <a:t>教育厅发文禁止校讯通等业务的收费。</a:t>
            </a:r>
          </a:p>
        </p:txBody>
      </p:sp>
      <p:sp>
        <p:nvSpPr>
          <p:cNvPr id="160" name="Rectangle 160"/>
          <p:cNvSpPr/>
          <p:nvPr/>
        </p:nvSpPr>
        <p:spPr>
          <a:xfrm rot="0" flipH="0" flipV="0">
            <a:off x="4636261" y="5978011"/>
            <a:ext cx="3486911" cy="5141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1072">
                <a:solidFill>
                  <a:srgbClr val="111F2C"/>
                </a:solidFill>
                <a:latin typeface="Wingdings" pitchFamily="0" charset="1"/>
              </a:rPr>
              <a:t></a:t>
            </a:r>
            <a:r>
              <a:rPr lang="en-US" sz="1200" baseline="0" b="0" i="0" dirty="0" spc="0">
                <a:solidFill>
                  <a:srgbClr val="111F2C"/>
                </a:solidFill>
                <a:latin typeface="寰蒋闆呴粦" pitchFamily="0" charset="1"/>
              </a:rPr>
              <a:t>通过钉钉有力的对移动原有客户和业务的策反，</a:t>
            </a:r>
          </a:p>
          <a:p>
            <a:pPr marL="286511">
              <a:lnSpc>
                <a:spcPts val="2160"/>
              </a:lnSpc>
            </a:pPr>
            <a:r>
              <a:rPr lang="en-US" sz="1202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对于河南联通在教育行业的拓展意义重大</a:t>
            </a:r>
            <a:r>
              <a:rPr lang="en-US" sz="1202" baseline="0" b="0" i="0" dirty="0" spc="0">
                <a:solidFill>
                  <a:srgbClr val="111F2C"/>
                </a:solidFill>
                <a:latin typeface="寰蒋闆呴粦" pitchFamily="0" charset="1"/>
              </a:rPr>
              <a:t>。</a:t>
            </a:r>
          </a:p>
        </p:txBody>
      </p:sp>
      <p:sp>
        <p:nvSpPr>
          <p:cNvPr id="161" name="Rectangle 161"/>
          <p:cNvSpPr/>
          <p:nvPr/>
        </p:nvSpPr>
        <p:spPr>
          <a:xfrm rot="0" flipH="0" flipV="0">
            <a:off x="8509127" y="5155026"/>
            <a:ext cx="3029966" cy="13371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1072">
                <a:latin typeface="Wingdings" pitchFamily="0" charset="1"/>
              </a:rPr>
              <a:t></a:t>
            </a:r>
            <a:r>
              <a:rPr lang="en-US" sz="1200" baseline="0" b="0" i="0" dirty="0" spc="0">
                <a:latin typeface="寰蒋闆呴粦" pitchFamily="0" charset="1"/>
              </a:rPr>
              <a:t>【例】基于钉钉的智慧校园解决方案累计</a:t>
            </a:r>
          </a:p>
          <a:p>
            <a:pPr marL="286511">
              <a:lnSpc>
                <a:spcPts val="215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签约</a:t>
            </a:r>
            <a:r>
              <a:rPr lang="en-US" sz="1200" baseline="0" b="0" i="0" dirty="0" spc="0">
                <a:latin typeface="寰蒋闆呴粦" pitchFamily="0" charset="1"/>
              </a:rPr>
              <a:t>12</a:t>
            </a:r>
            <a:r>
              <a:rPr lang="en-US" sz="1200" baseline="0" b="0" i="0" dirty="0" spc="0">
                <a:latin typeface="寰蒋闆呴粦" pitchFamily="0" charset="1"/>
              </a:rPr>
              <a:t>所学校，创收</a:t>
            </a:r>
            <a:r>
              <a:rPr lang="en-US" sz="1200" baseline="0" b="0" i="0" dirty="0" spc="0">
                <a:latin typeface="寰蒋闆呴粦" pitchFamily="0" charset="1"/>
              </a:rPr>
              <a:t>380</a:t>
            </a:r>
            <a:r>
              <a:rPr lang="en-US" sz="1200" baseline="0" b="0" i="0" dirty="0" spc="0">
                <a:latin typeface="寰蒋闆呴粦" pitchFamily="0" charset="1"/>
              </a:rPr>
              <a:t>余万元，该收费</a:t>
            </a:r>
          </a:p>
          <a:p>
            <a:pPr marL="286511">
              <a:lnSpc>
                <a:spcPts val="2160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版解决方案是近期才跑通共创，所以尚未</a:t>
            </a:r>
          </a:p>
          <a:p>
            <a:pPr marL="286511">
              <a:lnSpc>
                <a:spcPts val="215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形成规模化，但</a:t>
            </a:r>
            <a:r>
              <a:rPr lang="en-US" sz="1200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此解决方案和模式是可快</a:t>
            </a:r>
          </a:p>
          <a:p>
            <a:pPr marL="286511">
              <a:lnSpc>
                <a:spcPts val="2160"/>
              </a:lnSpc>
            </a:pPr>
            <a:r>
              <a:rPr lang="en-US" sz="1202" baseline="0" b="1" i="0" dirty="0" spc="0">
                <a:solidFill>
                  <a:srgbClr val="FF0000"/>
                </a:solidFill>
                <a:latin typeface="寰蒋闆呴粦,Bold" pitchFamily="0" charset="1"/>
              </a:rPr>
              <a:t>速复制落地，规模化创收的。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525" name="Freeform 525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6" name="Picture 122"/>
          <p:cNvPicPr>
            <a:picLocks noChangeAspect="0" noChangeArrowheads="1"/>
          </p:cNvPicPr>
          <p:nvPr/>
        </p:nvPicPr>
        <p:blipFill>
          <a:blip r:embed="rId5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527" name="Picture 123"/>
          <p:cNvPicPr>
            <a:picLocks noChangeAspect="0" noChangeArrowheads="1"/>
          </p:cNvPicPr>
          <p:nvPr/>
        </p:nvPicPr>
        <p:blipFill>
          <a:blip r:embed="rId5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528" name="Freeform 528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9" name="Picture 263"/>
          <p:cNvPicPr>
            <a:picLocks noChangeAspect="0" noChangeArrowheads="1"/>
          </p:cNvPicPr>
          <p:nvPr/>
        </p:nvPicPr>
        <p:blipFill>
          <a:blip r:embed="rId5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6423" y="1322832"/>
            <a:ext cx="5023358" cy="1875535"/>
          </a:xfrm>
          <a:prstGeom prst="rect">
            <a:avLst/>
          </a:prstGeom>
          <a:noFill/>
          <a:extLst/>
        </p:spPr>
      </p:pic>
      <p:pic>
        <p:nvPicPr>
          <p:cNvPr id="530" name="Picture 530"/>
          <p:cNvPicPr>
            <a:picLocks noChangeAspect="0" noChangeArrowheads="1"/>
          </p:cNvPicPr>
          <p:nvPr/>
        </p:nvPicPr>
        <p:blipFill>
          <a:blip r:embed="rId5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4723" y="1730755"/>
            <a:ext cx="3839971" cy="692911"/>
          </a:xfrm>
          <a:prstGeom prst="rect">
            <a:avLst/>
          </a:prstGeom>
          <a:noFill/>
          <a:extLst/>
        </p:spPr>
      </p:pic>
      <p:pic>
        <p:nvPicPr>
          <p:cNvPr id="531" name="Picture 265"/>
          <p:cNvPicPr>
            <a:picLocks noChangeAspect="0" noChangeArrowheads="1"/>
          </p:cNvPicPr>
          <p:nvPr/>
        </p:nvPicPr>
        <p:blipFill>
          <a:blip r:embed="rId5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5900" y="1741931"/>
            <a:ext cx="3815334" cy="668273"/>
          </a:xfrm>
          <a:prstGeom prst="rect">
            <a:avLst/>
          </a:prstGeom>
          <a:noFill/>
          <a:extLst/>
        </p:spPr>
      </p:pic>
      <p:pic>
        <p:nvPicPr>
          <p:cNvPr id="532" name="Picture 169"/>
          <p:cNvPicPr>
            <a:picLocks noChangeAspect="0" noChangeArrowheads="1"/>
          </p:cNvPicPr>
          <p:nvPr/>
        </p:nvPicPr>
        <p:blipFill>
          <a:blip r:embed="rId5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1289304"/>
            <a:ext cx="1989327" cy="1910079"/>
          </a:xfrm>
          <a:prstGeom prst="rect">
            <a:avLst/>
          </a:prstGeom>
          <a:noFill/>
          <a:extLst/>
        </p:spPr>
      </p:pic>
      <p:pic>
        <p:nvPicPr>
          <p:cNvPr id="533" name="Picture 533"/>
          <p:cNvPicPr>
            <a:picLocks noChangeAspect="0" noChangeArrowheads="1"/>
          </p:cNvPicPr>
          <p:nvPr/>
        </p:nvPicPr>
        <p:blipFill>
          <a:blip r:embed="rId5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1697228"/>
            <a:ext cx="805688" cy="726439"/>
          </a:xfrm>
          <a:prstGeom prst="rect">
            <a:avLst/>
          </a:prstGeom>
          <a:noFill/>
          <a:extLst/>
        </p:spPr>
      </p:pic>
      <p:pic>
        <p:nvPicPr>
          <p:cNvPr id="534" name="Picture 171"/>
          <p:cNvPicPr>
            <a:picLocks noChangeAspect="0" noChangeArrowheads="1"/>
          </p:cNvPicPr>
          <p:nvPr/>
        </p:nvPicPr>
        <p:blipFill>
          <a:blip r:embed="rId5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1708403"/>
            <a:ext cx="781050" cy="701801"/>
          </a:xfrm>
          <a:prstGeom prst="rect">
            <a:avLst/>
          </a:prstGeom>
          <a:noFill/>
          <a:extLst/>
        </p:spPr>
      </p:pic>
      <p:pic>
        <p:nvPicPr>
          <p:cNvPr id="535" name="Picture 172"/>
          <p:cNvPicPr>
            <a:picLocks noChangeAspect="0" noChangeArrowheads="1"/>
          </p:cNvPicPr>
          <p:nvPr/>
        </p:nvPicPr>
        <p:blipFill>
          <a:blip r:embed="rId5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2296668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536" name="Picture 536"/>
          <p:cNvPicPr>
            <a:picLocks noChangeAspect="0" noChangeArrowheads="1"/>
          </p:cNvPicPr>
          <p:nvPr/>
        </p:nvPicPr>
        <p:blipFill>
          <a:blip r:embed="rId5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2704591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537" name="Picture 174"/>
          <p:cNvPicPr>
            <a:picLocks noChangeAspect="0" noChangeArrowheads="1"/>
          </p:cNvPicPr>
          <p:nvPr/>
        </p:nvPicPr>
        <p:blipFill>
          <a:blip r:embed="rId5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2715767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538" name="Picture 272"/>
          <p:cNvPicPr>
            <a:picLocks noChangeAspect="0" noChangeArrowheads="1"/>
          </p:cNvPicPr>
          <p:nvPr/>
        </p:nvPicPr>
        <p:blipFill>
          <a:blip r:embed="rId5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2298192"/>
            <a:ext cx="2023745" cy="1920494"/>
          </a:xfrm>
          <a:prstGeom prst="rect">
            <a:avLst/>
          </a:prstGeom>
          <a:noFill/>
          <a:extLst/>
        </p:spPr>
      </p:pic>
      <p:pic>
        <p:nvPicPr>
          <p:cNvPr id="539" name="Picture 539"/>
          <p:cNvPicPr>
            <a:picLocks noChangeAspect="0" noChangeArrowheads="1"/>
          </p:cNvPicPr>
          <p:nvPr/>
        </p:nvPicPr>
        <p:blipFill>
          <a:blip r:embed="rId5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2706115"/>
            <a:ext cx="840740" cy="737108"/>
          </a:xfrm>
          <a:prstGeom prst="rect">
            <a:avLst/>
          </a:prstGeom>
          <a:noFill/>
          <a:extLst/>
        </p:spPr>
      </p:pic>
      <p:pic>
        <p:nvPicPr>
          <p:cNvPr id="540" name="Picture 177"/>
          <p:cNvPicPr>
            <a:picLocks noChangeAspect="0" noChangeArrowheads="1"/>
          </p:cNvPicPr>
          <p:nvPr/>
        </p:nvPicPr>
        <p:blipFill>
          <a:blip r:embed="rId5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535" y="2705099"/>
            <a:ext cx="817625" cy="713994"/>
          </a:xfrm>
          <a:prstGeom prst="rect">
            <a:avLst/>
          </a:prstGeom>
          <a:noFill/>
          <a:extLst/>
        </p:spPr>
      </p:pic>
      <p:sp>
        <p:nvSpPr>
          <p:cNvPr id="541" name="Freeform 541"/>
          <p:cNvSpPr/>
          <p:nvPr/>
        </p:nvSpPr>
        <p:spPr>
          <a:xfrm rot="0" flipH="0" flipV="0">
            <a:off x="3955541" y="2070353"/>
            <a:ext cx="0" cy="3096768"/>
          </a:xfrm>
          <a:custGeom>
            <a:pathLst>
              <a:path w="0" h="3096768">
                <a:moveTo>
                  <a:pt x="0" y="0"/>
                </a:moveTo>
                <a:lnTo>
                  <a:pt x="0" y="3096768"/>
                </a:lnTo>
              </a:path>
            </a:pathLst>
          </a:custGeom>
          <a:noFill/>
          <a:ln w="28955" cap="flat" cmpd="sng">
            <a:solidFill>
              <a:srgbClr val="C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2" name="Picture 172"/>
          <p:cNvPicPr>
            <a:picLocks noChangeAspect="0" noChangeArrowheads="1"/>
          </p:cNvPicPr>
          <p:nvPr/>
        </p:nvPicPr>
        <p:blipFill>
          <a:blip r:embed="rId5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3285743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543" name="Picture 543"/>
          <p:cNvPicPr>
            <a:picLocks noChangeAspect="0" noChangeArrowheads="1"/>
          </p:cNvPicPr>
          <p:nvPr/>
        </p:nvPicPr>
        <p:blipFill>
          <a:blip r:embed="rId5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3693667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544" name="Picture 174"/>
          <p:cNvPicPr>
            <a:picLocks noChangeAspect="0" noChangeArrowheads="1"/>
          </p:cNvPicPr>
          <p:nvPr/>
        </p:nvPicPr>
        <p:blipFill>
          <a:blip r:embed="rId5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3704843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545" name="Picture 182"/>
          <p:cNvPicPr>
            <a:picLocks noChangeAspect="0" noChangeArrowheads="1"/>
          </p:cNvPicPr>
          <p:nvPr/>
        </p:nvPicPr>
        <p:blipFill>
          <a:blip r:embed="rId5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9728" y="3282695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546" name="Picture 546"/>
          <p:cNvPicPr>
            <a:picLocks noChangeAspect="0" noChangeArrowheads="1"/>
          </p:cNvPicPr>
          <p:nvPr/>
        </p:nvPicPr>
        <p:blipFill>
          <a:blip r:embed="rId5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028" y="3690620"/>
            <a:ext cx="791971" cy="683767"/>
          </a:xfrm>
          <a:prstGeom prst="rect">
            <a:avLst/>
          </a:prstGeom>
          <a:noFill/>
          <a:extLst/>
        </p:spPr>
      </p:pic>
      <p:pic>
        <p:nvPicPr>
          <p:cNvPr id="547" name="Picture 184"/>
          <p:cNvPicPr>
            <a:picLocks noChangeAspect="0" noChangeArrowheads="1"/>
          </p:cNvPicPr>
          <p:nvPr/>
        </p:nvPicPr>
        <p:blipFill>
          <a:blip r:embed="rId5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11396" y="3694175"/>
            <a:ext cx="767333" cy="659130"/>
          </a:xfrm>
          <a:prstGeom prst="rect">
            <a:avLst/>
          </a:prstGeom>
          <a:noFill/>
          <a:extLst/>
        </p:spPr>
      </p:pic>
      <p:pic>
        <p:nvPicPr>
          <p:cNvPr id="548" name="Picture 172"/>
          <p:cNvPicPr>
            <a:picLocks noChangeAspect="0" noChangeArrowheads="1"/>
          </p:cNvPicPr>
          <p:nvPr/>
        </p:nvPicPr>
        <p:blipFill>
          <a:blip r:embed="rId5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7947" y="4253458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549" name="Picture 549"/>
          <p:cNvPicPr>
            <a:picLocks noChangeAspect="0" noChangeArrowheads="1"/>
          </p:cNvPicPr>
          <p:nvPr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6247" y="4661408"/>
            <a:ext cx="3833876" cy="692911"/>
          </a:xfrm>
          <a:prstGeom prst="rect">
            <a:avLst/>
          </a:prstGeom>
          <a:noFill/>
          <a:extLst/>
        </p:spPr>
      </p:pic>
      <p:pic>
        <p:nvPicPr>
          <p:cNvPr id="550" name="Picture 174"/>
          <p:cNvPicPr>
            <a:picLocks noChangeAspect="0" noChangeArrowheads="1"/>
          </p:cNvPicPr>
          <p:nvPr/>
        </p:nvPicPr>
        <p:blipFill>
          <a:blip r:embed="rId5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7423" y="4672584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551" name="Picture 182"/>
          <p:cNvPicPr>
            <a:picLocks noChangeAspect="0" noChangeArrowheads="1"/>
          </p:cNvPicPr>
          <p:nvPr/>
        </p:nvPicPr>
        <p:blipFill>
          <a:blip r:embed="rId5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5155" y="4250486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552" name="Picture 552"/>
          <p:cNvPicPr>
            <a:picLocks noChangeAspect="0" noChangeArrowheads="1"/>
          </p:cNvPicPr>
          <p:nvPr/>
        </p:nvPicPr>
        <p:blipFill>
          <a:blip r:embed="rId5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3455" y="4658360"/>
            <a:ext cx="791972" cy="683767"/>
          </a:xfrm>
          <a:prstGeom prst="rect">
            <a:avLst/>
          </a:prstGeom>
          <a:noFill/>
          <a:extLst/>
        </p:spPr>
      </p:pic>
      <p:pic>
        <p:nvPicPr>
          <p:cNvPr id="553" name="Picture 184"/>
          <p:cNvPicPr>
            <a:picLocks noChangeAspect="0" noChangeArrowheads="1"/>
          </p:cNvPicPr>
          <p:nvPr/>
        </p:nvPicPr>
        <p:blipFill>
          <a:blip r:embed="rId5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4660391"/>
            <a:ext cx="767333" cy="659130"/>
          </a:xfrm>
          <a:prstGeom prst="rect">
            <a:avLst/>
          </a:prstGeom>
          <a:noFill/>
          <a:extLst/>
        </p:spPr>
      </p:pic>
      <p:sp>
        <p:nvSpPr>
          <p:cNvPr id="554" name="Rectangle 554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-19-</a:t>
            </a:r>
          </a:p>
        </p:txBody>
      </p:sp>
      <p:sp>
        <p:nvSpPr>
          <p:cNvPr id="555" name="Rectangle 555"/>
          <p:cNvSpPr/>
          <p:nvPr/>
        </p:nvSpPr>
        <p:spPr>
          <a:xfrm rot="0" flipH="0" flipV="0">
            <a:off x="4569205" y="1849901"/>
            <a:ext cx="2825800" cy="400870"/>
          </a:xfrm>
          <a:prstGeom prst="rect">
            <a:avLst/>
          </a:prstGeom>
        </p:spPr>
      </p:sp>
      <p:sp>
        <p:nvSpPr>
          <p:cNvPr id="556" name="Freeform 556"/>
          <p:cNvSpPr/>
          <p:nvPr/>
        </p:nvSpPr>
        <p:spPr>
          <a:xfrm rot="0" flipH="0" flipV="0">
            <a:off x="4580919" y="1970262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Freeform 557"/>
          <p:cNvSpPr/>
          <p:nvPr/>
        </p:nvSpPr>
        <p:spPr>
          <a:xfrm rot="0" flipH="0" flipV="0">
            <a:off x="4746716" y="1970262"/>
            <a:ext cx="87698" cy="200802"/>
          </a:xfrm>
          <a:custGeom>
            <a:pathLst>
              <a:path w="3993554" h="9144000">
                <a:moveTo>
                  <a:pt x="3993554" y="9144000"/>
                </a:moveTo>
                <a:lnTo>
                  <a:pt x="2250876" y="9144000"/>
                </a:lnTo>
                <a:lnTo>
                  <a:pt x="2250876" y="2560241"/>
                </a:lnTo>
                <a:cubicBezTo>
                  <a:pt x="1614289" y="3157803"/>
                  <a:pt x="863996" y="3599789"/>
                  <a:pt x="0" y="3886200"/>
                </a:cubicBezTo>
                <a:lnTo>
                  <a:pt x="0" y="2298700"/>
                </a:lnTo>
                <a:cubicBezTo>
                  <a:pt x="454818" y="2150005"/>
                  <a:pt x="948862" y="1868091"/>
                  <a:pt x="1482129" y="1452960"/>
                </a:cubicBezTo>
                <a:cubicBezTo>
                  <a:pt x="2015397" y="1037829"/>
                  <a:pt x="2381250" y="553509"/>
                  <a:pt x="2579687" y="0"/>
                </a:cubicBezTo>
                <a:lnTo>
                  <a:pt x="3993554" y="0"/>
                </a:ln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Freeform 558"/>
          <p:cNvSpPr/>
          <p:nvPr/>
        </p:nvSpPr>
        <p:spPr>
          <a:xfrm rot="0" flipH="0" flipV="0">
            <a:off x="6821836" y="1974666"/>
            <a:ext cx="246849" cy="244361"/>
          </a:xfrm>
          <a:custGeom>
            <a:pathLst>
              <a:path w="12303125" h="12179100">
                <a:moveTo>
                  <a:pt x="12017772" y="1574998"/>
                </a:moveTo>
                <a:cubicBezTo>
                  <a:pt x="11653970" y="1674217"/>
                  <a:pt x="11294335" y="1767218"/>
                  <a:pt x="10938867" y="1854001"/>
                </a:cubicBezTo>
                <a:cubicBezTo>
                  <a:pt x="11277799" y="2011164"/>
                  <a:pt x="11732552" y="2191014"/>
                  <a:pt x="12303125" y="2393553"/>
                </a:cubicBezTo>
                <a:cubicBezTo>
                  <a:pt x="12166600" y="3253448"/>
                  <a:pt x="11957778" y="3821906"/>
                  <a:pt x="11676658" y="4098925"/>
                </a:cubicBezTo>
                <a:cubicBezTo>
                  <a:pt x="11395538" y="4375943"/>
                  <a:pt x="10930467" y="4514453"/>
                  <a:pt x="10281444" y="4514453"/>
                </a:cubicBezTo>
                <a:lnTo>
                  <a:pt x="8346678" y="4514453"/>
                </a:lnTo>
                <a:cubicBezTo>
                  <a:pt x="7180924" y="4514453"/>
                  <a:pt x="6598047" y="3939778"/>
                  <a:pt x="6598047" y="2790428"/>
                </a:cubicBezTo>
                <a:lnTo>
                  <a:pt x="6598047" y="0"/>
                </a:lnTo>
                <a:lnTo>
                  <a:pt x="8210352" y="0"/>
                </a:lnTo>
                <a:lnTo>
                  <a:pt x="8210352" y="1147167"/>
                </a:lnTo>
                <a:cubicBezTo>
                  <a:pt x="9338932" y="870148"/>
                  <a:pt x="10397266" y="545637"/>
                  <a:pt x="11385352" y="173633"/>
                </a:cubicBezTo>
                <a:close/>
                <a:moveTo>
                  <a:pt x="8210352" y="2437011"/>
                </a:moveTo>
                <a:lnTo>
                  <a:pt x="8210352" y="2530078"/>
                </a:lnTo>
                <a:cubicBezTo>
                  <a:pt x="8210352" y="2926953"/>
                  <a:pt x="8429427" y="3125390"/>
                  <a:pt x="8867577" y="3125390"/>
                </a:cubicBezTo>
                <a:lnTo>
                  <a:pt x="9872266" y="3125390"/>
                </a:lnTo>
                <a:cubicBezTo>
                  <a:pt x="10178124" y="3125390"/>
                  <a:pt x="10389923" y="3069564"/>
                  <a:pt x="10507663" y="2957909"/>
                </a:cubicBezTo>
                <a:cubicBezTo>
                  <a:pt x="10625535" y="2846255"/>
                  <a:pt x="10719660" y="2490721"/>
                  <a:pt x="10790039" y="1891308"/>
                </a:cubicBezTo>
                <a:cubicBezTo>
                  <a:pt x="9913607" y="2102181"/>
                  <a:pt x="9053711" y="2284081"/>
                  <a:pt x="8210352" y="2437011"/>
                </a:cubicBezTo>
                <a:close/>
                <a:moveTo>
                  <a:pt x="148828" y="4204295"/>
                </a:moveTo>
                <a:lnTo>
                  <a:pt x="0" y="2852539"/>
                </a:lnTo>
                <a:lnTo>
                  <a:pt x="3559374" y="2467967"/>
                </a:lnTo>
                <a:lnTo>
                  <a:pt x="3559374" y="1996678"/>
                </a:lnTo>
                <a:lnTo>
                  <a:pt x="334764" y="1996678"/>
                </a:lnTo>
                <a:lnTo>
                  <a:pt x="334764" y="793750"/>
                </a:lnTo>
                <a:lnTo>
                  <a:pt x="3559374" y="793750"/>
                </a:lnTo>
                <a:lnTo>
                  <a:pt x="3559374" y="24804"/>
                </a:lnTo>
                <a:lnTo>
                  <a:pt x="5171678" y="24804"/>
                </a:lnTo>
                <a:lnTo>
                  <a:pt x="5171678" y="4576365"/>
                </a:lnTo>
                <a:lnTo>
                  <a:pt x="3559374" y="4576365"/>
                </a:lnTo>
                <a:lnTo>
                  <a:pt x="3559374" y="3733006"/>
                </a:lnTo>
                <a:close/>
                <a:moveTo>
                  <a:pt x="3063280" y="12179100"/>
                </a:moveTo>
                <a:lnTo>
                  <a:pt x="1326952" y="12179100"/>
                </a:lnTo>
                <a:lnTo>
                  <a:pt x="1326952" y="5022850"/>
                </a:lnTo>
                <a:lnTo>
                  <a:pt x="10876757" y="5022850"/>
                </a:lnTo>
                <a:lnTo>
                  <a:pt x="10876757" y="10269140"/>
                </a:lnTo>
                <a:cubicBezTo>
                  <a:pt x="10876757" y="10810741"/>
                  <a:pt x="10757892" y="11216877"/>
                  <a:pt x="10520164" y="11487546"/>
                </a:cubicBezTo>
                <a:cubicBezTo>
                  <a:pt x="10282436" y="11758347"/>
                  <a:pt x="9995099" y="11934030"/>
                  <a:pt x="9658152" y="12014596"/>
                </a:cubicBezTo>
                <a:cubicBezTo>
                  <a:pt x="9321337" y="12095294"/>
                  <a:pt x="8259961" y="12129425"/>
                  <a:pt x="6474024" y="12116989"/>
                </a:cubicBezTo>
                <a:cubicBezTo>
                  <a:pt x="6391341" y="11678839"/>
                  <a:pt x="6259050" y="11174477"/>
                  <a:pt x="6077149" y="10603903"/>
                </a:cubicBezTo>
                <a:cubicBezTo>
                  <a:pt x="6717837" y="10628774"/>
                  <a:pt x="7505369" y="10641210"/>
                  <a:pt x="8439746" y="10641210"/>
                </a:cubicBezTo>
                <a:cubicBezTo>
                  <a:pt x="8894432" y="10641210"/>
                  <a:pt x="9127993" y="10388997"/>
                  <a:pt x="9140428" y="9884568"/>
                </a:cubicBezTo>
                <a:lnTo>
                  <a:pt x="3063280" y="9884568"/>
                </a:lnTo>
                <a:close/>
                <a:moveTo>
                  <a:pt x="9140428" y="6287889"/>
                </a:moveTo>
                <a:lnTo>
                  <a:pt x="3063280" y="6287889"/>
                </a:lnTo>
                <a:lnTo>
                  <a:pt x="3063280" y="6970117"/>
                </a:lnTo>
                <a:lnTo>
                  <a:pt x="9140428" y="6970117"/>
                </a:lnTo>
                <a:close/>
                <a:moveTo>
                  <a:pt x="3063280" y="8768358"/>
                </a:moveTo>
                <a:lnTo>
                  <a:pt x="9140428" y="8768358"/>
                </a:lnTo>
                <a:lnTo>
                  <a:pt x="9140428" y="8086328"/>
                </a:lnTo>
                <a:lnTo>
                  <a:pt x="3063280" y="8086328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Freeform 559"/>
          <p:cNvSpPr/>
          <p:nvPr/>
        </p:nvSpPr>
        <p:spPr>
          <a:xfrm rot="0" flipH="0" flipV="0">
            <a:off x="7143928" y="1982876"/>
            <a:ext cx="247347" cy="236151"/>
          </a:xfrm>
          <a:custGeom>
            <a:pathLst>
              <a:path w="12327930" h="11769922">
                <a:moveTo>
                  <a:pt x="37108" y="4477345"/>
                </a:moveTo>
                <a:lnTo>
                  <a:pt x="5239941" y="4477345"/>
                </a:lnTo>
                <a:lnTo>
                  <a:pt x="4998045" y="3919140"/>
                </a:lnTo>
                <a:lnTo>
                  <a:pt x="1302147" y="3919140"/>
                </a:lnTo>
                <a:lnTo>
                  <a:pt x="1302147" y="0"/>
                </a:lnTo>
                <a:lnTo>
                  <a:pt x="11025584" y="0"/>
                </a:lnTo>
                <a:lnTo>
                  <a:pt x="11025584" y="3919140"/>
                </a:lnTo>
                <a:lnTo>
                  <a:pt x="7106444" y="3919140"/>
                </a:lnTo>
                <a:lnTo>
                  <a:pt x="7304881" y="4477345"/>
                </a:lnTo>
                <a:lnTo>
                  <a:pt x="12327930" y="4477345"/>
                </a:lnTo>
                <a:lnTo>
                  <a:pt x="12327930" y="5692775"/>
                </a:lnTo>
                <a:lnTo>
                  <a:pt x="37108" y="5692775"/>
                </a:lnTo>
                <a:close/>
                <a:moveTo>
                  <a:pt x="9314061" y="992187"/>
                </a:moveTo>
                <a:lnTo>
                  <a:pt x="3013670" y="992187"/>
                </a:lnTo>
                <a:lnTo>
                  <a:pt x="3013670" y="1525587"/>
                </a:lnTo>
                <a:lnTo>
                  <a:pt x="9314061" y="1525587"/>
                </a:lnTo>
                <a:close/>
                <a:moveTo>
                  <a:pt x="9314061" y="2926953"/>
                </a:moveTo>
                <a:lnTo>
                  <a:pt x="9314061" y="2393751"/>
                </a:lnTo>
                <a:lnTo>
                  <a:pt x="3013670" y="2393751"/>
                </a:lnTo>
                <a:lnTo>
                  <a:pt x="3013670" y="2926953"/>
                </a:lnTo>
                <a:close/>
                <a:moveTo>
                  <a:pt x="1649412" y="6213673"/>
                </a:moveTo>
                <a:lnTo>
                  <a:pt x="10727928" y="6213673"/>
                </a:lnTo>
                <a:lnTo>
                  <a:pt x="10727928" y="8917384"/>
                </a:lnTo>
                <a:lnTo>
                  <a:pt x="7218164" y="8917384"/>
                </a:lnTo>
                <a:lnTo>
                  <a:pt x="7218164" y="10442772"/>
                </a:lnTo>
                <a:cubicBezTo>
                  <a:pt x="7218164" y="10860417"/>
                  <a:pt x="7104459" y="11178777"/>
                  <a:pt x="6877050" y="11397852"/>
                </a:cubicBezTo>
                <a:cubicBezTo>
                  <a:pt x="6649641" y="11616927"/>
                  <a:pt x="6299266" y="11733674"/>
                  <a:pt x="5825926" y="11748094"/>
                </a:cubicBezTo>
                <a:cubicBezTo>
                  <a:pt x="5352587" y="11762646"/>
                  <a:pt x="4807942" y="11769922"/>
                  <a:pt x="4191992" y="11769922"/>
                </a:cubicBezTo>
                <a:cubicBezTo>
                  <a:pt x="4125846" y="11373047"/>
                  <a:pt x="4018359" y="10914128"/>
                  <a:pt x="3869531" y="10393163"/>
                </a:cubicBezTo>
                <a:lnTo>
                  <a:pt x="3906639" y="10393163"/>
                </a:lnTo>
                <a:lnTo>
                  <a:pt x="4874022" y="10436621"/>
                </a:lnTo>
                <a:cubicBezTo>
                  <a:pt x="5122069" y="10436621"/>
                  <a:pt x="5294643" y="10398388"/>
                  <a:pt x="5391745" y="10321924"/>
                </a:cubicBezTo>
                <a:cubicBezTo>
                  <a:pt x="5488980" y="10245459"/>
                  <a:pt x="5539647" y="10112110"/>
                  <a:pt x="5543748" y="9921875"/>
                </a:cubicBezTo>
                <a:lnTo>
                  <a:pt x="5543748" y="8917384"/>
                </a:lnTo>
                <a:lnTo>
                  <a:pt x="1649412" y="8917384"/>
                </a:lnTo>
                <a:close/>
                <a:moveTo>
                  <a:pt x="9041209" y="7900392"/>
                </a:moveTo>
                <a:lnTo>
                  <a:pt x="9041209" y="7230665"/>
                </a:lnTo>
                <a:lnTo>
                  <a:pt x="3336131" y="7230665"/>
                </a:lnTo>
                <a:lnTo>
                  <a:pt x="3336131" y="7900392"/>
                </a:lnTo>
                <a:close/>
                <a:moveTo>
                  <a:pt x="3423047" y="9028906"/>
                </a:moveTo>
                <a:lnTo>
                  <a:pt x="4229100" y="10157618"/>
                </a:lnTo>
                <a:cubicBezTo>
                  <a:pt x="3055011" y="10719857"/>
                  <a:pt x="1922264" y="11236588"/>
                  <a:pt x="830858" y="11707811"/>
                </a:cubicBezTo>
                <a:cubicBezTo>
                  <a:pt x="599347" y="11294400"/>
                  <a:pt x="322395" y="10852083"/>
                  <a:pt x="0" y="10380860"/>
                </a:cubicBezTo>
                <a:cubicBezTo>
                  <a:pt x="1149218" y="10008724"/>
                  <a:pt x="2290233" y="9558073"/>
                  <a:pt x="3423047" y="9028906"/>
                </a:cubicBezTo>
                <a:close/>
                <a:moveTo>
                  <a:pt x="8718748" y="9128125"/>
                </a:moveTo>
                <a:cubicBezTo>
                  <a:pt x="9917708" y="9525000"/>
                  <a:pt x="11087695" y="9938411"/>
                  <a:pt x="12228711" y="10368358"/>
                </a:cubicBezTo>
                <a:lnTo>
                  <a:pt x="11496873" y="11670704"/>
                </a:lnTo>
                <a:cubicBezTo>
                  <a:pt x="10496484" y="11248958"/>
                  <a:pt x="9338931" y="10790038"/>
                  <a:pt x="8024217" y="10293944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560"/>
          <p:cNvSpPr/>
          <p:nvPr/>
        </p:nvSpPr>
        <p:spPr>
          <a:xfrm rot="0" flipH="0" flipV="0">
            <a:off x="2848101" y="2354309"/>
            <a:ext cx="4546980" cy="870494"/>
          </a:xfrm>
          <a:prstGeom prst="rect">
            <a:avLst/>
          </a:prstGeom>
        </p:spPr>
      </p:sp>
      <p:sp>
        <p:nvSpPr>
          <p:cNvPr id="561" name="Freeform 561"/>
          <p:cNvSpPr/>
          <p:nvPr/>
        </p:nvSpPr>
        <p:spPr>
          <a:xfrm rot="0" flipH="0" flipV="0">
            <a:off x="2918383" y="2565615"/>
            <a:ext cx="469340" cy="550343"/>
          </a:xfrm>
          <a:custGeom>
            <a:pathLst>
              <a:path w="9773047" h="11459765">
                <a:moveTo>
                  <a:pt x="0" y="11459765"/>
                </a:moveTo>
                <a:lnTo>
                  <a:pt x="0" y="0"/>
                </a:lnTo>
                <a:lnTo>
                  <a:pt x="9773047" y="0"/>
                </a:lnTo>
                <a:lnTo>
                  <a:pt x="9773047" y="11459765"/>
                </a:lnTo>
                <a:lnTo>
                  <a:pt x="8011914" y="11459765"/>
                </a:lnTo>
                <a:lnTo>
                  <a:pt x="8011914" y="10616406"/>
                </a:lnTo>
                <a:lnTo>
                  <a:pt x="1761133" y="10616406"/>
                </a:lnTo>
                <a:lnTo>
                  <a:pt x="1761133" y="11459765"/>
                </a:lnTo>
                <a:close/>
                <a:moveTo>
                  <a:pt x="8011914" y="1637110"/>
                </a:moveTo>
                <a:lnTo>
                  <a:pt x="1761133" y="1637110"/>
                </a:lnTo>
                <a:lnTo>
                  <a:pt x="1761133" y="3001368"/>
                </a:lnTo>
                <a:lnTo>
                  <a:pt x="8011914" y="3001368"/>
                </a:lnTo>
                <a:close/>
                <a:moveTo>
                  <a:pt x="1761133" y="5953125"/>
                </a:moveTo>
                <a:lnTo>
                  <a:pt x="8011914" y="5953125"/>
                </a:lnTo>
                <a:lnTo>
                  <a:pt x="8011914" y="4588868"/>
                </a:lnTo>
                <a:lnTo>
                  <a:pt x="1761133" y="4588868"/>
                </a:lnTo>
                <a:close/>
                <a:moveTo>
                  <a:pt x="1761133" y="8979297"/>
                </a:moveTo>
                <a:lnTo>
                  <a:pt x="8011914" y="8979297"/>
                </a:lnTo>
                <a:lnTo>
                  <a:pt x="8011914" y="7540625"/>
                </a:lnTo>
                <a:lnTo>
                  <a:pt x="1761133" y="7540625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Freeform 562"/>
          <p:cNvSpPr/>
          <p:nvPr/>
        </p:nvSpPr>
        <p:spPr>
          <a:xfrm rot="0" flipH="0" flipV="0">
            <a:off x="4562631" y="2965434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Freeform 563"/>
          <p:cNvSpPr/>
          <p:nvPr/>
        </p:nvSpPr>
        <p:spPr>
          <a:xfrm rot="0" flipH="0" flipV="0">
            <a:off x="4713311" y="2965434"/>
            <a:ext cx="134133" cy="200802"/>
          </a:xfrm>
          <a:custGeom>
            <a:pathLst>
              <a:path w="6108105" h="9144000">
                <a:moveTo>
                  <a:pt x="6108105" y="7531100"/>
                </a:moveTo>
                <a:lnTo>
                  <a:pt x="6108105" y="9144000"/>
                </a:lnTo>
                <a:lnTo>
                  <a:pt x="0" y="9144000"/>
                </a:lnTo>
                <a:cubicBezTo>
                  <a:pt x="66146" y="8531093"/>
                  <a:pt x="264583" y="7950333"/>
                  <a:pt x="595312" y="7401719"/>
                </a:cubicBezTo>
                <a:cubicBezTo>
                  <a:pt x="926042" y="6852973"/>
                  <a:pt x="1579232" y="6125171"/>
                  <a:pt x="2554883" y="5218311"/>
                </a:cubicBezTo>
                <a:cubicBezTo>
                  <a:pt x="3340430" y="4485283"/>
                  <a:pt x="3822038" y="3988330"/>
                  <a:pt x="3999706" y="3727450"/>
                </a:cubicBezTo>
                <a:cubicBezTo>
                  <a:pt x="4239551" y="3367220"/>
                  <a:pt x="4359473" y="3011091"/>
                  <a:pt x="4359473" y="2659063"/>
                </a:cubicBezTo>
                <a:cubicBezTo>
                  <a:pt x="4359473" y="2269861"/>
                  <a:pt x="4255095" y="1970683"/>
                  <a:pt x="4046339" y="1761530"/>
                </a:cubicBezTo>
                <a:cubicBezTo>
                  <a:pt x="3837583" y="1552377"/>
                  <a:pt x="3549187" y="1447800"/>
                  <a:pt x="3181151" y="1447800"/>
                </a:cubicBezTo>
                <a:cubicBezTo>
                  <a:pt x="2817349" y="1447800"/>
                  <a:pt x="2527961" y="1557536"/>
                  <a:pt x="2312987" y="1777008"/>
                </a:cubicBezTo>
                <a:cubicBezTo>
                  <a:pt x="2098013" y="1996480"/>
                  <a:pt x="1973990" y="2360877"/>
                  <a:pt x="1940917" y="2870200"/>
                </a:cubicBezTo>
                <a:lnTo>
                  <a:pt x="204589" y="2696369"/>
                </a:lnTo>
                <a:cubicBezTo>
                  <a:pt x="307909" y="1735402"/>
                  <a:pt x="632420" y="1045766"/>
                  <a:pt x="1178123" y="627460"/>
                </a:cubicBezTo>
                <a:cubicBezTo>
                  <a:pt x="1723826" y="209154"/>
                  <a:pt x="2405988" y="0"/>
                  <a:pt x="3224609" y="0"/>
                </a:cubicBezTo>
                <a:cubicBezTo>
                  <a:pt x="4121679" y="0"/>
                  <a:pt x="4826529" y="242557"/>
                  <a:pt x="5339159" y="727671"/>
                </a:cubicBezTo>
                <a:cubicBezTo>
                  <a:pt x="5851790" y="1212652"/>
                  <a:pt x="6108105" y="1815836"/>
                  <a:pt x="6108105" y="2537222"/>
                </a:cubicBezTo>
                <a:cubicBezTo>
                  <a:pt x="6108105" y="2947723"/>
                  <a:pt x="6034683" y="3338513"/>
                  <a:pt x="5887839" y="3709591"/>
                </a:cubicBezTo>
                <a:cubicBezTo>
                  <a:pt x="5741127" y="4080669"/>
                  <a:pt x="5508625" y="4469342"/>
                  <a:pt x="5190331" y="4875610"/>
                </a:cubicBezTo>
                <a:cubicBezTo>
                  <a:pt x="4979458" y="5145088"/>
                  <a:pt x="4599120" y="5532769"/>
                  <a:pt x="4049316" y="6038652"/>
                </a:cubicBezTo>
                <a:cubicBezTo>
                  <a:pt x="3499511" y="6544403"/>
                  <a:pt x="3151187" y="6880225"/>
                  <a:pt x="3004344" y="7046119"/>
                </a:cubicBezTo>
                <a:cubicBezTo>
                  <a:pt x="2857632" y="7211881"/>
                  <a:pt x="2738834" y="7373541"/>
                  <a:pt x="2647950" y="75311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Freeform 564"/>
          <p:cNvSpPr/>
          <p:nvPr/>
        </p:nvSpPr>
        <p:spPr>
          <a:xfrm rot="0" flipH="0" flipV="0">
            <a:off x="6821217" y="2948121"/>
            <a:ext cx="241830" cy="246304"/>
          </a:xfrm>
          <a:custGeom>
            <a:pathLst>
              <a:path w="12067381" h="12290622">
                <a:moveTo>
                  <a:pt x="5717381" y="12030272"/>
                </a:moveTo>
                <a:cubicBezTo>
                  <a:pt x="5568553" y="11286132"/>
                  <a:pt x="5419725" y="10653579"/>
                  <a:pt x="5270897" y="10132615"/>
                </a:cubicBezTo>
                <a:cubicBezTo>
                  <a:pt x="6300258" y="10174023"/>
                  <a:pt x="7009275" y="10194726"/>
                  <a:pt x="7397948" y="10194726"/>
                </a:cubicBezTo>
                <a:cubicBezTo>
                  <a:pt x="7674967" y="10194726"/>
                  <a:pt x="7886832" y="10170980"/>
                  <a:pt x="8033544" y="10123487"/>
                </a:cubicBezTo>
                <a:cubicBezTo>
                  <a:pt x="8180255" y="10075862"/>
                  <a:pt x="8301170" y="9999332"/>
                  <a:pt x="8396287" y="9893895"/>
                </a:cubicBezTo>
                <a:cubicBezTo>
                  <a:pt x="8491405" y="9788459"/>
                  <a:pt x="8555500" y="9669595"/>
                  <a:pt x="8588573" y="9537303"/>
                </a:cubicBezTo>
                <a:cubicBezTo>
                  <a:pt x="8621646" y="9405011"/>
                  <a:pt x="8657828" y="8950259"/>
                  <a:pt x="8697119" y="8173045"/>
                </a:cubicBezTo>
                <a:cubicBezTo>
                  <a:pt x="8736409" y="7395831"/>
                  <a:pt x="8756055" y="6862564"/>
                  <a:pt x="8756055" y="6573242"/>
                </a:cubicBezTo>
                <a:lnTo>
                  <a:pt x="4836914" y="6573242"/>
                </a:lnTo>
                <a:cubicBezTo>
                  <a:pt x="4584634" y="8942056"/>
                  <a:pt x="3418813" y="10847849"/>
                  <a:pt x="1339453" y="12290622"/>
                </a:cubicBezTo>
                <a:cubicBezTo>
                  <a:pt x="1132681" y="11992966"/>
                  <a:pt x="686197" y="11447263"/>
                  <a:pt x="0" y="10653513"/>
                </a:cubicBezTo>
                <a:cubicBezTo>
                  <a:pt x="913606" y="10058201"/>
                  <a:pt x="1607079" y="9386424"/>
                  <a:pt x="2080419" y="8638183"/>
                </a:cubicBezTo>
                <a:cubicBezTo>
                  <a:pt x="2553758" y="7889941"/>
                  <a:pt x="2831769" y="7155127"/>
                  <a:pt x="2914451" y="6433740"/>
                </a:cubicBezTo>
                <a:cubicBezTo>
                  <a:pt x="2997134" y="5712222"/>
                  <a:pt x="3048794" y="4683852"/>
                  <a:pt x="3069431" y="3348633"/>
                </a:cubicBezTo>
                <a:lnTo>
                  <a:pt x="272851" y="3348633"/>
                </a:lnTo>
                <a:lnTo>
                  <a:pt x="272851" y="1711523"/>
                </a:lnTo>
                <a:lnTo>
                  <a:pt x="5425876" y="1711523"/>
                </a:lnTo>
                <a:lnTo>
                  <a:pt x="4936133" y="458787"/>
                </a:lnTo>
                <a:lnTo>
                  <a:pt x="6908006" y="0"/>
                </a:lnTo>
                <a:cubicBezTo>
                  <a:pt x="7180924" y="682095"/>
                  <a:pt x="7387630" y="1252603"/>
                  <a:pt x="7528123" y="1711523"/>
                </a:cubicBezTo>
                <a:lnTo>
                  <a:pt x="12067381" y="1711523"/>
                </a:lnTo>
                <a:lnTo>
                  <a:pt x="12067381" y="3348633"/>
                </a:lnTo>
                <a:lnTo>
                  <a:pt x="4960937" y="3348633"/>
                </a:lnTo>
                <a:cubicBezTo>
                  <a:pt x="4952603" y="3861263"/>
                  <a:pt x="4938117" y="4390429"/>
                  <a:pt x="4917480" y="4936133"/>
                </a:cubicBezTo>
                <a:lnTo>
                  <a:pt x="10715625" y="4936133"/>
                </a:lnTo>
                <a:cubicBezTo>
                  <a:pt x="10678319" y="6023305"/>
                  <a:pt x="10628643" y="7144676"/>
                  <a:pt x="10566598" y="8300243"/>
                </a:cubicBezTo>
                <a:cubicBezTo>
                  <a:pt x="10504686" y="9455679"/>
                  <a:pt x="10445816" y="10173957"/>
                  <a:pt x="10389989" y="10455076"/>
                </a:cubicBezTo>
                <a:cubicBezTo>
                  <a:pt x="10334162" y="10736195"/>
                  <a:pt x="10216290" y="10999720"/>
                  <a:pt x="10036373" y="11245650"/>
                </a:cubicBezTo>
                <a:cubicBezTo>
                  <a:pt x="9856589" y="11491713"/>
                  <a:pt x="9640623" y="11667462"/>
                  <a:pt x="9388475" y="11772899"/>
                </a:cubicBezTo>
                <a:cubicBezTo>
                  <a:pt x="9136327" y="11878335"/>
                  <a:pt x="8744611" y="11947590"/>
                  <a:pt x="8213328" y="11980663"/>
                </a:cubicBezTo>
                <a:cubicBezTo>
                  <a:pt x="7682177" y="12013736"/>
                  <a:pt x="6850195" y="12030272"/>
                  <a:pt x="5717381" y="1203027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Freeform 565"/>
          <p:cNvSpPr/>
          <p:nvPr/>
        </p:nvSpPr>
        <p:spPr>
          <a:xfrm rot="0" flipH="0" flipV="0">
            <a:off x="7145299" y="2946629"/>
            <a:ext cx="247051" cy="247051"/>
          </a:xfrm>
          <a:custGeom>
            <a:pathLst>
              <a:path w="12327930" h="12327928">
                <a:moveTo>
                  <a:pt x="4812110" y="173632"/>
                </a:moveTo>
                <a:lnTo>
                  <a:pt x="6908007" y="0"/>
                </a:lnTo>
                <a:cubicBezTo>
                  <a:pt x="7003124" y="260350"/>
                  <a:pt x="7110611" y="578643"/>
                  <a:pt x="7230467" y="954881"/>
                </a:cubicBezTo>
                <a:lnTo>
                  <a:pt x="11831836" y="954881"/>
                </a:lnTo>
                <a:lnTo>
                  <a:pt x="11831836" y="2951757"/>
                </a:lnTo>
                <a:lnTo>
                  <a:pt x="10169922" y="2951757"/>
                </a:lnTo>
                <a:lnTo>
                  <a:pt x="10169922" y="2232422"/>
                </a:lnTo>
                <a:lnTo>
                  <a:pt x="2083594" y="2232422"/>
                </a:lnTo>
                <a:lnTo>
                  <a:pt x="2083594" y="2951757"/>
                </a:lnTo>
                <a:lnTo>
                  <a:pt x="421680" y="2951757"/>
                </a:lnTo>
                <a:lnTo>
                  <a:pt x="421680" y="954881"/>
                </a:lnTo>
                <a:lnTo>
                  <a:pt x="5140722" y="954881"/>
                </a:lnTo>
                <a:cubicBezTo>
                  <a:pt x="5024967" y="657225"/>
                  <a:pt x="4915429" y="396809"/>
                  <a:pt x="4812110" y="173632"/>
                </a:cubicBezTo>
                <a:close/>
                <a:moveTo>
                  <a:pt x="12067382" y="4340820"/>
                </a:moveTo>
                <a:lnTo>
                  <a:pt x="9958983" y="4340820"/>
                </a:lnTo>
                <a:cubicBezTo>
                  <a:pt x="9570442" y="4869987"/>
                  <a:pt x="9132227" y="5322622"/>
                  <a:pt x="8644335" y="5698728"/>
                </a:cubicBezTo>
                <a:lnTo>
                  <a:pt x="11608594" y="6325195"/>
                </a:lnTo>
                <a:lnTo>
                  <a:pt x="10790039" y="7813476"/>
                </a:lnTo>
                <a:cubicBezTo>
                  <a:pt x="9508397" y="7387629"/>
                  <a:pt x="8204068" y="6999022"/>
                  <a:pt x="6877050" y="6647656"/>
                </a:cubicBezTo>
                <a:cubicBezTo>
                  <a:pt x="5603743" y="7118879"/>
                  <a:pt x="3761978" y="7499217"/>
                  <a:pt x="1351757" y="7788672"/>
                </a:cubicBezTo>
                <a:cubicBezTo>
                  <a:pt x="1153319" y="7284243"/>
                  <a:pt x="938345" y="6808787"/>
                  <a:pt x="706835" y="6362303"/>
                </a:cubicBezTo>
                <a:cubicBezTo>
                  <a:pt x="2104232" y="6292056"/>
                  <a:pt x="3288639" y="6174250"/>
                  <a:pt x="4260057" y="6008886"/>
                </a:cubicBezTo>
                <a:cubicBezTo>
                  <a:pt x="3462206" y="5826985"/>
                  <a:pt x="2658137" y="5659569"/>
                  <a:pt x="1847850" y="5506640"/>
                </a:cubicBezTo>
                <a:cubicBezTo>
                  <a:pt x="2199217" y="5126302"/>
                  <a:pt x="2536164" y="4737695"/>
                  <a:pt x="2858691" y="4340820"/>
                </a:cubicBezTo>
                <a:lnTo>
                  <a:pt x="260350" y="4340820"/>
                </a:lnTo>
                <a:lnTo>
                  <a:pt x="260350" y="3175000"/>
                </a:lnTo>
                <a:lnTo>
                  <a:pt x="3751660" y="3175000"/>
                </a:lnTo>
                <a:cubicBezTo>
                  <a:pt x="3966634" y="2877343"/>
                  <a:pt x="4175390" y="2575520"/>
                  <a:pt x="4377928" y="2269529"/>
                </a:cubicBezTo>
                <a:lnTo>
                  <a:pt x="6250782" y="2604492"/>
                </a:lnTo>
                <a:lnTo>
                  <a:pt x="5785644" y="3175000"/>
                </a:lnTo>
                <a:lnTo>
                  <a:pt x="12067382" y="3175000"/>
                </a:lnTo>
                <a:close/>
                <a:moveTo>
                  <a:pt x="4365625" y="4849217"/>
                </a:moveTo>
                <a:lnTo>
                  <a:pt x="6703417" y="5301853"/>
                </a:lnTo>
                <a:cubicBezTo>
                  <a:pt x="7224250" y="5053806"/>
                  <a:pt x="7658299" y="4733462"/>
                  <a:pt x="8005564" y="4340820"/>
                </a:cubicBezTo>
                <a:lnTo>
                  <a:pt x="4805760" y="4340820"/>
                </a:lnTo>
                <a:close/>
                <a:moveTo>
                  <a:pt x="5333008" y="7193359"/>
                </a:moveTo>
                <a:lnTo>
                  <a:pt x="6970117" y="7193359"/>
                </a:lnTo>
                <a:lnTo>
                  <a:pt x="6970117" y="8111132"/>
                </a:lnTo>
                <a:lnTo>
                  <a:pt x="12017772" y="8111132"/>
                </a:lnTo>
                <a:lnTo>
                  <a:pt x="12017772" y="9400976"/>
                </a:lnTo>
                <a:lnTo>
                  <a:pt x="8185547" y="9400976"/>
                </a:lnTo>
                <a:cubicBezTo>
                  <a:pt x="9239647" y="9979752"/>
                  <a:pt x="10620441" y="10417968"/>
                  <a:pt x="12327930" y="10715624"/>
                </a:cubicBezTo>
                <a:cubicBezTo>
                  <a:pt x="12063347" y="11252992"/>
                  <a:pt x="11835937" y="11757354"/>
                  <a:pt x="11645702" y="12228710"/>
                </a:cubicBezTo>
                <a:cubicBezTo>
                  <a:pt x="9719271" y="11745051"/>
                  <a:pt x="8160742" y="11025715"/>
                  <a:pt x="6970117" y="10070703"/>
                </a:cubicBezTo>
                <a:lnTo>
                  <a:pt x="6970117" y="12327928"/>
                </a:lnTo>
                <a:lnTo>
                  <a:pt x="5333008" y="12327928"/>
                </a:lnTo>
                <a:lnTo>
                  <a:pt x="5333008" y="10027245"/>
                </a:lnTo>
                <a:cubicBezTo>
                  <a:pt x="4158920" y="10998794"/>
                  <a:pt x="2608593" y="11732616"/>
                  <a:pt x="682030" y="12228710"/>
                </a:cubicBezTo>
                <a:cubicBezTo>
                  <a:pt x="467056" y="11691209"/>
                  <a:pt x="239713" y="11203383"/>
                  <a:pt x="0" y="10765233"/>
                </a:cubicBezTo>
                <a:cubicBezTo>
                  <a:pt x="1570964" y="10484114"/>
                  <a:pt x="2916569" y="10029362"/>
                  <a:pt x="4036814" y="9400976"/>
                </a:cubicBezTo>
                <a:lnTo>
                  <a:pt x="260350" y="9400976"/>
                </a:lnTo>
                <a:lnTo>
                  <a:pt x="260350" y="8111132"/>
                </a:lnTo>
                <a:lnTo>
                  <a:pt x="5333008" y="8111132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566"/>
          <p:cNvSpPr/>
          <p:nvPr/>
        </p:nvSpPr>
        <p:spPr>
          <a:xfrm rot="0" flipH="0" flipV="0">
            <a:off x="2848101" y="2963422"/>
            <a:ext cx="609600" cy="959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录</a:t>
            </a:r>
          </a:p>
        </p:txBody>
      </p:sp>
      <p:sp>
        <p:nvSpPr>
          <p:cNvPr id="567" name="Rectangle 567"/>
          <p:cNvSpPr/>
          <p:nvPr/>
        </p:nvSpPr>
        <p:spPr>
          <a:xfrm rot="5400000" flipH="0" flipV="0">
            <a:off x="1972281" y="3707357"/>
            <a:ext cx="1351281" cy="4526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Conte</a:t>
            </a:r>
            <a:r>
              <a:rPr lang="en-US" sz="2663" baseline="0" b="0" i="0" dirty="0" spc="-13">
                <a:solidFill>
                  <a:srgbClr val="D9D9D9"/>
                </a:solidFill>
                <a:latin typeface="Arial" pitchFamily="0" charset="1"/>
              </a:rPr>
              <a:t>n</a:t>
            </a:r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ts</a:t>
            </a:r>
          </a:p>
        </p:txBody>
      </p:sp>
      <p:sp>
        <p:nvSpPr>
          <p:cNvPr id="568" name="Rectangle 568"/>
          <p:cNvSpPr/>
          <p:nvPr/>
        </p:nvSpPr>
        <p:spPr>
          <a:xfrm rot="0" flipH="0" flipV="0">
            <a:off x="4533646" y="3812961"/>
            <a:ext cx="2861436" cy="400391"/>
          </a:xfrm>
          <a:prstGeom prst="rect">
            <a:avLst/>
          </a:prstGeom>
        </p:spPr>
      </p:sp>
      <p:sp>
        <p:nvSpPr>
          <p:cNvPr id="569" name="Freeform 569"/>
          <p:cNvSpPr/>
          <p:nvPr/>
        </p:nvSpPr>
        <p:spPr>
          <a:xfrm rot="0" flipH="0" flipV="0">
            <a:off x="4545359" y="3903329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Freeform 570"/>
          <p:cNvSpPr/>
          <p:nvPr/>
        </p:nvSpPr>
        <p:spPr>
          <a:xfrm rot="0" flipH="0" flipV="0">
            <a:off x="4699578" y="3903329"/>
            <a:ext cx="132639" cy="204427"/>
          </a:xfrm>
          <a:custGeom>
            <a:pathLst>
              <a:path w="6040041" h="9309100">
                <a:moveTo>
                  <a:pt x="0" y="6733382"/>
                </a:moveTo>
                <a:lnTo>
                  <a:pt x="1686719" y="6527800"/>
                </a:lnTo>
                <a:cubicBezTo>
                  <a:pt x="1740429" y="6959865"/>
                  <a:pt x="1885090" y="7290131"/>
                  <a:pt x="2120702" y="7518599"/>
                </a:cubicBezTo>
                <a:cubicBezTo>
                  <a:pt x="2356445" y="7747067"/>
                  <a:pt x="2641732" y="7861300"/>
                  <a:pt x="2976563" y="7861300"/>
                </a:cubicBezTo>
                <a:cubicBezTo>
                  <a:pt x="3336264" y="7861300"/>
                  <a:pt x="3639079" y="7724577"/>
                  <a:pt x="3885010" y="7451130"/>
                </a:cubicBezTo>
                <a:cubicBezTo>
                  <a:pt x="4131072" y="7177551"/>
                  <a:pt x="4254103" y="6808722"/>
                  <a:pt x="4254103" y="6344643"/>
                </a:cubicBezTo>
                <a:cubicBezTo>
                  <a:pt x="4254103" y="5905302"/>
                  <a:pt x="4136298" y="5557176"/>
                  <a:pt x="3900686" y="5300266"/>
                </a:cubicBezTo>
                <a:cubicBezTo>
                  <a:pt x="3665074" y="5043356"/>
                  <a:pt x="3377737" y="4914900"/>
                  <a:pt x="3038674" y="4914900"/>
                </a:cubicBezTo>
                <a:cubicBezTo>
                  <a:pt x="2815498" y="4914900"/>
                  <a:pt x="2548864" y="4958358"/>
                  <a:pt x="2238772" y="5045274"/>
                </a:cubicBezTo>
                <a:lnTo>
                  <a:pt x="2430860" y="3632200"/>
                </a:lnTo>
                <a:cubicBezTo>
                  <a:pt x="2902215" y="3644636"/>
                  <a:pt x="3261916" y="3541978"/>
                  <a:pt x="3509963" y="3324225"/>
                </a:cubicBezTo>
                <a:cubicBezTo>
                  <a:pt x="3758010" y="3106341"/>
                  <a:pt x="3882033" y="2816953"/>
                  <a:pt x="3882033" y="2456061"/>
                </a:cubicBezTo>
                <a:cubicBezTo>
                  <a:pt x="3882033" y="2149013"/>
                  <a:pt x="3791082" y="1904207"/>
                  <a:pt x="3609181" y="1721644"/>
                </a:cubicBezTo>
                <a:cubicBezTo>
                  <a:pt x="3427280" y="1539082"/>
                  <a:pt x="3185451" y="1447800"/>
                  <a:pt x="2883694" y="1447800"/>
                </a:cubicBezTo>
                <a:cubicBezTo>
                  <a:pt x="2585905" y="1447800"/>
                  <a:pt x="2331575" y="1551517"/>
                  <a:pt x="2120702" y="1758950"/>
                </a:cubicBezTo>
                <a:cubicBezTo>
                  <a:pt x="1909961" y="1966252"/>
                  <a:pt x="1781837" y="2268935"/>
                  <a:pt x="1736328" y="2667000"/>
                </a:cubicBezTo>
                <a:lnTo>
                  <a:pt x="130374" y="2393355"/>
                </a:lnTo>
                <a:cubicBezTo>
                  <a:pt x="242028" y="1839318"/>
                  <a:pt x="410501" y="1396736"/>
                  <a:pt x="635794" y="1065610"/>
                </a:cubicBezTo>
                <a:cubicBezTo>
                  <a:pt x="861087" y="734352"/>
                  <a:pt x="1175213" y="473935"/>
                  <a:pt x="1578174" y="284361"/>
                </a:cubicBezTo>
                <a:cubicBezTo>
                  <a:pt x="1981266" y="94788"/>
                  <a:pt x="2432976" y="0"/>
                  <a:pt x="2933303" y="0"/>
                </a:cubicBezTo>
                <a:cubicBezTo>
                  <a:pt x="3788966" y="0"/>
                  <a:pt x="4475163" y="274109"/>
                  <a:pt x="4991894" y="822325"/>
                </a:cubicBezTo>
                <a:cubicBezTo>
                  <a:pt x="5417741" y="1270927"/>
                  <a:pt x="5630664" y="1777604"/>
                  <a:pt x="5630664" y="2342357"/>
                </a:cubicBezTo>
                <a:cubicBezTo>
                  <a:pt x="5630664" y="3144044"/>
                  <a:pt x="5194565" y="3783675"/>
                  <a:pt x="4322366" y="4261247"/>
                </a:cubicBezTo>
                <a:cubicBezTo>
                  <a:pt x="4843198" y="4373034"/>
                  <a:pt x="5259652" y="4623462"/>
                  <a:pt x="5571728" y="5012532"/>
                </a:cubicBezTo>
                <a:cubicBezTo>
                  <a:pt x="5883937" y="5401601"/>
                  <a:pt x="6040041" y="5871436"/>
                  <a:pt x="6040041" y="6422033"/>
                </a:cubicBezTo>
                <a:cubicBezTo>
                  <a:pt x="6040041" y="7220810"/>
                  <a:pt x="5748536" y="7901716"/>
                  <a:pt x="5165527" y="8464749"/>
                </a:cubicBezTo>
                <a:cubicBezTo>
                  <a:pt x="4582649" y="9027650"/>
                  <a:pt x="3857162" y="9309100"/>
                  <a:pt x="2989064" y="9309100"/>
                </a:cubicBezTo>
                <a:cubicBezTo>
                  <a:pt x="2166342" y="9309100"/>
                  <a:pt x="1484180" y="9071637"/>
                  <a:pt x="942578" y="8596710"/>
                </a:cubicBezTo>
                <a:cubicBezTo>
                  <a:pt x="400976" y="8121783"/>
                  <a:pt x="86783" y="7500673"/>
                  <a:pt x="0" y="673338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Freeform 571"/>
          <p:cNvSpPr/>
          <p:nvPr/>
        </p:nvSpPr>
        <p:spPr>
          <a:xfrm rot="0" flipH="0" flipV="0">
            <a:off x="6824199" y="3936584"/>
            <a:ext cx="241333" cy="248789"/>
          </a:xfrm>
          <a:custGeom>
            <a:pathLst>
              <a:path w="12042577" h="12414646">
                <a:moveTo>
                  <a:pt x="8036719" y="3224610"/>
                </a:moveTo>
                <a:cubicBezTo>
                  <a:pt x="7987109" y="4936067"/>
                  <a:pt x="7879622" y="6300325"/>
                  <a:pt x="7714258" y="7317383"/>
                </a:cubicBezTo>
                <a:lnTo>
                  <a:pt x="12042577" y="7317383"/>
                </a:lnTo>
                <a:lnTo>
                  <a:pt x="12042577" y="8855274"/>
                </a:lnTo>
                <a:lnTo>
                  <a:pt x="7329686" y="8855274"/>
                </a:lnTo>
                <a:cubicBezTo>
                  <a:pt x="7313150" y="8904883"/>
                  <a:pt x="7280077" y="8979297"/>
                  <a:pt x="7230467" y="9078516"/>
                </a:cubicBezTo>
                <a:cubicBezTo>
                  <a:pt x="8826302" y="9599348"/>
                  <a:pt x="10409700" y="10149152"/>
                  <a:pt x="11980664" y="10727928"/>
                </a:cubicBezTo>
                <a:lnTo>
                  <a:pt x="11335742" y="12278320"/>
                </a:lnTo>
                <a:cubicBezTo>
                  <a:pt x="9665560" y="11575454"/>
                  <a:pt x="8003646" y="10913996"/>
                  <a:pt x="6350000" y="10293946"/>
                </a:cubicBezTo>
                <a:cubicBezTo>
                  <a:pt x="5266796" y="11310871"/>
                  <a:pt x="3608983" y="12017771"/>
                  <a:pt x="1376561" y="12414646"/>
                </a:cubicBezTo>
                <a:cubicBezTo>
                  <a:pt x="971484" y="11711913"/>
                  <a:pt x="620117" y="11157942"/>
                  <a:pt x="322461" y="10752732"/>
                </a:cubicBezTo>
                <a:cubicBezTo>
                  <a:pt x="2976497" y="10372395"/>
                  <a:pt x="4671483" y="9739908"/>
                  <a:pt x="5407422" y="8855274"/>
                </a:cubicBezTo>
                <a:lnTo>
                  <a:pt x="0" y="8855274"/>
                </a:lnTo>
                <a:lnTo>
                  <a:pt x="0" y="7317383"/>
                </a:lnTo>
                <a:lnTo>
                  <a:pt x="3919141" y="7317383"/>
                </a:lnTo>
                <a:cubicBezTo>
                  <a:pt x="3042708" y="6788217"/>
                  <a:pt x="2240690" y="6341732"/>
                  <a:pt x="1513086" y="5977930"/>
                </a:cubicBezTo>
                <a:lnTo>
                  <a:pt x="2282031" y="4774803"/>
                </a:lnTo>
                <a:cubicBezTo>
                  <a:pt x="3042708" y="5138606"/>
                  <a:pt x="3914973" y="5593358"/>
                  <a:pt x="4898827" y="6139061"/>
                </a:cubicBezTo>
                <a:lnTo>
                  <a:pt x="4117578" y="7317383"/>
                </a:lnTo>
                <a:lnTo>
                  <a:pt x="5965428" y="7317383"/>
                </a:lnTo>
                <a:cubicBezTo>
                  <a:pt x="6172200" y="6259050"/>
                  <a:pt x="6287955" y="4894792"/>
                  <a:pt x="6312694" y="3224610"/>
                </a:cubicBezTo>
                <a:close/>
                <a:moveTo>
                  <a:pt x="260350" y="4489649"/>
                </a:moveTo>
                <a:lnTo>
                  <a:pt x="260350" y="1265039"/>
                </a:lnTo>
                <a:lnTo>
                  <a:pt x="5258594" y="1265039"/>
                </a:lnTo>
                <a:cubicBezTo>
                  <a:pt x="5101431" y="859830"/>
                  <a:pt x="4960871" y="512564"/>
                  <a:pt x="4836914" y="223243"/>
                </a:cubicBezTo>
                <a:lnTo>
                  <a:pt x="6957616" y="0"/>
                </a:lnTo>
                <a:cubicBezTo>
                  <a:pt x="7081705" y="338932"/>
                  <a:pt x="7222265" y="760611"/>
                  <a:pt x="7379295" y="1265039"/>
                </a:cubicBezTo>
                <a:lnTo>
                  <a:pt x="11757422" y="1265039"/>
                </a:lnTo>
                <a:lnTo>
                  <a:pt x="11757422" y="4489649"/>
                </a:lnTo>
                <a:lnTo>
                  <a:pt x="10033397" y="4489649"/>
                </a:lnTo>
                <a:lnTo>
                  <a:pt x="10033397" y="2753321"/>
                </a:lnTo>
                <a:lnTo>
                  <a:pt x="1984375" y="2753321"/>
                </a:lnTo>
                <a:lnTo>
                  <a:pt x="1984375" y="4489649"/>
                </a:lnTo>
                <a:close/>
                <a:moveTo>
                  <a:pt x="3261717" y="3112889"/>
                </a:moveTo>
                <a:cubicBezTo>
                  <a:pt x="4129948" y="3493228"/>
                  <a:pt x="5022916" y="3914908"/>
                  <a:pt x="5940623" y="4377928"/>
                </a:cubicBezTo>
                <a:lnTo>
                  <a:pt x="5159375" y="5642968"/>
                </a:lnTo>
                <a:cubicBezTo>
                  <a:pt x="4183724" y="5097264"/>
                  <a:pt x="3311393" y="4642512"/>
                  <a:pt x="2542381" y="427871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Freeform 572"/>
          <p:cNvSpPr/>
          <p:nvPr/>
        </p:nvSpPr>
        <p:spPr>
          <a:xfrm rot="0" flipH="0" flipV="0">
            <a:off x="7143557" y="3935589"/>
            <a:ext cx="250034" cy="246304"/>
          </a:xfrm>
          <a:custGeom>
            <a:pathLst>
              <a:path w="12476757" h="12290622">
                <a:moveTo>
                  <a:pt x="11720314" y="4241602"/>
                </a:moveTo>
                <a:cubicBezTo>
                  <a:pt x="11716081" y="4816144"/>
                  <a:pt x="11693260" y="5585090"/>
                  <a:pt x="11651853" y="6548437"/>
                </a:cubicBezTo>
                <a:cubicBezTo>
                  <a:pt x="11610578" y="7511653"/>
                  <a:pt x="11572345" y="8075943"/>
                  <a:pt x="11537156" y="8241308"/>
                </a:cubicBezTo>
                <a:cubicBezTo>
                  <a:pt x="11502098" y="8406672"/>
                  <a:pt x="11434961" y="8555500"/>
                  <a:pt x="11335742" y="8687792"/>
                </a:cubicBezTo>
                <a:cubicBezTo>
                  <a:pt x="11753254" y="8877895"/>
                  <a:pt x="12133593" y="9020506"/>
                  <a:pt x="12476757" y="9115623"/>
                </a:cubicBezTo>
                <a:cubicBezTo>
                  <a:pt x="12377539" y="10099609"/>
                  <a:pt x="12177051" y="10825162"/>
                  <a:pt x="11875293" y="11292283"/>
                </a:cubicBezTo>
                <a:cubicBezTo>
                  <a:pt x="11573536" y="11759405"/>
                  <a:pt x="11013347" y="11992966"/>
                  <a:pt x="10194726" y="11992966"/>
                </a:cubicBezTo>
                <a:lnTo>
                  <a:pt x="7230665" y="11992966"/>
                </a:lnTo>
                <a:cubicBezTo>
                  <a:pt x="6114388" y="11992966"/>
                  <a:pt x="5556250" y="11455531"/>
                  <a:pt x="5556250" y="10380662"/>
                </a:cubicBezTo>
                <a:lnTo>
                  <a:pt x="5556250" y="6932811"/>
                </a:lnTo>
                <a:lnTo>
                  <a:pt x="5184179" y="7007225"/>
                </a:lnTo>
                <a:lnTo>
                  <a:pt x="4899025" y="5581055"/>
                </a:lnTo>
                <a:lnTo>
                  <a:pt x="5556250" y="5450681"/>
                </a:lnTo>
                <a:lnTo>
                  <a:pt x="5556250" y="4688086"/>
                </a:lnTo>
                <a:cubicBezTo>
                  <a:pt x="4998111" y="4291211"/>
                  <a:pt x="4514453" y="3985286"/>
                  <a:pt x="4105275" y="3770312"/>
                </a:cubicBezTo>
                <a:cubicBezTo>
                  <a:pt x="4179622" y="3687630"/>
                  <a:pt x="4254036" y="3600781"/>
                  <a:pt x="4328517" y="3509764"/>
                </a:cubicBezTo>
                <a:lnTo>
                  <a:pt x="2530078" y="3509764"/>
                </a:lnTo>
                <a:lnTo>
                  <a:pt x="2517775" y="4874022"/>
                </a:lnTo>
                <a:lnTo>
                  <a:pt x="4836914" y="4874022"/>
                </a:lnTo>
                <a:lnTo>
                  <a:pt x="4694237" y="9878417"/>
                </a:lnTo>
                <a:cubicBezTo>
                  <a:pt x="4677701" y="10428221"/>
                  <a:pt x="4584700" y="10872588"/>
                  <a:pt x="4415234" y="11211519"/>
                </a:cubicBezTo>
                <a:cubicBezTo>
                  <a:pt x="4245768" y="11550583"/>
                  <a:pt x="4028744" y="11775942"/>
                  <a:pt x="3764161" y="11887596"/>
                </a:cubicBezTo>
                <a:cubicBezTo>
                  <a:pt x="3499577" y="11999250"/>
                  <a:pt x="2947656" y="12055077"/>
                  <a:pt x="2108398" y="12055077"/>
                </a:cubicBezTo>
                <a:cubicBezTo>
                  <a:pt x="2025716" y="11513475"/>
                  <a:pt x="1924447" y="10996678"/>
                  <a:pt x="1804590" y="10504686"/>
                </a:cubicBezTo>
                <a:cubicBezTo>
                  <a:pt x="1593717" y="11182680"/>
                  <a:pt x="1331185" y="11777992"/>
                  <a:pt x="1016992" y="12290622"/>
                </a:cubicBezTo>
                <a:cubicBezTo>
                  <a:pt x="644988" y="11546482"/>
                  <a:pt x="305990" y="10938800"/>
                  <a:pt x="0" y="10467578"/>
                </a:cubicBezTo>
                <a:cubicBezTo>
                  <a:pt x="264583" y="9930077"/>
                  <a:pt x="475390" y="9347134"/>
                  <a:pt x="632420" y="8718748"/>
                </a:cubicBezTo>
                <a:cubicBezTo>
                  <a:pt x="789582" y="8090363"/>
                  <a:pt x="890918" y="7475405"/>
                  <a:pt x="936426" y="6873875"/>
                </a:cubicBezTo>
                <a:cubicBezTo>
                  <a:pt x="981935" y="6272345"/>
                  <a:pt x="1008790" y="5150974"/>
                  <a:pt x="1016992" y="3509764"/>
                </a:cubicBezTo>
                <a:lnTo>
                  <a:pt x="198437" y="3509764"/>
                </a:lnTo>
                <a:lnTo>
                  <a:pt x="198437" y="2021483"/>
                </a:lnTo>
                <a:lnTo>
                  <a:pt x="1984375" y="2021483"/>
                </a:lnTo>
                <a:cubicBezTo>
                  <a:pt x="1790038" y="1492316"/>
                  <a:pt x="1583332" y="987954"/>
                  <a:pt x="1364257" y="508397"/>
                </a:cubicBezTo>
                <a:lnTo>
                  <a:pt x="3063478" y="0"/>
                </a:lnTo>
                <a:cubicBezTo>
                  <a:pt x="3352800" y="620051"/>
                  <a:pt x="3609115" y="1211197"/>
                  <a:pt x="3832423" y="1773436"/>
                </a:cubicBezTo>
                <a:lnTo>
                  <a:pt x="3057128" y="2021483"/>
                </a:lnTo>
                <a:lnTo>
                  <a:pt x="4836914" y="2021483"/>
                </a:lnTo>
                <a:lnTo>
                  <a:pt x="4836914" y="2858691"/>
                </a:lnTo>
                <a:cubicBezTo>
                  <a:pt x="5419791" y="2048404"/>
                  <a:pt x="5961393" y="1095508"/>
                  <a:pt x="6461720" y="0"/>
                </a:cubicBezTo>
                <a:lnTo>
                  <a:pt x="8148439" y="185936"/>
                </a:lnTo>
                <a:cubicBezTo>
                  <a:pt x="7958203" y="591145"/>
                  <a:pt x="7768034" y="979752"/>
                  <a:pt x="7577931" y="1351756"/>
                </a:cubicBezTo>
                <a:lnTo>
                  <a:pt x="12104687" y="1351756"/>
                </a:lnTo>
                <a:lnTo>
                  <a:pt x="12104687" y="2864842"/>
                </a:lnTo>
                <a:lnTo>
                  <a:pt x="6753026" y="2864842"/>
                </a:lnTo>
                <a:cubicBezTo>
                  <a:pt x="6492676" y="3315428"/>
                  <a:pt x="6230210" y="3733006"/>
                  <a:pt x="5965626" y="4117578"/>
                </a:cubicBezTo>
                <a:lnTo>
                  <a:pt x="7069336" y="4117578"/>
                </a:lnTo>
                <a:lnTo>
                  <a:pt x="7069336" y="5153025"/>
                </a:lnTo>
                <a:lnTo>
                  <a:pt x="7863086" y="4998045"/>
                </a:lnTo>
                <a:lnTo>
                  <a:pt x="7863086" y="3137694"/>
                </a:lnTo>
                <a:lnTo>
                  <a:pt x="9227343" y="3137694"/>
                </a:lnTo>
                <a:lnTo>
                  <a:pt x="9227343" y="4731345"/>
                </a:lnTo>
                <a:close/>
                <a:moveTo>
                  <a:pt x="10244336" y="5940623"/>
                </a:moveTo>
                <a:lnTo>
                  <a:pt x="9227343" y="6157714"/>
                </a:lnTo>
                <a:lnTo>
                  <a:pt x="9227343" y="7676952"/>
                </a:lnTo>
                <a:cubicBezTo>
                  <a:pt x="9653190" y="7693488"/>
                  <a:pt x="9911556" y="7683169"/>
                  <a:pt x="10002440" y="7645995"/>
                </a:cubicBezTo>
                <a:cubicBezTo>
                  <a:pt x="10093457" y="7608821"/>
                  <a:pt x="10156494" y="7508610"/>
                  <a:pt x="10191551" y="7345362"/>
                </a:cubicBezTo>
                <a:cubicBezTo>
                  <a:pt x="10226741" y="7181982"/>
                  <a:pt x="10244336" y="6713736"/>
                  <a:pt x="10244336" y="5940623"/>
                </a:cubicBezTo>
                <a:close/>
                <a:moveTo>
                  <a:pt x="1848048" y="10368359"/>
                </a:moveTo>
                <a:lnTo>
                  <a:pt x="2691407" y="10405467"/>
                </a:lnTo>
                <a:cubicBezTo>
                  <a:pt x="3017903" y="10405467"/>
                  <a:pt x="3202847" y="10188443"/>
                  <a:pt x="3246239" y="9754394"/>
                </a:cubicBezTo>
                <a:cubicBezTo>
                  <a:pt x="3289763" y="9320345"/>
                  <a:pt x="3328061" y="8173112"/>
                  <a:pt x="3361134" y="6312694"/>
                </a:cubicBezTo>
                <a:lnTo>
                  <a:pt x="2474317" y="6312694"/>
                </a:lnTo>
                <a:cubicBezTo>
                  <a:pt x="2399837" y="7887758"/>
                  <a:pt x="2191080" y="9239647"/>
                  <a:pt x="1848048" y="10368359"/>
                </a:cubicBezTo>
                <a:close/>
                <a:moveTo>
                  <a:pt x="7863086" y="9909373"/>
                </a:moveTo>
                <a:lnTo>
                  <a:pt x="7863086" y="6442869"/>
                </a:lnTo>
                <a:lnTo>
                  <a:pt x="7069336" y="6610350"/>
                </a:lnTo>
                <a:lnTo>
                  <a:pt x="7069336" y="9983787"/>
                </a:lnTo>
                <a:cubicBezTo>
                  <a:pt x="7069336" y="10339387"/>
                  <a:pt x="7251237" y="10517187"/>
                  <a:pt x="7615039" y="10517187"/>
                </a:cubicBezTo>
                <a:lnTo>
                  <a:pt x="9748242" y="10517187"/>
                </a:lnTo>
                <a:cubicBezTo>
                  <a:pt x="10103842" y="10517187"/>
                  <a:pt x="10362207" y="10429346"/>
                  <a:pt x="10523339" y="10253662"/>
                </a:cubicBezTo>
                <a:cubicBezTo>
                  <a:pt x="10684602" y="10077847"/>
                  <a:pt x="10810742" y="9665428"/>
                  <a:pt x="10901759" y="9016405"/>
                </a:cubicBezTo>
                <a:cubicBezTo>
                  <a:pt x="10521420" y="9099087"/>
                  <a:pt x="10058400" y="9152864"/>
                  <a:pt x="9512697" y="9177734"/>
                </a:cubicBezTo>
                <a:cubicBezTo>
                  <a:pt x="9430014" y="8644334"/>
                  <a:pt x="9334897" y="8160610"/>
                  <a:pt x="9227343" y="7726561"/>
                </a:cubicBezTo>
                <a:lnTo>
                  <a:pt x="9227343" y="9909373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573"/>
          <p:cNvSpPr/>
          <p:nvPr/>
        </p:nvSpPr>
        <p:spPr>
          <a:xfrm rot="0" flipH="0" flipV="0">
            <a:off x="4529073" y="4780320"/>
            <a:ext cx="2826638" cy="400391"/>
          </a:xfrm>
          <a:prstGeom prst="rect">
            <a:avLst/>
          </a:prstGeom>
        </p:spPr>
      </p:sp>
      <p:sp>
        <p:nvSpPr>
          <p:cNvPr id="574" name="Freeform 574"/>
          <p:cNvSpPr/>
          <p:nvPr/>
        </p:nvSpPr>
        <p:spPr>
          <a:xfrm rot="0" flipH="0" flipV="0">
            <a:off x="4540800" y="4870215"/>
            <a:ext cx="129782" cy="204651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Freeform 575"/>
          <p:cNvSpPr/>
          <p:nvPr/>
        </p:nvSpPr>
        <p:spPr>
          <a:xfrm rot="0" flipH="0" flipV="0">
            <a:off x="4689704" y="4870494"/>
            <a:ext cx="143686" cy="200742"/>
          </a:xfrm>
          <a:custGeom>
            <a:pathLst>
              <a:path w="6535936" h="9131300">
                <a:moveTo>
                  <a:pt x="3720703" y="9131300"/>
                </a:moveTo>
                <a:lnTo>
                  <a:pt x="3720703" y="7302500"/>
                </a:lnTo>
                <a:lnTo>
                  <a:pt x="0" y="7302500"/>
                </a:lnTo>
                <a:lnTo>
                  <a:pt x="0" y="5784652"/>
                </a:lnTo>
                <a:lnTo>
                  <a:pt x="3943946" y="0"/>
                </a:lnTo>
                <a:lnTo>
                  <a:pt x="5407422" y="0"/>
                </a:lnTo>
                <a:lnTo>
                  <a:pt x="5407422" y="5778500"/>
                </a:lnTo>
                <a:lnTo>
                  <a:pt x="6535936" y="5778500"/>
                </a:lnTo>
                <a:lnTo>
                  <a:pt x="6535936" y="7302500"/>
                </a:lnTo>
                <a:lnTo>
                  <a:pt x="5407422" y="7302500"/>
                </a:lnTo>
                <a:lnTo>
                  <a:pt x="5407422" y="9131300"/>
                </a:lnTo>
                <a:close/>
                <a:moveTo>
                  <a:pt x="3720703" y="5778500"/>
                </a:moveTo>
                <a:lnTo>
                  <a:pt x="3720703" y="2690218"/>
                </a:lnTo>
                <a:lnTo>
                  <a:pt x="1630760" y="577850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63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Freeform 576"/>
          <p:cNvSpPr/>
          <p:nvPr/>
        </p:nvSpPr>
        <p:spPr>
          <a:xfrm rot="0" flipH="0" flipV="0">
            <a:off x="6849929" y="4904189"/>
            <a:ext cx="246801" cy="243822"/>
          </a:xfrm>
          <a:custGeom>
            <a:pathLst>
              <a:path w="12315428" h="12166798">
                <a:moveTo>
                  <a:pt x="2629297" y="0"/>
                </a:moveTo>
                <a:lnTo>
                  <a:pt x="4340821" y="496094"/>
                </a:lnTo>
                <a:cubicBezTo>
                  <a:pt x="3960482" y="1616472"/>
                  <a:pt x="3518099" y="2670705"/>
                  <a:pt x="3013671" y="3658791"/>
                </a:cubicBezTo>
                <a:lnTo>
                  <a:pt x="3013671" y="10585450"/>
                </a:lnTo>
                <a:cubicBezTo>
                  <a:pt x="4506053" y="9336882"/>
                  <a:pt x="5332876" y="7420703"/>
                  <a:pt x="5494139" y="4836915"/>
                </a:cubicBezTo>
                <a:lnTo>
                  <a:pt x="3460155" y="4836915"/>
                </a:lnTo>
                <a:lnTo>
                  <a:pt x="3460155" y="3212307"/>
                </a:lnTo>
                <a:lnTo>
                  <a:pt x="5525096" y="3212307"/>
                </a:lnTo>
                <a:cubicBezTo>
                  <a:pt x="5545865" y="2158074"/>
                  <a:pt x="5556250" y="1108010"/>
                  <a:pt x="5556250" y="62111"/>
                </a:cubicBezTo>
                <a:lnTo>
                  <a:pt x="7218164" y="62111"/>
                </a:lnTo>
                <a:cubicBezTo>
                  <a:pt x="7218164" y="343231"/>
                  <a:pt x="7205729" y="1393296"/>
                  <a:pt x="7180858" y="3212307"/>
                </a:cubicBezTo>
                <a:lnTo>
                  <a:pt x="12116991" y="3212307"/>
                </a:lnTo>
                <a:lnTo>
                  <a:pt x="12116991" y="4836915"/>
                </a:lnTo>
                <a:lnTo>
                  <a:pt x="9376172" y="4836915"/>
                </a:lnTo>
                <a:lnTo>
                  <a:pt x="9376172" y="9649024"/>
                </a:lnTo>
                <a:cubicBezTo>
                  <a:pt x="9376172" y="10037697"/>
                  <a:pt x="9525000" y="10232033"/>
                  <a:pt x="9822656" y="10232033"/>
                </a:cubicBezTo>
                <a:lnTo>
                  <a:pt x="10058202" y="10232033"/>
                </a:lnTo>
                <a:cubicBezTo>
                  <a:pt x="10293813" y="10232033"/>
                  <a:pt x="10440525" y="10150409"/>
                  <a:pt x="10498336" y="9987161"/>
                </a:cubicBezTo>
                <a:cubicBezTo>
                  <a:pt x="10556280" y="9823781"/>
                  <a:pt x="10645246" y="9111655"/>
                  <a:pt x="10765235" y="7850783"/>
                </a:cubicBezTo>
                <a:cubicBezTo>
                  <a:pt x="11261328" y="8082294"/>
                  <a:pt x="11778060" y="8297268"/>
                  <a:pt x="12315428" y="8495705"/>
                </a:cubicBezTo>
                <a:cubicBezTo>
                  <a:pt x="12187238" y="9504429"/>
                  <a:pt x="12075583" y="10216489"/>
                  <a:pt x="11980466" y="10631884"/>
                </a:cubicBezTo>
                <a:cubicBezTo>
                  <a:pt x="11885480" y="11047412"/>
                  <a:pt x="11694319" y="11343018"/>
                  <a:pt x="11406981" y="11518701"/>
                </a:cubicBezTo>
                <a:cubicBezTo>
                  <a:pt x="11119644" y="11694384"/>
                  <a:pt x="10761001" y="11782226"/>
                  <a:pt x="10331053" y="11782226"/>
                </a:cubicBezTo>
                <a:lnTo>
                  <a:pt x="9276953" y="11782226"/>
                </a:lnTo>
                <a:cubicBezTo>
                  <a:pt x="8235156" y="11782226"/>
                  <a:pt x="7714258" y="11207617"/>
                  <a:pt x="7714258" y="10058400"/>
                </a:cubicBezTo>
                <a:lnTo>
                  <a:pt x="7714258" y="4836915"/>
                </a:lnTo>
                <a:lnTo>
                  <a:pt x="7193360" y="4836915"/>
                </a:lnTo>
                <a:cubicBezTo>
                  <a:pt x="7098242" y="8040886"/>
                  <a:pt x="6097786" y="10480014"/>
                  <a:pt x="4191992" y="12154296"/>
                </a:cubicBezTo>
                <a:cubicBezTo>
                  <a:pt x="3770246" y="11583855"/>
                  <a:pt x="3377473" y="11093979"/>
                  <a:pt x="3013671" y="10684668"/>
                </a:cubicBezTo>
                <a:lnTo>
                  <a:pt x="3013671" y="12166798"/>
                </a:lnTo>
                <a:lnTo>
                  <a:pt x="1351756" y="12166798"/>
                </a:lnTo>
                <a:lnTo>
                  <a:pt x="1351756" y="6356152"/>
                </a:lnTo>
                <a:cubicBezTo>
                  <a:pt x="1066536" y="6744825"/>
                  <a:pt x="768879" y="7119012"/>
                  <a:pt x="458788" y="7478713"/>
                </a:cubicBezTo>
                <a:cubicBezTo>
                  <a:pt x="334830" y="6767645"/>
                  <a:pt x="181901" y="6019337"/>
                  <a:pt x="0" y="5233790"/>
                </a:cubicBezTo>
                <a:cubicBezTo>
                  <a:pt x="1008724" y="3993555"/>
                  <a:pt x="1885156" y="2248959"/>
                  <a:pt x="2629297" y="0"/>
                </a:cubicBezTo>
                <a:close/>
                <a:moveTo>
                  <a:pt x="9190038" y="111721"/>
                </a:moveTo>
                <a:cubicBezTo>
                  <a:pt x="9992122" y="582944"/>
                  <a:pt x="10732161" y="1095574"/>
                  <a:pt x="11410156" y="1649611"/>
                </a:cubicBezTo>
                <a:lnTo>
                  <a:pt x="10355858" y="2889846"/>
                </a:lnTo>
                <a:cubicBezTo>
                  <a:pt x="9983854" y="2575653"/>
                  <a:pt x="9276953" y="2017515"/>
                  <a:pt x="8235156" y="1215430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Freeform 577"/>
          <p:cNvSpPr/>
          <p:nvPr/>
        </p:nvSpPr>
        <p:spPr>
          <a:xfrm rot="0" flipH="0" flipV="0">
            <a:off x="7104684" y="4904440"/>
            <a:ext cx="249040" cy="248045"/>
          </a:xfrm>
          <a:custGeom>
            <a:pathLst>
              <a:path w="12427149" h="12377538">
                <a:moveTo>
                  <a:pt x="6573243" y="12092185"/>
                </a:moveTo>
                <a:cubicBezTo>
                  <a:pt x="6474024" y="11488670"/>
                  <a:pt x="6370704" y="10959504"/>
                  <a:pt x="6263283" y="10504686"/>
                </a:cubicBezTo>
                <a:cubicBezTo>
                  <a:pt x="7362891" y="10562630"/>
                  <a:pt x="8040886" y="10591601"/>
                  <a:pt x="8297268" y="10591601"/>
                </a:cubicBezTo>
                <a:cubicBezTo>
                  <a:pt x="8570053" y="10591601"/>
                  <a:pt x="8807715" y="10527506"/>
                  <a:pt x="9010253" y="10399316"/>
                </a:cubicBezTo>
                <a:cubicBezTo>
                  <a:pt x="9212924" y="10271125"/>
                  <a:pt x="9336947" y="10063361"/>
                  <a:pt x="9382324" y="9776023"/>
                </a:cubicBezTo>
                <a:cubicBezTo>
                  <a:pt x="9427832" y="9488686"/>
                  <a:pt x="9467122" y="9152797"/>
                  <a:pt x="9500196" y="8768358"/>
                </a:cubicBezTo>
                <a:lnTo>
                  <a:pt x="5853907" y="8768358"/>
                </a:lnTo>
                <a:cubicBezTo>
                  <a:pt x="5291667" y="10591601"/>
                  <a:pt x="3638021" y="11794661"/>
                  <a:pt x="892969" y="12377538"/>
                </a:cubicBezTo>
                <a:cubicBezTo>
                  <a:pt x="545703" y="11666470"/>
                  <a:pt x="248047" y="11112499"/>
                  <a:pt x="0" y="10715624"/>
                </a:cubicBezTo>
                <a:cubicBezTo>
                  <a:pt x="2215886" y="10397199"/>
                  <a:pt x="3569825" y="9748110"/>
                  <a:pt x="4061818" y="8768358"/>
                </a:cubicBezTo>
                <a:lnTo>
                  <a:pt x="892969" y="8768358"/>
                </a:lnTo>
                <a:lnTo>
                  <a:pt x="892969" y="7342188"/>
                </a:lnTo>
                <a:lnTo>
                  <a:pt x="4495800" y="7342188"/>
                </a:lnTo>
                <a:cubicBezTo>
                  <a:pt x="4520671" y="7193359"/>
                  <a:pt x="4543425" y="7036263"/>
                  <a:pt x="4564063" y="6870898"/>
                </a:cubicBezTo>
                <a:lnTo>
                  <a:pt x="5134571" y="6870898"/>
                </a:lnTo>
                <a:cubicBezTo>
                  <a:pt x="4869987" y="6511198"/>
                  <a:pt x="4576498" y="6159765"/>
                  <a:pt x="4254103" y="5816600"/>
                </a:cubicBezTo>
                <a:cubicBezTo>
                  <a:pt x="4886590" y="5498306"/>
                  <a:pt x="5386785" y="5101431"/>
                  <a:pt x="5754688" y="4625975"/>
                </a:cubicBezTo>
                <a:cubicBezTo>
                  <a:pt x="5444596" y="4448175"/>
                  <a:pt x="5134571" y="4274542"/>
                  <a:pt x="4824611" y="4105077"/>
                </a:cubicBezTo>
                <a:lnTo>
                  <a:pt x="5481836" y="3038475"/>
                </a:lnTo>
                <a:lnTo>
                  <a:pt x="6350000" y="3460155"/>
                </a:lnTo>
                <a:cubicBezTo>
                  <a:pt x="6428582" y="3187369"/>
                  <a:pt x="6478191" y="2897981"/>
                  <a:pt x="6498828" y="2591991"/>
                </a:cubicBezTo>
                <a:lnTo>
                  <a:pt x="5208985" y="2591991"/>
                </a:lnTo>
                <a:lnTo>
                  <a:pt x="5208985" y="1202928"/>
                </a:lnTo>
                <a:lnTo>
                  <a:pt x="6554589" y="1202928"/>
                </a:lnTo>
                <a:cubicBezTo>
                  <a:pt x="6567025" y="744008"/>
                  <a:pt x="6573243" y="343033"/>
                  <a:pt x="6573243" y="0"/>
                </a:cubicBezTo>
                <a:lnTo>
                  <a:pt x="8086328" y="0"/>
                </a:lnTo>
                <a:cubicBezTo>
                  <a:pt x="8086328" y="351367"/>
                  <a:pt x="8080111" y="752343"/>
                  <a:pt x="8067675" y="1202928"/>
                </a:cubicBezTo>
                <a:lnTo>
                  <a:pt x="10740430" y="1202928"/>
                </a:lnTo>
                <a:lnTo>
                  <a:pt x="10715625" y="3720703"/>
                </a:lnTo>
                <a:cubicBezTo>
                  <a:pt x="10715625" y="4779037"/>
                  <a:pt x="10819011" y="5308203"/>
                  <a:pt x="11025783" y="5308203"/>
                </a:cubicBezTo>
                <a:cubicBezTo>
                  <a:pt x="11141538" y="5308203"/>
                  <a:pt x="11244858" y="4762500"/>
                  <a:pt x="11335743" y="3671094"/>
                </a:cubicBezTo>
                <a:cubicBezTo>
                  <a:pt x="11683008" y="3795051"/>
                  <a:pt x="12046810" y="3906639"/>
                  <a:pt x="12427149" y="4005858"/>
                </a:cubicBezTo>
                <a:cubicBezTo>
                  <a:pt x="12245247" y="5965494"/>
                  <a:pt x="11716081" y="6945313"/>
                  <a:pt x="10839649" y="6945313"/>
                </a:cubicBezTo>
                <a:cubicBezTo>
                  <a:pt x="10331119" y="6945313"/>
                  <a:pt x="9947672" y="6769629"/>
                  <a:pt x="9689307" y="6418263"/>
                </a:cubicBezTo>
                <a:cubicBezTo>
                  <a:pt x="9430941" y="6066763"/>
                  <a:pt x="9292432" y="5552017"/>
                  <a:pt x="9273778" y="4874022"/>
                </a:cubicBezTo>
                <a:cubicBezTo>
                  <a:pt x="9255258" y="4196027"/>
                  <a:pt x="9243947" y="3435350"/>
                  <a:pt x="9239846" y="2591991"/>
                </a:cubicBezTo>
                <a:lnTo>
                  <a:pt x="8005763" y="2591991"/>
                </a:lnTo>
                <a:cubicBezTo>
                  <a:pt x="7956153" y="3137694"/>
                  <a:pt x="7848666" y="3650324"/>
                  <a:pt x="7683302" y="4129881"/>
                </a:cubicBezTo>
                <a:lnTo>
                  <a:pt x="9091018" y="4861719"/>
                </a:lnTo>
                <a:lnTo>
                  <a:pt x="8222853" y="6139061"/>
                </a:lnTo>
                <a:lnTo>
                  <a:pt x="7050683" y="5401072"/>
                </a:lnTo>
                <a:cubicBezTo>
                  <a:pt x="6678679" y="5955109"/>
                  <a:pt x="6201238" y="6445052"/>
                  <a:pt x="5618361" y="6870898"/>
                </a:cubicBezTo>
                <a:lnTo>
                  <a:pt x="6238478" y="6870898"/>
                </a:lnTo>
                <a:cubicBezTo>
                  <a:pt x="6221942" y="7027929"/>
                  <a:pt x="6201238" y="7185025"/>
                  <a:pt x="6176368" y="7342188"/>
                </a:cubicBezTo>
                <a:lnTo>
                  <a:pt x="11298635" y="7342188"/>
                </a:lnTo>
                <a:lnTo>
                  <a:pt x="11106349" y="10052050"/>
                </a:lnTo>
                <a:cubicBezTo>
                  <a:pt x="11069175" y="10515071"/>
                  <a:pt x="10942043" y="10910887"/>
                  <a:pt x="10724952" y="11239499"/>
                </a:cubicBezTo>
                <a:cubicBezTo>
                  <a:pt x="10507861" y="11568244"/>
                  <a:pt x="10190560" y="11798762"/>
                  <a:pt x="9773047" y="11931054"/>
                </a:cubicBezTo>
                <a:cubicBezTo>
                  <a:pt x="9355535" y="12063345"/>
                  <a:pt x="8288933" y="12117056"/>
                  <a:pt x="6573243" y="12092185"/>
                </a:cubicBezTo>
                <a:close/>
                <a:moveTo>
                  <a:pt x="223243" y="3646289"/>
                </a:moveTo>
                <a:lnTo>
                  <a:pt x="1984375" y="3497461"/>
                </a:lnTo>
                <a:lnTo>
                  <a:pt x="1984375" y="2740819"/>
                </a:lnTo>
                <a:lnTo>
                  <a:pt x="446485" y="2740819"/>
                </a:lnTo>
                <a:lnTo>
                  <a:pt x="446485" y="1351756"/>
                </a:lnTo>
                <a:lnTo>
                  <a:pt x="1984375" y="1351756"/>
                </a:lnTo>
                <a:lnTo>
                  <a:pt x="1984375" y="24805"/>
                </a:lnTo>
                <a:lnTo>
                  <a:pt x="3497461" y="24805"/>
                </a:lnTo>
                <a:lnTo>
                  <a:pt x="3497461" y="1351756"/>
                </a:lnTo>
                <a:lnTo>
                  <a:pt x="4737696" y="1351756"/>
                </a:lnTo>
                <a:lnTo>
                  <a:pt x="4737696" y="2740819"/>
                </a:lnTo>
                <a:lnTo>
                  <a:pt x="3497461" y="2740819"/>
                </a:lnTo>
                <a:lnTo>
                  <a:pt x="3497461" y="3336131"/>
                </a:lnTo>
                <a:lnTo>
                  <a:pt x="4775002" y="3187303"/>
                </a:lnTo>
                <a:cubicBezTo>
                  <a:pt x="4783204" y="3650324"/>
                  <a:pt x="4787305" y="4121613"/>
                  <a:pt x="4787305" y="4601170"/>
                </a:cubicBezTo>
                <a:lnTo>
                  <a:pt x="3497461" y="4743847"/>
                </a:lnTo>
                <a:lnTo>
                  <a:pt x="3497461" y="5109766"/>
                </a:lnTo>
                <a:cubicBezTo>
                  <a:pt x="3497461" y="5589323"/>
                  <a:pt x="3410612" y="5979980"/>
                  <a:pt x="3236913" y="6281738"/>
                </a:cubicBezTo>
                <a:cubicBezTo>
                  <a:pt x="3063346" y="6583495"/>
                  <a:pt x="2822575" y="6787092"/>
                  <a:pt x="2514600" y="6892528"/>
                </a:cubicBezTo>
                <a:cubicBezTo>
                  <a:pt x="2206625" y="6997965"/>
                  <a:pt x="1587566" y="7056901"/>
                  <a:pt x="657424" y="7069336"/>
                </a:cubicBezTo>
                <a:cubicBezTo>
                  <a:pt x="582944" y="6589779"/>
                  <a:pt x="491993" y="6139127"/>
                  <a:pt x="384572" y="5717381"/>
                </a:cubicBezTo>
                <a:cubicBezTo>
                  <a:pt x="566473" y="5742252"/>
                  <a:pt x="884767" y="5754688"/>
                  <a:pt x="1339453" y="5754688"/>
                </a:cubicBezTo>
                <a:cubicBezTo>
                  <a:pt x="1769401" y="5754688"/>
                  <a:pt x="1984375" y="5531445"/>
                  <a:pt x="1984375" y="5084961"/>
                </a:cubicBezTo>
                <a:lnTo>
                  <a:pt x="1984375" y="4911328"/>
                </a:lnTo>
                <a:lnTo>
                  <a:pt x="446485" y="5084961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578" name="Freeform 578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9" name="Picture 122"/>
          <p:cNvPicPr>
            <a:picLocks noChangeAspect="0" noChangeArrowheads="1"/>
          </p:cNvPicPr>
          <p:nvPr/>
        </p:nvPicPr>
        <p:blipFill>
          <a:blip r:embed="rId5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580" name="Picture 123"/>
          <p:cNvPicPr>
            <a:picLocks noChangeAspect="0" noChangeArrowheads="1"/>
          </p:cNvPicPr>
          <p:nvPr/>
        </p:nvPicPr>
        <p:blipFill>
          <a:blip r:embed="rId5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581" name="Freeform 581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2" name="Picture 582"/>
          <p:cNvPicPr>
            <a:picLocks noChangeAspect="0" noChangeArrowheads="1"/>
          </p:cNvPicPr>
          <p:nvPr/>
        </p:nvPicPr>
        <p:blipFill>
          <a:blip r:embed="rId5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63652" y="1655064"/>
            <a:ext cx="3816096" cy="5335523"/>
          </a:xfrm>
          <a:prstGeom prst="rect">
            <a:avLst/>
          </a:prstGeom>
          <a:noFill/>
          <a:extLst/>
        </p:spPr>
      </p:pic>
      <p:pic>
        <p:nvPicPr>
          <p:cNvPr id="583" name="Picture 583"/>
          <p:cNvPicPr>
            <a:picLocks noChangeAspect="0" noChangeArrowheads="1"/>
          </p:cNvPicPr>
          <p:nvPr/>
        </p:nvPicPr>
        <p:blipFill>
          <a:blip r:embed="rId5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07764" y="1688591"/>
            <a:ext cx="3816096" cy="5335523"/>
          </a:xfrm>
          <a:prstGeom prst="rect">
            <a:avLst/>
          </a:prstGeom>
          <a:noFill/>
          <a:extLst/>
        </p:spPr>
      </p:pic>
      <p:pic>
        <p:nvPicPr>
          <p:cNvPr id="584" name="Picture 584"/>
          <p:cNvPicPr>
            <a:picLocks noChangeAspect="0" noChangeArrowheads="1"/>
          </p:cNvPicPr>
          <p:nvPr/>
        </p:nvPicPr>
        <p:blipFill>
          <a:blip r:embed="rId5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113776" y="1591054"/>
            <a:ext cx="3736847" cy="5399532"/>
          </a:xfrm>
          <a:prstGeom prst="rect">
            <a:avLst/>
          </a:prstGeom>
          <a:noFill/>
          <a:extLst/>
        </p:spPr>
      </p:pic>
      <p:sp>
        <p:nvSpPr>
          <p:cNvPr id="585" name="Rectangle 585"/>
          <p:cNvSpPr/>
          <p:nvPr/>
        </p:nvSpPr>
        <p:spPr>
          <a:xfrm rot="0" flipH="0" flipV="0">
            <a:off x="619048" y="213933"/>
            <a:ext cx="9144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合规性</a:t>
            </a:r>
          </a:p>
        </p:txBody>
      </p:sp>
      <p:sp>
        <p:nvSpPr>
          <p:cNvPr id="586" name="Rectangle 586"/>
          <p:cNvSpPr/>
          <p:nvPr/>
        </p:nvSpPr>
        <p:spPr>
          <a:xfrm rot="0" flipH="0" flipV="0">
            <a:off x="1651126" y="871641"/>
            <a:ext cx="6610220" cy="400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既能</a:t>
            </a:r>
            <a:r>
              <a:rPr lang="en-US" sz="2004" baseline="0" b="1" i="0" dirty="0" spc="0">
                <a:latin typeface="寰蒋闆呴粦,Bold" pitchFamily="0" charset="1"/>
              </a:rPr>
              <a:t>满足非常时期的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政</a:t>
            </a:r>
            <a:r>
              <a:rPr lang="en-US" sz="2004" baseline="0" b="1" i="0" dirty="0" spc="-12">
                <a:solidFill>
                  <a:srgbClr val="C00000"/>
                </a:solidFill>
                <a:latin typeface="寰蒋闆呴粦,Bold" pitchFamily="0" charset="1"/>
              </a:rPr>
              <a:t>府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要求</a:t>
            </a:r>
            <a:r>
              <a:rPr lang="en-US" sz="2004" baseline="0" b="1" i="0" dirty="0" spc="-12">
                <a:solidFill>
                  <a:srgbClr val="C00000"/>
                </a:solidFill>
                <a:latin typeface="寰蒋闆呴粦,Bold" pitchFamily="0" charset="1"/>
              </a:rPr>
              <a:t>，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也能</a:t>
            </a:r>
            <a:r>
              <a:rPr lang="en-US" sz="2004" baseline="0" b="1" i="0" dirty="0" spc="-12">
                <a:latin typeface="寰蒋闆呴粦,Bold" pitchFamily="0" charset="1"/>
              </a:rPr>
              <a:t>满</a:t>
            </a:r>
            <a:r>
              <a:rPr lang="en-US" sz="2004" baseline="0" b="1" i="0" dirty="0" spc="0">
                <a:latin typeface="寰蒋闆呴粦,Bold" pitchFamily="0" charset="1"/>
              </a:rPr>
              <a:t>足教</a:t>
            </a:r>
            <a:r>
              <a:rPr lang="en-US" sz="2004" baseline="0" b="1" i="0" dirty="0" spc="-12">
                <a:latin typeface="寰蒋闆呴粦,Bold" pitchFamily="0" charset="1"/>
              </a:rPr>
              <a:t>育</a:t>
            </a:r>
            <a:r>
              <a:rPr lang="en-US" sz="2004" baseline="0" b="1" i="0" dirty="0" spc="0">
                <a:latin typeface="寰蒋闆呴粦,Bold" pitchFamily="0" charset="1"/>
              </a:rPr>
              <a:t>部的</a:t>
            </a:r>
            <a:r>
              <a:rPr lang="en-US" sz="2004" baseline="0" b="1" i="0" dirty="0" spc="-12">
                <a:solidFill>
                  <a:srgbClr val="C00000"/>
                </a:solidFill>
                <a:latin typeface="寰蒋闆呴粦,Bold" pitchFamily="0" charset="1"/>
              </a:rPr>
              <a:t>合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规要求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587" name="Freeform 587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8" name="Picture 122"/>
          <p:cNvPicPr>
            <a:picLocks noChangeAspect="0" noChangeArrowheads="1"/>
          </p:cNvPicPr>
          <p:nvPr/>
        </p:nvPicPr>
        <p:blipFill>
          <a:blip r:embed="rId5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589" name="Picture 123"/>
          <p:cNvPicPr>
            <a:picLocks noChangeAspect="0" noChangeArrowheads="1"/>
          </p:cNvPicPr>
          <p:nvPr/>
        </p:nvPicPr>
        <p:blipFill>
          <a:blip r:embed="rId5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590" name="Freeform 590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 rot="0" flipH="0" flipV="0">
            <a:off x="1775460" y="1853183"/>
            <a:ext cx="1440180" cy="2304288"/>
          </a:xfrm>
          <a:custGeom>
            <a:pathLst>
              <a:path w="1440180" h="2304288">
                <a:moveTo>
                  <a:pt x="0" y="2304288"/>
                </a:moveTo>
                <a:lnTo>
                  <a:pt x="1440180" y="2304288"/>
                </a:lnTo>
                <a:lnTo>
                  <a:pt x="1440180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Freeform 592"/>
          <p:cNvSpPr/>
          <p:nvPr/>
        </p:nvSpPr>
        <p:spPr>
          <a:xfrm rot="0" flipH="0" flipV="0">
            <a:off x="3720084" y="2717291"/>
            <a:ext cx="576071" cy="504444"/>
          </a:xfrm>
          <a:custGeom>
            <a:pathLst>
              <a:path w="576071" h="504444">
                <a:moveTo>
                  <a:pt x="0" y="126112"/>
                </a:moveTo>
                <a:lnTo>
                  <a:pt x="323850" y="126112"/>
                </a:lnTo>
                <a:lnTo>
                  <a:pt x="323850" y="0"/>
                </a:lnTo>
                <a:lnTo>
                  <a:pt x="576071" y="252223"/>
                </a:lnTo>
                <a:lnTo>
                  <a:pt x="323850" y="504444"/>
                </a:lnTo>
                <a:lnTo>
                  <a:pt x="323850" y="378333"/>
                </a:lnTo>
                <a:lnTo>
                  <a:pt x="0" y="378333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Freeform 593"/>
          <p:cNvSpPr/>
          <p:nvPr/>
        </p:nvSpPr>
        <p:spPr>
          <a:xfrm rot="0" flipH="0" flipV="0">
            <a:off x="4872228" y="1853183"/>
            <a:ext cx="1655064" cy="432816"/>
          </a:xfrm>
          <a:custGeom>
            <a:pathLst>
              <a:path w="1655064" h="432816">
                <a:moveTo>
                  <a:pt x="0" y="432816"/>
                </a:moveTo>
                <a:lnTo>
                  <a:pt x="1655064" y="432816"/>
                </a:lnTo>
                <a:lnTo>
                  <a:pt x="1655064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Freeform 594"/>
          <p:cNvSpPr/>
          <p:nvPr/>
        </p:nvSpPr>
        <p:spPr>
          <a:xfrm rot="0" flipH="0" flipV="0">
            <a:off x="4872228" y="2319528"/>
            <a:ext cx="1655064" cy="431292"/>
          </a:xfrm>
          <a:custGeom>
            <a:pathLst>
              <a:path w="1655064" h="431292">
                <a:moveTo>
                  <a:pt x="0" y="431292"/>
                </a:moveTo>
                <a:lnTo>
                  <a:pt x="1655064" y="431292"/>
                </a:lnTo>
                <a:lnTo>
                  <a:pt x="1655064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Freeform 595"/>
          <p:cNvSpPr/>
          <p:nvPr/>
        </p:nvSpPr>
        <p:spPr>
          <a:xfrm rot="0" flipH="0" flipV="0">
            <a:off x="4872228" y="2776727"/>
            <a:ext cx="1655064" cy="432816"/>
          </a:xfrm>
          <a:custGeom>
            <a:pathLst>
              <a:path w="1655064" h="432816">
                <a:moveTo>
                  <a:pt x="0" y="432816"/>
                </a:moveTo>
                <a:lnTo>
                  <a:pt x="1655064" y="432816"/>
                </a:lnTo>
                <a:lnTo>
                  <a:pt x="1655064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Freeform 596"/>
          <p:cNvSpPr/>
          <p:nvPr/>
        </p:nvSpPr>
        <p:spPr>
          <a:xfrm rot="0" flipH="0" flipV="0">
            <a:off x="4872228" y="3236975"/>
            <a:ext cx="1655064" cy="431292"/>
          </a:xfrm>
          <a:custGeom>
            <a:pathLst>
              <a:path w="1655064" h="431292">
                <a:moveTo>
                  <a:pt x="0" y="431292"/>
                </a:moveTo>
                <a:lnTo>
                  <a:pt x="1655064" y="431292"/>
                </a:lnTo>
                <a:lnTo>
                  <a:pt x="1655064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Freeform 597"/>
          <p:cNvSpPr/>
          <p:nvPr/>
        </p:nvSpPr>
        <p:spPr>
          <a:xfrm rot="0" flipH="0" flipV="0">
            <a:off x="4872228" y="3709416"/>
            <a:ext cx="1655064" cy="431292"/>
          </a:xfrm>
          <a:custGeom>
            <a:pathLst>
              <a:path w="1655064" h="431292">
                <a:moveTo>
                  <a:pt x="0" y="431292"/>
                </a:moveTo>
                <a:lnTo>
                  <a:pt x="1655064" y="431292"/>
                </a:lnTo>
                <a:lnTo>
                  <a:pt x="1655064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Freeform 598"/>
          <p:cNvSpPr/>
          <p:nvPr/>
        </p:nvSpPr>
        <p:spPr>
          <a:xfrm rot="0" flipH="0" flipV="0">
            <a:off x="8112252" y="1853183"/>
            <a:ext cx="1440180" cy="2304288"/>
          </a:xfrm>
          <a:custGeom>
            <a:pathLst>
              <a:path w="1440180" h="2304288">
                <a:moveTo>
                  <a:pt x="0" y="2304288"/>
                </a:moveTo>
                <a:lnTo>
                  <a:pt x="1440180" y="2304288"/>
                </a:lnTo>
                <a:lnTo>
                  <a:pt x="1440180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Freeform 599"/>
          <p:cNvSpPr/>
          <p:nvPr/>
        </p:nvSpPr>
        <p:spPr>
          <a:xfrm rot="0" flipH="0" flipV="0">
            <a:off x="7031735" y="2790443"/>
            <a:ext cx="576072" cy="502921"/>
          </a:xfrm>
          <a:custGeom>
            <a:pathLst>
              <a:path w="576072" h="502921">
                <a:moveTo>
                  <a:pt x="576072" y="377191"/>
                </a:moveTo>
                <a:lnTo>
                  <a:pt x="251460" y="377191"/>
                </a:lnTo>
                <a:lnTo>
                  <a:pt x="251460" y="502921"/>
                </a:lnTo>
                <a:lnTo>
                  <a:pt x="0" y="251460"/>
                </a:lnTo>
                <a:lnTo>
                  <a:pt x="251460" y="0"/>
                </a:lnTo>
                <a:lnTo>
                  <a:pt x="251460" y="125730"/>
                </a:lnTo>
                <a:lnTo>
                  <a:pt x="576072" y="12573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Freeform 600"/>
          <p:cNvSpPr/>
          <p:nvPr/>
        </p:nvSpPr>
        <p:spPr>
          <a:xfrm rot="0" flipH="0" flipV="0">
            <a:off x="1775460" y="4558284"/>
            <a:ext cx="7776971" cy="1976628"/>
          </a:xfrm>
          <a:custGeom>
            <a:pathLst>
              <a:path w="7776971" h="1976628">
                <a:moveTo>
                  <a:pt x="0" y="1976628"/>
                </a:moveTo>
                <a:lnTo>
                  <a:pt x="7776971" y="1976628"/>
                </a:lnTo>
                <a:lnTo>
                  <a:pt x="7776971" y="0"/>
                </a:lnTo>
                <a:lnTo>
                  <a:pt x="0" y="0"/>
                </a:lnTo>
                <a:lnTo>
                  <a:pt x="0" y="1976628"/>
                </a:lnTo>
                <a:close/>
              </a:path>
            </a:pathLst>
          </a:custGeom>
          <a:noFill/>
          <a:ln w="12191" cap="flat" cmpd="sng">
            <a:solidFill>
              <a:srgbClr val="58595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Rectangle 601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-21-</a:t>
            </a:r>
          </a:p>
        </p:txBody>
      </p:sp>
      <p:sp>
        <p:nvSpPr>
          <p:cNvPr id="602" name="Rectangle 602"/>
          <p:cNvSpPr/>
          <p:nvPr/>
        </p:nvSpPr>
        <p:spPr>
          <a:xfrm rot="0" flipH="0" flipV="0">
            <a:off x="619048" y="213933"/>
            <a:ext cx="9144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全局性</a:t>
            </a:r>
          </a:p>
        </p:txBody>
      </p:sp>
      <p:sp>
        <p:nvSpPr>
          <p:cNvPr id="603" name="Rectangle 603"/>
          <p:cNvSpPr/>
          <p:nvPr/>
        </p:nvSpPr>
        <p:spPr>
          <a:xfrm rot="0" flipH="0" flipV="0">
            <a:off x="642823" y="943523"/>
            <a:ext cx="9404274" cy="400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既能</a:t>
            </a:r>
            <a:r>
              <a:rPr lang="en-US" sz="2004" baseline="0" b="1" i="0" dirty="0" spc="0">
                <a:latin typeface="寰蒋闆呴粦,Bold" pitchFamily="0" charset="1"/>
              </a:rPr>
              <a:t>满足非常时期</a:t>
            </a:r>
            <a:r>
              <a:rPr lang="en-US" sz="2004" baseline="0" b="1" i="0" dirty="0" spc="-12">
                <a:latin typeface="寰蒋闆呴粦,Bold" pitchFamily="0" charset="1"/>
              </a:rPr>
              <a:t>的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防</a:t>
            </a:r>
            <a:r>
              <a:rPr lang="en-US" sz="2004" baseline="0" b="1" i="0" dirty="0" spc="-12">
                <a:solidFill>
                  <a:srgbClr val="C00000"/>
                </a:solidFill>
                <a:latin typeface="寰蒋闆呴粦,Bold" pitchFamily="0" charset="1"/>
              </a:rPr>
              <a:t>疫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要求</a:t>
            </a:r>
            <a:r>
              <a:rPr lang="en-US" sz="2004" baseline="0" b="1" i="0" dirty="0" spc="-12">
                <a:solidFill>
                  <a:srgbClr val="C00000"/>
                </a:solidFill>
                <a:latin typeface="寰蒋闆呴粦,Bold" pitchFamily="0" charset="1"/>
              </a:rPr>
              <a:t>，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也能</a:t>
            </a:r>
            <a:r>
              <a:rPr lang="en-US" sz="2004" baseline="0" b="1" i="0" dirty="0" spc="-12">
                <a:latin typeface="寰蒋闆呴粦,Bold" pitchFamily="0" charset="1"/>
              </a:rPr>
              <a:t>满</a:t>
            </a:r>
            <a:r>
              <a:rPr lang="en-US" sz="2004" baseline="0" b="1" i="0" dirty="0" spc="0">
                <a:latin typeface="寰蒋闆呴粦,Bold" pitchFamily="0" charset="1"/>
              </a:rPr>
              <a:t>足教</a:t>
            </a:r>
            <a:r>
              <a:rPr lang="en-US" sz="2004" baseline="0" b="1" i="0" dirty="0" spc="-12">
                <a:latin typeface="寰蒋闆呴粦,Bold" pitchFamily="0" charset="1"/>
              </a:rPr>
              <a:t>育</a:t>
            </a:r>
            <a:r>
              <a:rPr lang="en-US" sz="2004" baseline="0" b="1" i="0" dirty="0" spc="0">
                <a:latin typeface="寰蒋闆呴粦,Bold" pitchFamily="0" charset="1"/>
              </a:rPr>
              <a:t>部的</a:t>
            </a:r>
            <a:r>
              <a:rPr lang="en-US" sz="2004" baseline="0" b="1" i="0" dirty="0" spc="-12">
                <a:latin typeface="寰蒋闆呴粦,Bold" pitchFamily="0" charset="1"/>
              </a:rPr>
              <a:t>三</a:t>
            </a:r>
            <a:r>
              <a:rPr lang="en-US" sz="2004" baseline="0" b="1" i="0" dirty="0" spc="0">
                <a:latin typeface="寰蒋闆呴粦,Bold" pitchFamily="0" charset="1"/>
              </a:rPr>
              <a:t>全两</a:t>
            </a:r>
            <a:r>
              <a:rPr lang="en-US" sz="2004" baseline="0" b="1" i="0" dirty="0" spc="-12">
                <a:latin typeface="寰蒋闆呴粦,Bold" pitchFamily="0" charset="1"/>
              </a:rPr>
              <a:t>高</a:t>
            </a:r>
            <a:r>
              <a:rPr lang="en-US" sz="2004" baseline="0" b="1" i="0" dirty="0" spc="0">
                <a:latin typeface="寰蒋闆呴粦,Bold" pitchFamily="0" charset="1"/>
              </a:rPr>
              <a:t>一大</a:t>
            </a:r>
            <a:r>
              <a:rPr lang="en-US" sz="2004" baseline="0" b="1" i="0" dirty="0" spc="-12">
                <a:solidFill>
                  <a:srgbClr val="C00000"/>
                </a:solidFill>
                <a:latin typeface="寰蒋闆呴粦,Bold" pitchFamily="0" charset="1"/>
              </a:rPr>
              <a:t>建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设要</a:t>
            </a:r>
            <a:r>
              <a:rPr lang="en-US" sz="2004" baseline="0" b="1" i="0" dirty="0" spc="-11">
                <a:solidFill>
                  <a:srgbClr val="C00000"/>
                </a:solidFill>
                <a:latin typeface="寰蒋闆呴粦,Bold" pitchFamily="0" charset="1"/>
              </a:rPr>
              <a:t>求</a:t>
            </a:r>
            <a:r>
              <a:rPr lang="en-US" sz="2004" baseline="0" b="1" i="0" dirty="0" spc="0">
                <a:latin typeface="寰蒋闆呴粦,Bold" pitchFamily="0" charset="1"/>
              </a:rPr>
              <a:t>，形成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闭环</a:t>
            </a:r>
          </a:p>
        </p:txBody>
      </p:sp>
      <p:sp>
        <p:nvSpPr>
          <p:cNvPr id="604" name="Rectangle 604"/>
          <p:cNvSpPr/>
          <p:nvPr/>
        </p:nvSpPr>
        <p:spPr>
          <a:xfrm rot="0" flipH="0" flipV="0">
            <a:off x="2155189" y="2060793"/>
            <a:ext cx="710488" cy="18388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教体</a:t>
            </a:r>
          </a:p>
          <a:p>
            <a:pPr marL="0">
              <a:lnSpc>
                <a:spcPts val="3360"/>
              </a:lnSpc>
            </a:pPr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局及</a:t>
            </a:r>
          </a:p>
          <a:p>
            <a:pPr marL="0">
              <a:lnSpc>
                <a:spcPts val="3360"/>
              </a:lnSpc>
            </a:pPr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学校</a:t>
            </a:r>
          </a:p>
          <a:p>
            <a:pPr marL="0">
              <a:lnSpc>
                <a:spcPts val="3360"/>
              </a:lnSpc>
            </a:pPr>
            <a:r>
              <a:rPr lang="en-US" sz="2798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诉求</a:t>
            </a:r>
          </a:p>
        </p:txBody>
      </p:sp>
      <p:sp>
        <p:nvSpPr>
          <p:cNvPr id="605" name="Rectangle 605"/>
          <p:cNvSpPr/>
          <p:nvPr/>
        </p:nvSpPr>
        <p:spPr>
          <a:xfrm rot="0" flipH="0" flipV="0">
            <a:off x="5180076" y="1889714"/>
            <a:ext cx="914400" cy="12441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防疫通知</a:t>
            </a:r>
          </a:p>
          <a:p>
            <a:pPr marL="0">
              <a:lnSpc>
                <a:spcPts val="3664"/>
              </a:lnSpc>
            </a:pPr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疫情上报</a:t>
            </a:r>
          </a:p>
          <a:p>
            <a:pPr marL="0">
              <a:lnSpc>
                <a:spcPts val="3300"/>
              </a:lnSpc>
            </a:pPr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在线教学</a:t>
            </a:r>
          </a:p>
        </p:txBody>
      </p:sp>
      <p:sp>
        <p:nvSpPr>
          <p:cNvPr id="606" name="Rectangle 606"/>
          <p:cNvSpPr/>
          <p:nvPr/>
        </p:nvSpPr>
        <p:spPr>
          <a:xfrm rot="0" flipH="0" flipV="0">
            <a:off x="4963921" y="3233882"/>
            <a:ext cx="1371904" cy="85437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3891"/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数字化校园</a:t>
            </a:r>
          </a:p>
          <a:p>
            <a:pPr marL="0">
              <a:lnSpc>
                <a:spcPts val="3895"/>
              </a:lnSpc>
            </a:pPr>
            <a:r>
              <a:rPr lang="en-US" sz="1802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改变有教无育</a:t>
            </a:r>
          </a:p>
        </p:txBody>
      </p:sp>
      <p:sp>
        <p:nvSpPr>
          <p:cNvPr id="607" name="Rectangle 607"/>
          <p:cNvSpPr/>
          <p:nvPr/>
        </p:nvSpPr>
        <p:spPr>
          <a:xfrm rot="0" flipH="0" flipV="0">
            <a:off x="8299704" y="2187793"/>
            <a:ext cx="1065580" cy="14121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8307"/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联通</a:t>
            </a:r>
          </a:p>
          <a:p>
            <a:pPr marL="178307">
              <a:lnSpc>
                <a:spcPts val="3360"/>
              </a:lnSpc>
            </a:pPr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钉钉</a:t>
            </a:r>
          </a:p>
          <a:p>
            <a:pPr marL="0">
              <a:lnSpc>
                <a:spcPts val="3360"/>
              </a:lnSpc>
            </a:pPr>
            <a:r>
              <a:rPr lang="en-US" sz="2798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全满足</a:t>
            </a:r>
          </a:p>
        </p:txBody>
      </p:sp>
      <p:sp>
        <p:nvSpPr>
          <p:cNvPr id="608" name="Rectangle 608"/>
          <p:cNvSpPr/>
          <p:nvPr/>
        </p:nvSpPr>
        <p:spPr>
          <a:xfrm rot="0" flipH="0" flipV="0">
            <a:off x="1822704" y="4527758"/>
            <a:ext cx="7678546" cy="11825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1</a:t>
            </a:r>
            <a:r>
              <a:rPr lang="en-US" sz="1800" baseline="0" b="0" i="0" dirty="0" spc="0">
                <a:latin typeface="寰蒋闆呴粦" pitchFamily="0" charset="1"/>
              </a:rPr>
              <a:t>、从停课不停学来看，在线学习完可以布置作业，可以统计、点评，是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闭环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2</a:t>
            </a:r>
            <a:r>
              <a:rPr lang="en-US" sz="1800" baseline="0" b="0" i="0" dirty="0" spc="0">
                <a:latin typeface="寰蒋闆呴粦" pitchFamily="0" charset="1"/>
              </a:rPr>
              <a:t>、从教体局、学校来看，早晨通知、白天各类流程审批、备课、在线学习、</a:t>
            </a:r>
          </a:p>
          <a:p>
            <a:pPr marL="0">
              <a:lnSpc>
                <a:spcPts val="3239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请假审批、进出校门通知，晚上疫情信息采集、老师统计批改点评作业是个</a:t>
            </a:r>
          </a:p>
        </p:txBody>
      </p:sp>
      <p:sp>
        <p:nvSpPr>
          <p:cNvPr id="609" name="Rectangle 609"/>
          <p:cNvSpPr/>
          <p:nvPr/>
        </p:nvSpPr>
        <p:spPr>
          <a:xfrm rot="0" flipH="0" flipV="0">
            <a:off x="1822704" y="5762503"/>
            <a:ext cx="7449566" cy="771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大闭环，其它实现这些功能可能需要多个</a:t>
            </a:r>
            <a:r>
              <a:rPr lang="en-US" sz="1800" baseline="0" b="0" i="0" dirty="0" spc="0">
                <a:latin typeface="寰蒋闆呴粦" pitchFamily="0" charset="1"/>
              </a:rPr>
              <a:t>APP</a:t>
            </a:r>
            <a:r>
              <a:rPr lang="en-US" sz="1800" baseline="0" b="0" i="0" dirty="0" spc="0">
                <a:latin typeface="寰蒋闆呴粦" pitchFamily="0" charset="1"/>
              </a:rPr>
              <a:t>，现在一个</a:t>
            </a:r>
            <a:r>
              <a:rPr lang="en-US" sz="1800" baseline="0" b="0" i="0" dirty="0" spc="0">
                <a:latin typeface="寰蒋闆呴粦" pitchFamily="0" charset="1"/>
              </a:rPr>
              <a:t>APP</a:t>
            </a:r>
            <a:r>
              <a:rPr lang="en-US" sz="1800" baseline="0" b="0" i="0" dirty="0" spc="0">
                <a:latin typeface="寰蒋闆呴粦" pitchFamily="0" charset="1"/>
              </a:rPr>
              <a:t>解决掉。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3</a:t>
            </a:r>
            <a:r>
              <a:rPr lang="en-US" sz="1800" baseline="0" b="0" i="0" dirty="0" spc="0">
                <a:latin typeface="寰蒋闆呴粦" pitchFamily="0" charset="1"/>
              </a:rPr>
              <a:t>、不会出现兴师动众推广一个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单一性时效短</a:t>
            </a:r>
            <a:r>
              <a:rPr lang="en-US" sz="1800" baseline="0" b="0" i="0" dirty="0" spc="0">
                <a:latin typeface="寰蒋闆呴粦" pitchFamily="0" charset="1"/>
              </a:rPr>
              <a:t>的平台，疫期一过弃之不用。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610" name="Freeform 610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1" name="Picture 122"/>
          <p:cNvPicPr>
            <a:picLocks noChangeAspect="0" noChangeArrowheads="1"/>
          </p:cNvPicPr>
          <p:nvPr/>
        </p:nvPicPr>
        <p:blipFill>
          <a:blip r:embed="rId6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612" name="Picture 123"/>
          <p:cNvPicPr>
            <a:picLocks noChangeAspect="0" noChangeArrowheads="1"/>
          </p:cNvPicPr>
          <p:nvPr/>
        </p:nvPicPr>
        <p:blipFill>
          <a:blip r:embed="rId6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613" name="Freeform 613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4" name="Picture 614"/>
          <p:cNvPicPr>
            <a:picLocks noChangeAspect="0" noChangeArrowheads="1"/>
          </p:cNvPicPr>
          <p:nvPr/>
        </p:nvPicPr>
        <p:blipFill>
          <a:blip r:embed="rId6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99616" y="1493520"/>
            <a:ext cx="827532" cy="827532"/>
          </a:xfrm>
          <a:prstGeom prst="rect">
            <a:avLst/>
          </a:prstGeom>
          <a:noFill/>
          <a:extLst/>
        </p:spPr>
      </p:pic>
      <p:pic>
        <p:nvPicPr>
          <p:cNvPr id="615" name="Picture 615"/>
          <p:cNvPicPr>
            <a:picLocks noChangeAspect="0" noChangeArrowheads="1"/>
          </p:cNvPicPr>
          <p:nvPr/>
        </p:nvPicPr>
        <p:blipFill>
          <a:blip r:embed="rId6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59835" y="1493520"/>
            <a:ext cx="827532" cy="827532"/>
          </a:xfrm>
          <a:prstGeom prst="rect">
            <a:avLst/>
          </a:prstGeom>
          <a:noFill/>
          <a:extLst/>
        </p:spPr>
      </p:pic>
      <p:pic>
        <p:nvPicPr>
          <p:cNvPr id="616" name="Picture 616"/>
          <p:cNvPicPr>
            <a:picLocks noChangeAspect="0" noChangeArrowheads="1"/>
          </p:cNvPicPr>
          <p:nvPr/>
        </p:nvPicPr>
        <p:blipFill>
          <a:blip r:embed="rId6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65191" y="1493520"/>
            <a:ext cx="877824" cy="827532"/>
          </a:xfrm>
          <a:prstGeom prst="rect">
            <a:avLst/>
          </a:prstGeom>
          <a:noFill/>
          <a:extLst/>
        </p:spPr>
      </p:pic>
      <p:pic>
        <p:nvPicPr>
          <p:cNvPr id="617" name="Picture 617"/>
          <p:cNvPicPr>
            <a:picLocks noChangeAspect="0" noChangeArrowheads="1"/>
          </p:cNvPicPr>
          <p:nvPr/>
        </p:nvPicPr>
        <p:blipFill>
          <a:blip r:embed="rId6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471916" y="1556003"/>
            <a:ext cx="827532" cy="827532"/>
          </a:xfrm>
          <a:prstGeom prst="rect">
            <a:avLst/>
          </a:prstGeom>
          <a:noFill/>
          <a:extLst/>
        </p:spPr>
      </p:pic>
      <p:pic>
        <p:nvPicPr>
          <p:cNvPr id="618" name="Picture 618"/>
          <p:cNvPicPr>
            <a:picLocks noChangeAspect="0" noChangeArrowheads="1"/>
          </p:cNvPicPr>
          <p:nvPr/>
        </p:nvPicPr>
        <p:blipFill>
          <a:blip r:embed="rId6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650735" y="1493520"/>
            <a:ext cx="827532" cy="827532"/>
          </a:xfrm>
          <a:prstGeom prst="rect">
            <a:avLst/>
          </a:prstGeom>
          <a:noFill/>
          <a:extLst/>
        </p:spPr>
      </p:pic>
      <p:pic>
        <p:nvPicPr>
          <p:cNvPr id="619" name="Picture 619"/>
          <p:cNvPicPr>
            <a:picLocks noChangeAspect="0" noChangeArrowheads="1"/>
          </p:cNvPicPr>
          <p:nvPr/>
        </p:nvPicPr>
        <p:blipFill>
          <a:blip r:embed="rId6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262616" y="1556003"/>
            <a:ext cx="733044" cy="704087"/>
          </a:xfrm>
          <a:prstGeom prst="rect">
            <a:avLst/>
          </a:prstGeom>
          <a:noFill/>
          <a:extLst/>
        </p:spPr>
      </p:pic>
      <p:pic>
        <p:nvPicPr>
          <p:cNvPr id="620" name="Picture 620"/>
          <p:cNvPicPr>
            <a:picLocks noChangeAspect="0" noChangeArrowheads="1"/>
          </p:cNvPicPr>
          <p:nvPr/>
        </p:nvPicPr>
        <p:blipFill>
          <a:blip r:embed="rId6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56944" y="2862071"/>
            <a:ext cx="3989832" cy="4018788"/>
          </a:xfrm>
          <a:prstGeom prst="rect">
            <a:avLst/>
          </a:prstGeom>
          <a:noFill/>
          <a:extLst/>
        </p:spPr>
      </p:pic>
      <p:sp>
        <p:nvSpPr>
          <p:cNvPr id="621" name="Freeform 621"/>
          <p:cNvSpPr/>
          <p:nvPr/>
        </p:nvSpPr>
        <p:spPr>
          <a:xfrm rot="0" flipH="0" flipV="0">
            <a:off x="6233159" y="2862071"/>
            <a:ext cx="4686300" cy="4018788"/>
          </a:xfrm>
          <a:custGeom>
            <a:pathLst>
              <a:path w="4686300" h="4018788">
                <a:moveTo>
                  <a:pt x="0" y="4018788"/>
                </a:moveTo>
                <a:lnTo>
                  <a:pt x="4686300" y="4018788"/>
                </a:lnTo>
                <a:lnTo>
                  <a:pt x="4686300" y="0"/>
                </a:lnTo>
                <a:lnTo>
                  <a:pt x="0" y="0"/>
                </a:lnTo>
                <a:lnTo>
                  <a:pt x="0" y="4018788"/>
                </a:lnTo>
                <a:close/>
              </a:path>
            </a:pathLst>
          </a:custGeom>
          <a:noFill/>
          <a:ln w="12191" cap="flat" cmpd="sng">
            <a:solidFill>
              <a:srgbClr val="58595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Rectangle 622"/>
          <p:cNvSpPr/>
          <p:nvPr/>
        </p:nvSpPr>
        <p:spPr>
          <a:xfrm rot="0" flipH="0" flipV="0">
            <a:off x="11277600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-22-</a:t>
            </a:r>
          </a:p>
        </p:txBody>
      </p:sp>
      <p:sp>
        <p:nvSpPr>
          <p:cNvPr id="623" name="Rectangle 623"/>
          <p:cNvSpPr/>
          <p:nvPr/>
        </p:nvSpPr>
        <p:spPr>
          <a:xfrm rot="0" flipH="0" flipV="0">
            <a:off x="619048" y="213933"/>
            <a:ext cx="9144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开放性</a:t>
            </a:r>
          </a:p>
        </p:txBody>
      </p:sp>
      <p:sp>
        <p:nvSpPr>
          <p:cNvPr id="624" name="Rectangle 624"/>
          <p:cNvSpPr/>
          <p:nvPr/>
        </p:nvSpPr>
        <p:spPr>
          <a:xfrm rot="0" flipH="0" flipV="0">
            <a:off x="3688079" y="778052"/>
            <a:ext cx="4152900" cy="5993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钉钉未来校园开放平</a:t>
            </a:r>
            <a:r>
              <a:rPr lang="en-US" sz="3000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台</a:t>
            </a:r>
          </a:p>
        </p:txBody>
      </p:sp>
      <p:sp>
        <p:nvSpPr>
          <p:cNvPr id="625" name="Rectangle 625"/>
          <p:cNvSpPr/>
          <p:nvPr/>
        </p:nvSpPr>
        <p:spPr>
          <a:xfrm rot="0" flipH="0" flipV="0">
            <a:off x="1424050" y="2297297"/>
            <a:ext cx="9642983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1743709" algn="l"/>
                <a:tab pos="3487165" algn="l"/>
                <a:tab pos="5230621" algn="l"/>
                <a:tab pos="6974078" algn="l"/>
                <a:tab pos="8717915" algn="l"/>
              </a:tabLst>
            </a:pPr>
            <a:r>
              <a:rPr lang="en-US" sz="1596" baseline="0" b="1" i="0" dirty="0" spc="299">
                <a:solidFill>
                  <a:srgbClr val="404040"/>
                </a:solidFill>
                <a:latin typeface="寰蒋闆呴粦,Bold" pitchFamily="0" charset="1"/>
              </a:rPr>
              <a:t>身份</a:t>
            </a:r>
            <a:r>
              <a:rPr lang="en-US" sz="1596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认</a:t>
            </a:r>
            <a:r>
              <a:rPr lang="en-US" sz="1596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证	</a:t>
            </a:r>
            <a:r>
              <a:rPr lang="en-US" sz="1596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消息</a:t>
            </a:r>
            <a:r>
              <a:rPr lang="en-US" sz="1596" baseline="0" b="1" i="0" dirty="0" spc="299">
                <a:solidFill>
                  <a:srgbClr val="404040"/>
                </a:solidFill>
                <a:latin typeface="寰蒋闆呴粦,Bold" pitchFamily="0" charset="1"/>
              </a:rPr>
              <a:t>中</a:t>
            </a:r>
            <a:r>
              <a:rPr lang="en-US" sz="1596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心	</a:t>
            </a:r>
            <a:r>
              <a:rPr lang="en-US" sz="1596" baseline="0" b="1" i="0" dirty="0" spc="299">
                <a:solidFill>
                  <a:srgbClr val="404040"/>
                </a:solidFill>
                <a:latin typeface="寰蒋闆呴粦,Bold" pitchFamily="0" charset="1"/>
              </a:rPr>
              <a:t>数</a:t>
            </a:r>
            <a:r>
              <a:rPr lang="en-US" sz="1596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据</a:t>
            </a:r>
            <a:r>
              <a:rPr lang="en-US" sz="1596" baseline="0" b="1" i="0" dirty="0" spc="299">
                <a:solidFill>
                  <a:srgbClr val="404040"/>
                </a:solidFill>
                <a:latin typeface="寰蒋闆呴粦,Bold" pitchFamily="0" charset="1"/>
              </a:rPr>
              <a:t>同</a:t>
            </a:r>
            <a:r>
              <a:rPr lang="en-US" sz="1596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步	</a:t>
            </a:r>
            <a:r>
              <a:rPr lang="en-US" sz="1596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移</a:t>
            </a:r>
            <a:r>
              <a:rPr lang="en-US" sz="1596" baseline="0" b="1" i="0" dirty="0" spc="299">
                <a:solidFill>
                  <a:srgbClr val="404040"/>
                </a:solidFill>
                <a:latin typeface="寰蒋闆呴粦,Bold" pitchFamily="0" charset="1"/>
              </a:rPr>
              <a:t>动组</a:t>
            </a:r>
            <a:r>
              <a:rPr lang="en-US" sz="1596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件	</a:t>
            </a:r>
            <a:r>
              <a:rPr lang="en-US" sz="1596" baseline="0" b="1" i="0" dirty="0" spc="301">
                <a:solidFill>
                  <a:srgbClr val="404040"/>
                </a:solidFill>
                <a:latin typeface="寰蒋闆呴粦,Bold" pitchFamily="0" charset="1"/>
              </a:rPr>
              <a:t>开</a:t>
            </a:r>
            <a:r>
              <a:rPr lang="en-US" sz="1596" baseline="0" b="1" i="0" dirty="0" spc="302">
                <a:solidFill>
                  <a:srgbClr val="404040"/>
                </a:solidFill>
                <a:latin typeface="寰蒋闆呴粦,Bold" pitchFamily="0" charset="1"/>
              </a:rPr>
              <a:t>发</a:t>
            </a:r>
            <a:r>
              <a:rPr lang="en-US" sz="1596" baseline="0" b="1" i="0" dirty="0" spc="301">
                <a:solidFill>
                  <a:srgbClr val="404040"/>
                </a:solidFill>
                <a:latin typeface="寰蒋闆呴粦,Bold" pitchFamily="0" charset="1"/>
              </a:rPr>
              <a:t>工</a:t>
            </a:r>
            <a:r>
              <a:rPr lang="en-US" sz="1596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具	</a:t>
            </a:r>
            <a:r>
              <a:rPr lang="en-US" sz="1596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应</a:t>
            </a:r>
            <a:r>
              <a:rPr lang="en-US" sz="1596" baseline="0" b="1" i="0" dirty="0" spc="299">
                <a:solidFill>
                  <a:srgbClr val="404040"/>
                </a:solidFill>
                <a:latin typeface="寰蒋闆呴粦,Bold" pitchFamily="0" charset="1"/>
              </a:rPr>
              <a:t>用</a:t>
            </a:r>
            <a:r>
              <a:rPr lang="en-US" sz="1596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市</a:t>
            </a:r>
            <a:r>
              <a:rPr lang="en-US" sz="1596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场</a:t>
            </a:r>
          </a:p>
        </p:txBody>
      </p:sp>
      <p:sp>
        <p:nvSpPr>
          <p:cNvPr id="626" name="Rectangle 626"/>
          <p:cNvSpPr/>
          <p:nvPr/>
        </p:nvSpPr>
        <p:spPr>
          <a:xfrm rot="0" flipH="0" flipV="0">
            <a:off x="6357492" y="3005028"/>
            <a:ext cx="4477892" cy="15943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1</a:t>
            </a:r>
            <a:r>
              <a:rPr lang="en-US" sz="1800" baseline="0" b="0" i="0" dirty="0" spc="0">
                <a:latin typeface="寰蒋闆呴粦" pitchFamily="0" charset="1"/>
              </a:rPr>
              <a:t>、可以和现有、未来资源系统、播控系统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快</a:t>
            </a:r>
          </a:p>
          <a:p>
            <a:pPr marL="0">
              <a:lnSpc>
                <a:spcPts val="3240"/>
              </a:lnSpc>
            </a:pPr>
            <a:r>
              <a:rPr lang="en-US" sz="1802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速</a:t>
            </a:r>
            <a:r>
              <a:rPr lang="en-US" sz="1802" baseline="0" b="0" i="0" dirty="0" spc="0">
                <a:latin typeface="寰蒋闆呴粦" pitchFamily="0" charset="1"/>
              </a:rPr>
              <a:t>结合，无需开发接口，</a:t>
            </a:r>
            <a:r>
              <a:rPr lang="en-US" sz="1802" baseline="0" b="0" i="0" dirty="0" spc="0">
                <a:latin typeface="寰蒋闆呴粦" pitchFamily="0" charset="1"/>
              </a:rPr>
              <a:t>10</a:t>
            </a:r>
            <a:r>
              <a:rPr lang="en-US" sz="1802" baseline="0" b="0" i="0" dirty="0" spc="0">
                <a:latin typeface="寰蒋闆呴粦" pitchFamily="0" charset="1"/>
              </a:rPr>
              <a:t>分钟联调完毕。</a:t>
            </a:r>
          </a:p>
          <a:p>
            <a:pPr marL="0">
              <a:lnSpc>
                <a:spcPts val="3241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2</a:t>
            </a:r>
            <a:r>
              <a:rPr lang="en-US" sz="1800" baseline="0" b="0" i="0" dirty="0" spc="0">
                <a:latin typeface="寰蒋闆呴粦" pitchFamily="0" charset="1"/>
              </a:rPr>
              <a:t>、老师即可在已建录播教室、远程教研室授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课，也可在家中授课。</a:t>
            </a:r>
          </a:p>
        </p:txBody>
      </p:sp>
      <p:sp>
        <p:nvSpPr>
          <p:cNvPr id="627" name="Rectangle 627"/>
          <p:cNvSpPr/>
          <p:nvPr/>
        </p:nvSpPr>
        <p:spPr>
          <a:xfrm rot="0" flipH="0" flipV="0">
            <a:off x="6357492" y="4651202"/>
            <a:ext cx="4646980" cy="20058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3</a:t>
            </a:r>
            <a:r>
              <a:rPr lang="en-US" sz="1800" baseline="0" b="0" i="0" dirty="0" spc="0">
                <a:latin typeface="寰蒋闆呴粦" pitchFamily="0" charset="1"/>
              </a:rPr>
              <a:t>、对于未建设的乡镇、农村学校可采取空中</a:t>
            </a:r>
          </a:p>
          <a:p>
            <a:pPr marL="0">
              <a:lnSpc>
                <a:spcPts val="3241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课堂、钉钉群直播方式授课。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4</a:t>
            </a:r>
            <a:r>
              <a:rPr lang="en-US" sz="1800" baseline="0" b="0" i="0" dirty="0" spc="0">
                <a:latin typeface="寰蒋闆呴粦" pitchFamily="0" charset="1"/>
              </a:rPr>
              <a:t>、全市师生、家长可通过钉钉平台进行空中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课堂学习。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5</a:t>
            </a:r>
            <a:r>
              <a:rPr lang="en-US" sz="1800" baseline="0" b="0" i="0" dirty="0" spc="0">
                <a:latin typeface="寰蒋闆呴粦" pitchFamily="0" charset="1"/>
              </a:rPr>
              <a:t>、局领导教</a:t>
            </a:r>
            <a:r>
              <a:rPr lang="en-US" sz="1800" baseline="0" b="0" i="0" dirty="0" spc="-12">
                <a:latin typeface="寰蒋闆呴粦" pitchFamily="0" charset="1"/>
              </a:rPr>
              <a:t>研</a:t>
            </a:r>
            <a:r>
              <a:rPr lang="en-US" sz="1800" baseline="0" b="0" i="0" dirty="0" spc="0">
                <a:latin typeface="寰蒋闆呴粦" pitchFamily="0" charset="1"/>
              </a:rPr>
              <a:t>室可在</a:t>
            </a:r>
            <a:r>
              <a:rPr lang="en-US" sz="1800" baseline="0" b="0" i="0" dirty="0" spc="0">
                <a:latin typeface="寰蒋闆呴粦" pitchFamily="0" charset="1"/>
              </a:rPr>
              <a:t>422</a:t>
            </a:r>
            <a:r>
              <a:rPr lang="en-US" sz="1800" baseline="0" b="0" i="0" dirty="0" spc="0">
                <a:latin typeface="寰蒋闆呴粦" pitchFamily="0" charset="1"/>
              </a:rPr>
              <a:t>利</a:t>
            </a:r>
            <a:r>
              <a:rPr lang="en-US" sz="1800" baseline="0" b="0" i="0" dirty="0" spc="-12">
                <a:latin typeface="寰蒋闆呴粦" pitchFamily="0" charset="1"/>
              </a:rPr>
              <a:t>用</a:t>
            </a:r>
            <a:r>
              <a:rPr lang="en-US" sz="1800" baseline="0" b="0" i="0" dirty="0" spc="0">
                <a:latin typeface="寰蒋闆呴粦" pitchFamily="0" charset="1"/>
              </a:rPr>
              <a:t>现有系统巡课。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628" name="Freeform 628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9" name="Picture 122"/>
          <p:cNvPicPr>
            <a:picLocks noChangeAspect="0" noChangeArrowheads="1"/>
          </p:cNvPicPr>
          <p:nvPr/>
        </p:nvPicPr>
        <p:blipFill>
          <a:blip r:embed="rId6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630" name="Picture 123"/>
          <p:cNvPicPr>
            <a:picLocks noChangeAspect="0" noChangeArrowheads="1"/>
          </p:cNvPicPr>
          <p:nvPr/>
        </p:nvPicPr>
        <p:blipFill>
          <a:blip r:embed="rId6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631" name="Freeform 631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Freeform 632"/>
          <p:cNvSpPr/>
          <p:nvPr/>
        </p:nvSpPr>
        <p:spPr>
          <a:xfrm rot="0" flipH="0" flipV="0">
            <a:off x="1271016" y="1853183"/>
            <a:ext cx="1440180" cy="2304288"/>
          </a:xfrm>
          <a:custGeom>
            <a:pathLst>
              <a:path w="1440180" h="2304288">
                <a:moveTo>
                  <a:pt x="0" y="2304288"/>
                </a:moveTo>
                <a:lnTo>
                  <a:pt x="1440180" y="2304288"/>
                </a:lnTo>
                <a:lnTo>
                  <a:pt x="1440180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Freeform 633"/>
          <p:cNvSpPr/>
          <p:nvPr/>
        </p:nvSpPr>
        <p:spPr>
          <a:xfrm rot="0" flipH="0" flipV="0">
            <a:off x="3215639" y="2717291"/>
            <a:ext cx="576072" cy="504444"/>
          </a:xfrm>
          <a:custGeom>
            <a:pathLst>
              <a:path w="576072" h="504444">
                <a:moveTo>
                  <a:pt x="0" y="126112"/>
                </a:moveTo>
                <a:lnTo>
                  <a:pt x="323851" y="126112"/>
                </a:lnTo>
                <a:lnTo>
                  <a:pt x="323851" y="0"/>
                </a:lnTo>
                <a:lnTo>
                  <a:pt x="576072" y="252223"/>
                </a:lnTo>
                <a:lnTo>
                  <a:pt x="323851" y="504444"/>
                </a:lnTo>
                <a:lnTo>
                  <a:pt x="323851" y="378333"/>
                </a:lnTo>
                <a:lnTo>
                  <a:pt x="0" y="378333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Freeform 634"/>
          <p:cNvSpPr/>
          <p:nvPr/>
        </p:nvSpPr>
        <p:spPr>
          <a:xfrm rot="0" flipH="0" flipV="0">
            <a:off x="4367784" y="1853183"/>
            <a:ext cx="1656588" cy="432816"/>
          </a:xfrm>
          <a:custGeom>
            <a:pathLst>
              <a:path w="1656588" h="432816">
                <a:moveTo>
                  <a:pt x="0" y="432816"/>
                </a:moveTo>
                <a:lnTo>
                  <a:pt x="1656588" y="432816"/>
                </a:lnTo>
                <a:lnTo>
                  <a:pt x="1656588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 rot="0" flipH="0" flipV="0">
            <a:off x="4367784" y="2319528"/>
            <a:ext cx="1656588" cy="431292"/>
          </a:xfrm>
          <a:custGeom>
            <a:pathLst>
              <a:path w="1656588" h="431292">
                <a:moveTo>
                  <a:pt x="0" y="431292"/>
                </a:moveTo>
                <a:lnTo>
                  <a:pt x="1656588" y="431292"/>
                </a:lnTo>
                <a:lnTo>
                  <a:pt x="1656588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Freeform 636"/>
          <p:cNvSpPr/>
          <p:nvPr/>
        </p:nvSpPr>
        <p:spPr>
          <a:xfrm rot="0" flipH="0" flipV="0">
            <a:off x="4367784" y="2776727"/>
            <a:ext cx="1656588" cy="432816"/>
          </a:xfrm>
          <a:custGeom>
            <a:pathLst>
              <a:path w="1656588" h="432816">
                <a:moveTo>
                  <a:pt x="0" y="432816"/>
                </a:moveTo>
                <a:lnTo>
                  <a:pt x="1656588" y="432816"/>
                </a:lnTo>
                <a:lnTo>
                  <a:pt x="1656588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Freeform 637"/>
          <p:cNvSpPr/>
          <p:nvPr/>
        </p:nvSpPr>
        <p:spPr>
          <a:xfrm rot="0" flipH="0" flipV="0">
            <a:off x="4367784" y="3236975"/>
            <a:ext cx="1656588" cy="431292"/>
          </a:xfrm>
          <a:custGeom>
            <a:pathLst>
              <a:path w="1656588" h="431292">
                <a:moveTo>
                  <a:pt x="0" y="431292"/>
                </a:moveTo>
                <a:lnTo>
                  <a:pt x="1656588" y="431292"/>
                </a:lnTo>
                <a:lnTo>
                  <a:pt x="1656588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Freeform 638"/>
          <p:cNvSpPr/>
          <p:nvPr/>
        </p:nvSpPr>
        <p:spPr>
          <a:xfrm rot="0" flipH="0" flipV="0">
            <a:off x="4367784" y="3709416"/>
            <a:ext cx="1656588" cy="431292"/>
          </a:xfrm>
          <a:custGeom>
            <a:pathLst>
              <a:path w="1656588" h="431292">
                <a:moveTo>
                  <a:pt x="0" y="431292"/>
                </a:moveTo>
                <a:lnTo>
                  <a:pt x="1656588" y="431292"/>
                </a:lnTo>
                <a:lnTo>
                  <a:pt x="1656588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70AD47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Freeform 639"/>
          <p:cNvSpPr/>
          <p:nvPr/>
        </p:nvSpPr>
        <p:spPr>
          <a:xfrm rot="0" flipH="0" flipV="0">
            <a:off x="6672071" y="2790443"/>
            <a:ext cx="576072" cy="502921"/>
          </a:xfrm>
          <a:custGeom>
            <a:pathLst>
              <a:path w="576072" h="502921">
                <a:moveTo>
                  <a:pt x="0" y="125730"/>
                </a:moveTo>
                <a:lnTo>
                  <a:pt x="324612" y="125730"/>
                </a:lnTo>
                <a:lnTo>
                  <a:pt x="324612" y="0"/>
                </a:lnTo>
                <a:lnTo>
                  <a:pt x="576072" y="251460"/>
                </a:lnTo>
                <a:lnTo>
                  <a:pt x="324612" y="502921"/>
                </a:lnTo>
                <a:lnTo>
                  <a:pt x="324612" y="377191"/>
                </a:lnTo>
                <a:lnTo>
                  <a:pt x="0" y="377191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Freeform 640"/>
          <p:cNvSpPr/>
          <p:nvPr/>
        </p:nvSpPr>
        <p:spPr>
          <a:xfrm rot="0" flipH="0" flipV="0">
            <a:off x="1271016" y="4558284"/>
            <a:ext cx="9793223" cy="1417320"/>
          </a:xfrm>
          <a:custGeom>
            <a:pathLst>
              <a:path w="9793223" h="1417320">
                <a:moveTo>
                  <a:pt x="0" y="1417320"/>
                </a:moveTo>
                <a:lnTo>
                  <a:pt x="9793223" y="1417320"/>
                </a:lnTo>
                <a:lnTo>
                  <a:pt x="9793223" y="0"/>
                </a:lnTo>
                <a:lnTo>
                  <a:pt x="0" y="0"/>
                </a:lnTo>
                <a:lnTo>
                  <a:pt x="0" y="1417320"/>
                </a:lnTo>
                <a:close/>
              </a:path>
            </a:pathLst>
          </a:custGeom>
          <a:noFill/>
          <a:ln w="12191" cap="flat" cmpd="sng">
            <a:solidFill>
              <a:srgbClr val="58595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Rectangle 641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-23-</a:t>
            </a:r>
          </a:p>
        </p:txBody>
      </p:sp>
      <p:sp>
        <p:nvSpPr>
          <p:cNvPr id="642" name="Rectangle 642"/>
          <p:cNvSpPr/>
          <p:nvPr/>
        </p:nvSpPr>
        <p:spPr>
          <a:xfrm rot="0" flipH="0" flipV="0">
            <a:off x="619048" y="169103"/>
            <a:ext cx="9144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冗余性</a:t>
            </a:r>
          </a:p>
        </p:txBody>
      </p:sp>
      <p:sp>
        <p:nvSpPr>
          <p:cNvPr id="643" name="Rectangle 643"/>
          <p:cNvSpPr/>
          <p:nvPr/>
        </p:nvSpPr>
        <p:spPr>
          <a:xfrm rot="0" flipH="0" flipV="0">
            <a:off x="1795272" y="2259802"/>
            <a:ext cx="355091" cy="5586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多</a:t>
            </a:r>
          </a:p>
        </p:txBody>
      </p:sp>
      <p:sp>
        <p:nvSpPr>
          <p:cNvPr id="644" name="Rectangle 644"/>
          <p:cNvSpPr/>
          <p:nvPr/>
        </p:nvSpPr>
        <p:spPr>
          <a:xfrm rot="0" flipH="0" flipV="0">
            <a:off x="1795272" y="2686120"/>
            <a:ext cx="355396" cy="5591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8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场</a:t>
            </a:r>
          </a:p>
        </p:txBody>
      </p:sp>
      <p:sp>
        <p:nvSpPr>
          <p:cNvPr id="645" name="Rectangle 645"/>
          <p:cNvSpPr/>
          <p:nvPr/>
        </p:nvSpPr>
        <p:spPr>
          <a:xfrm rot="0" flipH="0" flipV="0">
            <a:off x="1795272" y="3113496"/>
            <a:ext cx="355091" cy="5586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景</a:t>
            </a:r>
          </a:p>
        </p:txBody>
      </p:sp>
      <p:sp>
        <p:nvSpPr>
          <p:cNvPr id="646" name="Rectangle 646"/>
          <p:cNvSpPr/>
          <p:nvPr/>
        </p:nvSpPr>
        <p:spPr>
          <a:xfrm rot="0" flipH="0" flipV="0">
            <a:off x="4963921" y="1889714"/>
            <a:ext cx="457504" cy="21985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全市</a:t>
            </a:r>
          </a:p>
          <a:p>
            <a:pPr marL="0">
              <a:lnSpc>
                <a:spcPts val="3401"/>
              </a:lnSpc>
            </a:pPr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全县</a:t>
            </a:r>
          </a:p>
          <a:p>
            <a:pPr marL="0">
              <a:lnSpc>
                <a:spcPts val="3563"/>
              </a:lnSpc>
            </a:pPr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全校</a:t>
            </a:r>
          </a:p>
          <a:p>
            <a:pPr marL="0">
              <a:lnSpc>
                <a:spcPts val="3619"/>
              </a:lnSpc>
            </a:pPr>
            <a:r>
              <a:rPr lang="en-US" sz="1800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年级</a:t>
            </a:r>
          </a:p>
          <a:p>
            <a:pPr marL="0">
              <a:lnSpc>
                <a:spcPts val="3895"/>
              </a:lnSpc>
            </a:pPr>
            <a:r>
              <a:rPr lang="en-US" sz="1802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班级</a:t>
            </a:r>
          </a:p>
        </p:txBody>
      </p:sp>
      <p:sp>
        <p:nvSpPr>
          <p:cNvPr id="647" name="Rectangle 647"/>
          <p:cNvSpPr/>
          <p:nvPr/>
        </p:nvSpPr>
        <p:spPr>
          <a:xfrm rot="0" flipH="0" flipV="0">
            <a:off x="7700518" y="1817451"/>
            <a:ext cx="1829053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空中课堂，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无上限</a:t>
            </a:r>
          </a:p>
        </p:txBody>
      </p:sp>
      <p:sp>
        <p:nvSpPr>
          <p:cNvPr id="648" name="Rectangle 648"/>
          <p:cNvSpPr/>
          <p:nvPr/>
        </p:nvSpPr>
        <p:spPr>
          <a:xfrm rot="0" flipH="0" flipV="0">
            <a:off x="7718425" y="2249632"/>
            <a:ext cx="3437839" cy="180197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空中课堂</a:t>
            </a:r>
          </a:p>
          <a:p>
            <a:pPr marL="26543">
              <a:lnSpc>
                <a:spcPts val="3898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空中课堂；群直</a:t>
            </a:r>
            <a:r>
              <a:rPr lang="en-US" sz="1800" baseline="0" b="0" i="0" dirty="0" spc="525">
                <a:latin typeface="寰蒋闆呴粦" pitchFamily="0" charset="1"/>
              </a:rPr>
              <a:t>播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45000</a:t>
            </a:r>
          </a:p>
          <a:p>
            <a:pPr marL="29844">
              <a:lnSpc>
                <a:spcPts val="3401"/>
              </a:lnSpc>
            </a:pPr>
            <a:r>
              <a:rPr lang="en-US" sz="1802" baseline="0" b="0" i="0" dirty="0" spc="0">
                <a:latin typeface="寰蒋闆呴粦" pitchFamily="0" charset="1"/>
              </a:rPr>
              <a:t>空中课堂；群直播</a:t>
            </a:r>
          </a:p>
          <a:p>
            <a:pPr marL="41147">
              <a:lnSpc>
                <a:spcPts val="4057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空中课堂；群直播；视频会议</a:t>
            </a:r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100</a:t>
            </a:r>
          </a:p>
        </p:txBody>
      </p:sp>
      <p:sp>
        <p:nvSpPr>
          <p:cNvPr id="649" name="Rectangle 649"/>
          <p:cNvSpPr/>
          <p:nvPr/>
        </p:nvSpPr>
        <p:spPr>
          <a:xfrm rot="0" flipH="0" flipV="0">
            <a:off x="1822704" y="4801189"/>
            <a:ext cx="7911718" cy="771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1</a:t>
            </a:r>
            <a:r>
              <a:rPr lang="en-US" sz="1800" baseline="0" b="0" i="0" dirty="0" spc="0">
                <a:latin typeface="寰蒋闆呴粦" pitchFamily="0" charset="1"/>
              </a:rPr>
              <a:t>、空中课堂、群直播始终免费；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2</a:t>
            </a:r>
            <a:r>
              <a:rPr lang="en-US" sz="1800" baseline="0" b="0" i="0" dirty="0" spc="0">
                <a:latin typeface="寰蒋闆呴粦" pitchFamily="0" charset="1"/>
              </a:rPr>
              <a:t>、视频会议</a:t>
            </a:r>
            <a:r>
              <a:rPr lang="en-US" sz="1800" baseline="0" b="0" i="0" dirty="0" spc="0">
                <a:latin typeface="寰蒋闆呴粦" pitchFamily="0" charset="1"/>
              </a:rPr>
              <a:t>331</a:t>
            </a:r>
            <a:r>
              <a:rPr lang="en-US" sz="1800" baseline="0" b="0" i="0" dirty="0" spc="0">
                <a:latin typeface="寰蒋闆呴粦" pitchFamily="0" charset="1"/>
              </a:rPr>
              <a:t>之前到</a:t>
            </a:r>
            <a:r>
              <a:rPr lang="en-US" sz="1800" baseline="0" b="0" i="0" dirty="0" spc="0">
                <a:latin typeface="寰蒋闆呴粦" pitchFamily="0" charset="1"/>
              </a:rPr>
              <a:t>102</a:t>
            </a:r>
            <a:r>
              <a:rPr lang="en-US" sz="1800" baseline="0" b="0" i="0" dirty="0" spc="0">
                <a:latin typeface="寰蒋闆呴粦" pitchFamily="0" charset="1"/>
              </a:rPr>
              <a:t>方，最大到</a:t>
            </a:r>
            <a:r>
              <a:rPr lang="en-US" sz="1800" baseline="0" b="0" i="0" dirty="0" spc="-10">
                <a:latin typeface="寰蒋闆呴粦" pitchFamily="0" charset="1"/>
              </a:rPr>
              <a:t>3</a:t>
            </a:r>
            <a:r>
              <a:rPr lang="en-US" sz="1800" baseline="0" b="0" i="0" dirty="0" spc="0">
                <a:latin typeface="寰蒋闆呴粦" pitchFamily="0" charset="1"/>
              </a:rPr>
              <a:t>02</a:t>
            </a:r>
            <a:r>
              <a:rPr lang="en-US" sz="1800" baseline="0" b="0" i="0" dirty="0" spc="0">
                <a:latin typeface="寰蒋闆呴粦" pitchFamily="0" charset="1"/>
              </a:rPr>
              <a:t>方，</a:t>
            </a:r>
            <a:r>
              <a:rPr lang="en-US" sz="1800" baseline="0" b="0" i="0" dirty="0" spc="0">
                <a:latin typeface="寰蒋闆呴粦" pitchFamily="0" charset="1"/>
              </a:rPr>
              <a:t>331</a:t>
            </a:r>
            <a:r>
              <a:rPr lang="en-US" sz="1800" baseline="0" b="0" i="0" dirty="0" spc="0">
                <a:latin typeface="寰蒋闆呴粦" pitchFamily="0" charset="1"/>
              </a:rPr>
              <a:t>以后根据情况与用户协商。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650" name="Freeform 650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1" name="Picture 122"/>
          <p:cNvPicPr>
            <a:picLocks noChangeAspect="0" noChangeArrowheads="1"/>
          </p:cNvPicPr>
          <p:nvPr/>
        </p:nvPicPr>
        <p:blipFill>
          <a:blip r:embed="rId6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652" name="Picture 123"/>
          <p:cNvPicPr>
            <a:picLocks noChangeAspect="0" noChangeArrowheads="1"/>
          </p:cNvPicPr>
          <p:nvPr/>
        </p:nvPicPr>
        <p:blipFill>
          <a:blip r:embed="rId6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653" name="Freeform 653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54" name="Picture 654"/>
          <p:cNvPicPr>
            <a:picLocks noChangeAspect="0" noChangeArrowheads="1"/>
          </p:cNvPicPr>
          <p:nvPr/>
        </p:nvPicPr>
        <p:blipFill>
          <a:blip r:embed="rId6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69136" y="2682239"/>
            <a:ext cx="1345691" cy="1752600"/>
          </a:xfrm>
          <a:prstGeom prst="rect">
            <a:avLst/>
          </a:prstGeom>
          <a:noFill/>
          <a:extLst/>
        </p:spPr>
      </p:pic>
      <p:pic>
        <p:nvPicPr>
          <p:cNvPr id="655" name="Picture 655"/>
          <p:cNvPicPr>
            <a:picLocks noChangeAspect="0" noChangeArrowheads="1"/>
          </p:cNvPicPr>
          <p:nvPr/>
        </p:nvPicPr>
        <p:blipFill>
          <a:blip r:embed="rId6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099559" y="2682239"/>
            <a:ext cx="1347216" cy="1752600"/>
          </a:xfrm>
          <a:prstGeom prst="rect">
            <a:avLst/>
          </a:prstGeom>
          <a:noFill/>
          <a:extLst/>
        </p:spPr>
      </p:pic>
      <p:pic>
        <p:nvPicPr>
          <p:cNvPr id="656" name="Picture 656"/>
          <p:cNvPicPr>
            <a:picLocks noChangeAspect="0" noChangeArrowheads="1"/>
          </p:cNvPicPr>
          <p:nvPr/>
        </p:nvPicPr>
        <p:blipFill>
          <a:blip r:embed="rId6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800088" y="2682239"/>
            <a:ext cx="1347216" cy="1752600"/>
          </a:xfrm>
          <a:prstGeom prst="rect">
            <a:avLst/>
          </a:prstGeom>
          <a:noFill/>
          <a:extLst/>
        </p:spPr>
      </p:pic>
      <p:pic>
        <p:nvPicPr>
          <p:cNvPr id="657" name="Picture 657"/>
          <p:cNvPicPr>
            <a:picLocks noChangeAspect="0" noChangeArrowheads="1"/>
          </p:cNvPicPr>
          <p:nvPr/>
        </p:nvPicPr>
        <p:blipFill>
          <a:blip r:embed="rId6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364980" y="2682239"/>
            <a:ext cx="1345691" cy="1752600"/>
          </a:xfrm>
          <a:prstGeom prst="rect">
            <a:avLst/>
          </a:prstGeom>
          <a:noFill/>
          <a:extLst/>
        </p:spPr>
      </p:pic>
      <p:sp>
        <p:nvSpPr>
          <p:cNvPr id="658" name="Freeform 658"/>
          <p:cNvSpPr/>
          <p:nvPr/>
        </p:nvSpPr>
        <p:spPr>
          <a:xfrm rot="0" flipH="0" flipV="0">
            <a:off x="1920239" y="5237988"/>
            <a:ext cx="431293" cy="432816"/>
          </a:xfrm>
          <a:custGeom>
            <a:pathLst>
              <a:path w="431293" h="432816">
                <a:moveTo>
                  <a:pt x="107824" y="432816"/>
                </a:moveTo>
                <a:lnTo>
                  <a:pt x="107824" y="215645"/>
                </a:lnTo>
                <a:lnTo>
                  <a:pt x="0" y="215645"/>
                </a:lnTo>
                <a:lnTo>
                  <a:pt x="215646" y="0"/>
                </a:lnTo>
                <a:lnTo>
                  <a:pt x="431293" y="215645"/>
                </a:lnTo>
                <a:lnTo>
                  <a:pt x="323469" y="215645"/>
                </a:lnTo>
                <a:lnTo>
                  <a:pt x="323469" y="432816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Rectangle 659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-24-</a:t>
            </a:r>
          </a:p>
        </p:txBody>
      </p:sp>
      <p:sp>
        <p:nvSpPr>
          <p:cNvPr id="660" name="Rectangle 660"/>
          <p:cNvSpPr/>
          <p:nvPr/>
        </p:nvSpPr>
        <p:spPr>
          <a:xfrm rot="0" flipH="0" flipV="0">
            <a:off x="619048" y="169103"/>
            <a:ext cx="9144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安全性</a:t>
            </a:r>
          </a:p>
        </p:txBody>
      </p:sp>
      <p:sp>
        <p:nvSpPr>
          <p:cNvPr id="661" name="Rectangle 661"/>
          <p:cNvSpPr/>
          <p:nvPr/>
        </p:nvSpPr>
        <p:spPr>
          <a:xfrm rot="0" flipH="0" flipV="0">
            <a:off x="1761108" y="4623572"/>
            <a:ext cx="758951" cy="3513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7432"/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SOC2Type1</a:t>
            </a:r>
          </a:p>
          <a:p>
            <a:pPr marL="0">
              <a:lnSpc>
                <a:spcPts val="1200"/>
              </a:lnSpc>
            </a:pP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隐私审计原则</a:t>
            </a:r>
          </a:p>
        </p:txBody>
      </p:sp>
      <p:sp>
        <p:nvSpPr>
          <p:cNvPr id="662" name="Rectangle 662"/>
          <p:cNvSpPr/>
          <p:nvPr/>
        </p:nvSpPr>
        <p:spPr>
          <a:xfrm rot="0" flipH="0" flipV="0">
            <a:off x="4014851" y="4623572"/>
            <a:ext cx="1517903" cy="3513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37744"/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IS</a:t>
            </a:r>
            <a:r>
              <a:rPr lang="en-US" sz="996" baseline="0" b="0" i="0" dirty="0" spc="317">
                <a:solidFill>
                  <a:srgbClr val="404040"/>
                </a:solidFill>
                <a:latin typeface="寰蒋闆呴粦" pitchFamily="0" charset="1"/>
              </a:rPr>
              <a:t>O</a:t>
            </a: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2701</a:t>
            </a:r>
            <a:r>
              <a:rPr lang="en-US" sz="996" baseline="0" b="0" i="0" dirty="0" spc="292">
                <a:solidFill>
                  <a:srgbClr val="404040"/>
                </a:solidFill>
                <a:latin typeface="寰蒋闆呴粦" pitchFamily="0" charset="1"/>
              </a:rPr>
              <a:t>8</a:t>
            </a: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公共云</a:t>
            </a:r>
          </a:p>
          <a:p>
            <a:pPr marL="0">
              <a:lnSpc>
                <a:spcPts val="1200"/>
              </a:lnSpc>
            </a:pP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个人身份信息保护管理体系</a:t>
            </a:r>
          </a:p>
        </p:txBody>
      </p:sp>
      <p:sp>
        <p:nvSpPr>
          <p:cNvPr id="663" name="Rectangle 663"/>
          <p:cNvSpPr/>
          <p:nvPr/>
        </p:nvSpPr>
        <p:spPr>
          <a:xfrm rot="0" flipH="0" flipV="0">
            <a:off x="6778117" y="4623572"/>
            <a:ext cx="1521256" cy="3513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46913"/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IS</a:t>
            </a:r>
            <a:r>
              <a:rPr lang="en-US" sz="996" baseline="0" b="0" i="0" dirty="0" spc="317">
                <a:solidFill>
                  <a:srgbClr val="404040"/>
                </a:solidFill>
                <a:latin typeface="寰蒋闆呴粦" pitchFamily="0" charset="1"/>
              </a:rPr>
              <a:t>O</a:t>
            </a: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27001</a:t>
            </a:r>
          </a:p>
          <a:p>
            <a:pPr marL="0">
              <a:lnSpc>
                <a:spcPts val="1200"/>
              </a:lnSpc>
            </a:pP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信息安全管理体系标准认证</a:t>
            </a:r>
          </a:p>
        </p:txBody>
      </p:sp>
      <p:sp>
        <p:nvSpPr>
          <p:cNvPr id="664" name="Rectangle 664"/>
          <p:cNvSpPr/>
          <p:nvPr/>
        </p:nvSpPr>
        <p:spPr>
          <a:xfrm rot="0" flipH="0" flipV="0">
            <a:off x="9533255" y="4623572"/>
            <a:ext cx="1011935" cy="3513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62483"/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公安部信息系统</a:t>
            </a:r>
          </a:p>
          <a:p>
            <a:pPr marL="0">
              <a:lnSpc>
                <a:spcPts val="1200"/>
              </a:lnSpc>
            </a:pPr>
            <a:r>
              <a:rPr lang="en-US" sz="996" baseline="0" b="0" i="0" dirty="0" spc="0">
                <a:solidFill>
                  <a:srgbClr val="404040"/>
                </a:solidFill>
                <a:latin typeface="寰蒋闆呴粦" pitchFamily="0" charset="1"/>
              </a:rPr>
              <a:t>三级等级保护认证</a:t>
            </a:r>
          </a:p>
        </p:txBody>
      </p:sp>
      <p:sp>
        <p:nvSpPr>
          <p:cNvPr id="665" name="Rectangle 665"/>
          <p:cNvSpPr/>
          <p:nvPr/>
        </p:nvSpPr>
        <p:spPr>
          <a:xfrm rot="0" flipH="0" flipV="0">
            <a:off x="1676145" y="1373682"/>
            <a:ext cx="8763889" cy="5993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000" baseline="0" b="1" i="0" dirty="0" spc="302">
                <a:solidFill>
                  <a:srgbClr val="404040"/>
                </a:solidFill>
                <a:latin typeface="寰蒋闆呴粦,Bold" pitchFamily="0" charset="1"/>
              </a:rPr>
              <a:t>安全</a:t>
            </a:r>
            <a:r>
              <a:rPr lang="en-US" sz="3000" baseline="0" b="1" i="0" dirty="0" spc="301">
                <a:solidFill>
                  <a:srgbClr val="404040"/>
                </a:solidFill>
                <a:latin typeface="寰蒋闆呴粦,Bold" pitchFamily="0" charset="1"/>
              </a:rPr>
              <a:t>大</a:t>
            </a:r>
            <a:r>
              <a:rPr lang="en-US" sz="3000" baseline="0" b="1" i="0" dirty="0" spc="302">
                <a:solidFill>
                  <a:srgbClr val="404040"/>
                </a:solidFill>
                <a:latin typeface="寰蒋闆呴粦,Bold" pitchFamily="0" charset="1"/>
              </a:rPr>
              <a:t>满贯</a:t>
            </a:r>
            <a:r>
              <a:rPr lang="en-US" sz="3000" baseline="0" b="1" i="0" dirty="0" spc="291">
                <a:solidFill>
                  <a:srgbClr val="404040"/>
                </a:solidFill>
                <a:latin typeface="寰蒋闆呴粦,Bold" pitchFamily="0" charset="1"/>
              </a:rPr>
              <a:t>，</a:t>
            </a:r>
            <a:r>
              <a:rPr lang="en-US" sz="3000" baseline="0" b="1" i="0" dirty="0" spc="302">
                <a:solidFill>
                  <a:srgbClr val="404040"/>
                </a:solidFill>
                <a:latin typeface="寰蒋闆呴粦,Bold" pitchFamily="0" charset="1"/>
              </a:rPr>
              <a:t>保</a:t>
            </a:r>
            <a:r>
              <a:rPr lang="en-US" sz="3000" baseline="0" b="1" i="0" dirty="0" spc="301">
                <a:solidFill>
                  <a:srgbClr val="404040"/>
                </a:solidFill>
                <a:latin typeface="寰蒋闆呴粦,Bold" pitchFamily="0" charset="1"/>
              </a:rPr>
              <a:t>证</a:t>
            </a:r>
            <a:r>
              <a:rPr lang="en-US" sz="3000" baseline="0" b="1" i="0" dirty="0" spc="302">
                <a:solidFill>
                  <a:srgbClr val="404040"/>
                </a:solidFill>
                <a:latin typeface="寰蒋闆呴粦,Bold" pitchFamily="0" charset="1"/>
              </a:rPr>
              <a:t>教</a:t>
            </a:r>
            <a:r>
              <a:rPr lang="en-US" sz="3000" baseline="0" b="1" i="0" dirty="0" spc="301">
                <a:solidFill>
                  <a:srgbClr val="404040"/>
                </a:solidFill>
                <a:latin typeface="寰蒋闆呴粦,Bold" pitchFamily="0" charset="1"/>
              </a:rPr>
              <a:t>体局</a:t>
            </a:r>
            <a:r>
              <a:rPr lang="en-US" sz="3000" baseline="0" b="1" i="0" dirty="0" spc="302">
                <a:solidFill>
                  <a:srgbClr val="404040"/>
                </a:solidFill>
                <a:latin typeface="寰蒋闆呴粦,Bold" pitchFamily="0" charset="1"/>
              </a:rPr>
              <a:t>、</a:t>
            </a:r>
            <a:r>
              <a:rPr lang="en-US" sz="3000" baseline="0" b="1" i="0" dirty="0" spc="301">
                <a:solidFill>
                  <a:srgbClr val="404040"/>
                </a:solidFill>
                <a:latin typeface="寰蒋闆呴粦,Bold" pitchFamily="0" charset="1"/>
              </a:rPr>
              <a:t>校</a:t>
            </a:r>
            <a:r>
              <a:rPr lang="en-US" sz="3000" baseline="0" b="1" i="0" dirty="0" spc="291">
                <a:solidFill>
                  <a:srgbClr val="404040"/>
                </a:solidFill>
                <a:latin typeface="寰蒋闆呴粦,Bold" pitchFamily="0" charset="1"/>
              </a:rPr>
              <a:t>园</a:t>
            </a:r>
            <a:r>
              <a:rPr lang="en-US" sz="3000" baseline="0" b="1" i="0" dirty="0" spc="300">
                <a:solidFill>
                  <a:srgbClr val="404040"/>
                </a:solidFill>
                <a:latin typeface="寰蒋闆呴粦,Bold" pitchFamily="0" charset="1"/>
              </a:rPr>
              <a:t>数据及隐私安</a:t>
            </a:r>
            <a:r>
              <a:rPr lang="en-US" sz="3000" baseline="0" b="1" i="0" dirty="0" spc="0">
                <a:solidFill>
                  <a:srgbClr val="404040"/>
                </a:solidFill>
                <a:latin typeface="寰蒋闆呴粦,Bold" pitchFamily="0" charset="1"/>
              </a:rPr>
              <a:t>全</a:t>
            </a:r>
          </a:p>
        </p:txBody>
      </p:sp>
      <p:sp>
        <p:nvSpPr>
          <p:cNvPr id="666" name="Rectangle 666"/>
          <p:cNvSpPr/>
          <p:nvPr/>
        </p:nvSpPr>
        <p:spPr>
          <a:xfrm rot="0" flipH="0" flipV="0">
            <a:off x="1559941" y="5850895"/>
            <a:ext cx="8001000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几十、上百万家长信息的隐私及数据安全是个大事，中国仅钉钉一家获得此证书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667" name="Freeform 667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68" name="Picture 122"/>
          <p:cNvPicPr>
            <a:picLocks noChangeAspect="0" noChangeArrowheads="1"/>
          </p:cNvPicPr>
          <p:nvPr/>
        </p:nvPicPr>
        <p:blipFill>
          <a:blip r:embed="rId6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669" name="Picture 123"/>
          <p:cNvPicPr>
            <a:picLocks noChangeAspect="0" noChangeArrowheads="1"/>
          </p:cNvPicPr>
          <p:nvPr/>
        </p:nvPicPr>
        <p:blipFill>
          <a:blip r:embed="rId6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670" name="Freeform 670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Freeform 671"/>
          <p:cNvSpPr/>
          <p:nvPr/>
        </p:nvSpPr>
        <p:spPr>
          <a:xfrm rot="0" flipH="0" flipV="0">
            <a:off x="147828" y="5260848"/>
            <a:ext cx="11925300" cy="1245108"/>
          </a:xfrm>
          <a:custGeom>
            <a:pathLst>
              <a:path w="11925300" h="1245108">
                <a:moveTo>
                  <a:pt x="0" y="1245108"/>
                </a:moveTo>
                <a:lnTo>
                  <a:pt x="11925300" y="1245108"/>
                </a:lnTo>
                <a:lnTo>
                  <a:pt x="11925300" y="0"/>
                </a:lnTo>
                <a:lnTo>
                  <a:pt x="0" y="0"/>
                </a:lnTo>
                <a:lnTo>
                  <a:pt x="0" y="1245108"/>
                </a:lnTo>
                <a:close/>
              </a:path>
            </a:pathLst>
          </a:custGeom>
          <a:noFill/>
          <a:ln w="12191" cap="flat" cmpd="sng">
            <a:solidFill>
              <a:srgbClr val="58595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2" name="Picture 672"/>
          <p:cNvPicPr>
            <a:picLocks noChangeAspect="0" noChangeArrowheads="1"/>
          </p:cNvPicPr>
          <p:nvPr/>
        </p:nvPicPr>
        <p:blipFill>
          <a:blip r:embed="rId6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8871" y="989076"/>
            <a:ext cx="3067811" cy="2058923"/>
          </a:xfrm>
          <a:prstGeom prst="rect">
            <a:avLst/>
          </a:prstGeom>
          <a:noFill/>
          <a:extLst/>
        </p:spPr>
      </p:pic>
      <p:pic>
        <p:nvPicPr>
          <p:cNvPr id="673" name="Picture 673"/>
          <p:cNvPicPr>
            <a:picLocks noChangeAspect="0" noChangeArrowheads="1"/>
          </p:cNvPicPr>
          <p:nvPr/>
        </p:nvPicPr>
        <p:blipFill>
          <a:blip r:embed="rId6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86683" y="989076"/>
            <a:ext cx="2947416" cy="2058923"/>
          </a:xfrm>
          <a:prstGeom prst="rect">
            <a:avLst/>
          </a:prstGeom>
          <a:noFill/>
          <a:extLst/>
        </p:spPr>
      </p:pic>
      <p:pic>
        <p:nvPicPr>
          <p:cNvPr id="674" name="Picture 674"/>
          <p:cNvPicPr>
            <a:picLocks noChangeAspect="0" noChangeArrowheads="1"/>
          </p:cNvPicPr>
          <p:nvPr/>
        </p:nvPicPr>
        <p:blipFill>
          <a:blip r:embed="rId6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158484" y="989076"/>
            <a:ext cx="2923032" cy="2058923"/>
          </a:xfrm>
          <a:prstGeom prst="rect">
            <a:avLst/>
          </a:prstGeom>
          <a:noFill/>
          <a:extLst/>
        </p:spPr>
      </p:pic>
      <p:pic>
        <p:nvPicPr>
          <p:cNvPr id="675" name="Picture 675"/>
          <p:cNvPicPr>
            <a:picLocks noChangeAspect="0" noChangeArrowheads="1"/>
          </p:cNvPicPr>
          <p:nvPr/>
        </p:nvPicPr>
        <p:blipFill>
          <a:blip r:embed="rId6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7828" y="3044951"/>
            <a:ext cx="3015995" cy="2057400"/>
          </a:xfrm>
          <a:prstGeom prst="rect">
            <a:avLst/>
          </a:prstGeom>
          <a:noFill/>
          <a:extLst/>
        </p:spPr>
      </p:pic>
      <p:pic>
        <p:nvPicPr>
          <p:cNvPr id="676" name="Picture 676"/>
          <p:cNvPicPr>
            <a:picLocks noChangeAspect="0" noChangeArrowheads="1"/>
          </p:cNvPicPr>
          <p:nvPr/>
        </p:nvPicPr>
        <p:blipFill>
          <a:blip r:embed="rId6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186683" y="3026663"/>
            <a:ext cx="2947416" cy="2075688"/>
          </a:xfrm>
          <a:prstGeom prst="rect">
            <a:avLst/>
          </a:prstGeom>
          <a:noFill/>
          <a:extLst/>
        </p:spPr>
      </p:pic>
      <p:pic>
        <p:nvPicPr>
          <p:cNvPr id="677" name="Picture 677"/>
          <p:cNvPicPr>
            <a:picLocks noChangeAspect="0" noChangeArrowheads="1"/>
          </p:cNvPicPr>
          <p:nvPr/>
        </p:nvPicPr>
        <p:blipFill>
          <a:blip r:embed="rId6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134100" y="3047999"/>
            <a:ext cx="2947416" cy="2054351"/>
          </a:xfrm>
          <a:prstGeom prst="rect">
            <a:avLst/>
          </a:prstGeom>
          <a:noFill/>
          <a:extLst/>
        </p:spPr>
      </p:pic>
      <p:pic>
        <p:nvPicPr>
          <p:cNvPr id="678" name="Picture 678"/>
          <p:cNvPicPr>
            <a:picLocks noChangeAspect="0" noChangeArrowheads="1"/>
          </p:cNvPicPr>
          <p:nvPr/>
        </p:nvPicPr>
        <p:blipFill>
          <a:blip r:embed="rId6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105900" y="999743"/>
            <a:ext cx="2967227" cy="4102608"/>
          </a:xfrm>
          <a:prstGeom prst="rect">
            <a:avLst/>
          </a:prstGeom>
          <a:noFill/>
          <a:extLst/>
        </p:spPr>
      </p:pic>
      <p:sp>
        <p:nvSpPr>
          <p:cNvPr id="679" name="Rectangle 679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-25-</a:t>
            </a:r>
          </a:p>
        </p:txBody>
      </p:sp>
      <p:sp>
        <p:nvSpPr>
          <p:cNvPr id="680" name="Rectangle 680"/>
          <p:cNvSpPr/>
          <p:nvPr/>
        </p:nvSpPr>
        <p:spPr>
          <a:xfrm rot="0" flipH="0" flipV="0">
            <a:off x="619048" y="185612"/>
            <a:ext cx="21336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时效性及便捷性</a:t>
            </a:r>
          </a:p>
        </p:txBody>
      </p:sp>
      <p:sp>
        <p:nvSpPr>
          <p:cNvPr id="681" name="Rectangle 681"/>
          <p:cNvSpPr/>
          <p:nvPr/>
        </p:nvSpPr>
        <p:spPr>
          <a:xfrm rot="0" flipH="0" flipV="0">
            <a:off x="210921" y="5292552"/>
            <a:ext cx="11564111" cy="7711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1</a:t>
            </a:r>
            <a:r>
              <a:rPr lang="en-US" sz="1800" baseline="0" b="0" i="0" dirty="0" spc="0">
                <a:latin typeface="寰蒋闆呴粦" pitchFamily="0" charset="1"/>
              </a:rPr>
              <a:t>、已经做好相应准备，配备了足够的人力，可三天下沉；做好了工具包，线上培训完后，可以让老师家长再次学习</a:t>
            </a:r>
          </a:p>
          <a:p>
            <a:pPr marL="0">
              <a:lnSpc>
                <a:spcPts val="3240"/>
              </a:lnSpc>
            </a:pPr>
            <a:r>
              <a:rPr lang="en-US" sz="1802" baseline="0" b="0" i="0" dirty="0" spc="0">
                <a:latin typeface="寰蒋闆呴粦" pitchFamily="0" charset="1"/>
              </a:rPr>
              <a:t>2</a:t>
            </a:r>
            <a:r>
              <a:rPr lang="en-US" sz="1802" baseline="0" b="0" i="0" dirty="0" spc="0">
                <a:latin typeface="寰蒋闆呴粦" pitchFamily="0" charset="1"/>
              </a:rPr>
              <a:t>、现有软件已覆盖</a:t>
            </a:r>
            <a:r>
              <a:rPr lang="en-US" sz="1802" baseline="0" b="0" i="0" dirty="0" spc="0">
                <a:latin typeface="寰蒋闆呴粦" pitchFamily="0" charset="1"/>
              </a:rPr>
              <a:t>5</a:t>
            </a:r>
            <a:r>
              <a:rPr lang="en-US" sz="1802" baseline="0" b="0" i="0" dirty="0" spc="0">
                <a:latin typeface="寰蒋闆呴粦" pitchFamily="0" charset="1"/>
              </a:rPr>
              <a:t>县一区，近</a:t>
            </a:r>
            <a:r>
              <a:rPr lang="en-US" sz="1802" baseline="0" b="0" i="0" dirty="0" spc="0">
                <a:latin typeface="寰蒋闆呴粦" pitchFamily="0" charset="1"/>
              </a:rPr>
              <a:t>40</a:t>
            </a:r>
            <a:r>
              <a:rPr lang="en-US" sz="1802" baseline="0" b="0" i="0" dirty="0" spc="0">
                <a:latin typeface="寰蒋闆呴粦" pitchFamily="0" charset="1"/>
              </a:rPr>
              <a:t>万家长，实施周期短</a:t>
            </a:r>
          </a:p>
        </p:txBody>
      </p:sp>
      <p:sp>
        <p:nvSpPr>
          <p:cNvPr id="682" name="Rectangle 682"/>
          <p:cNvSpPr/>
          <p:nvPr/>
        </p:nvSpPr>
        <p:spPr>
          <a:xfrm rot="0" flipH="0" flipV="0">
            <a:off x="210921" y="6115766"/>
            <a:ext cx="3503701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3</a:t>
            </a:r>
            <a:r>
              <a:rPr lang="en-US" sz="1800" baseline="0" b="0" i="0" dirty="0" spc="0">
                <a:latin typeface="寰蒋闆呴粦" pitchFamily="0" charset="1"/>
              </a:rPr>
              <a:t>、会用微信的</a:t>
            </a:r>
            <a:r>
              <a:rPr lang="en-US" sz="1800" baseline="0" b="0" i="0" dirty="0" spc="0">
                <a:latin typeface="寰蒋闆呴粦" pitchFamily="0" charset="1"/>
              </a:rPr>
              <a:t>+</a:t>
            </a:r>
            <a:r>
              <a:rPr lang="en-US" sz="1800" baseline="0" b="0" i="0" dirty="0" spc="0">
                <a:latin typeface="寰蒋闆呴粦" pitchFamily="0" charset="1"/>
              </a:rPr>
              <a:t>号，就会用钉钉。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683" name="Freeform 683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4" name="Picture 122"/>
          <p:cNvPicPr>
            <a:picLocks noChangeAspect="0" noChangeArrowheads="1"/>
          </p:cNvPicPr>
          <p:nvPr/>
        </p:nvPicPr>
        <p:blipFill>
          <a:blip r:embed="rId6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685" name="Picture 123"/>
          <p:cNvPicPr>
            <a:picLocks noChangeAspect="0" noChangeArrowheads="1"/>
          </p:cNvPicPr>
          <p:nvPr/>
        </p:nvPicPr>
        <p:blipFill>
          <a:blip r:embed="rId6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686" name="Freeform 686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7" name="Picture 687"/>
          <p:cNvPicPr>
            <a:picLocks noChangeAspect="0" noChangeArrowheads="1"/>
          </p:cNvPicPr>
          <p:nvPr/>
        </p:nvPicPr>
        <p:blipFill>
          <a:blip r:embed="rId6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39724" y="2138170"/>
            <a:ext cx="3098292" cy="4811267"/>
          </a:xfrm>
          <a:prstGeom prst="rect">
            <a:avLst/>
          </a:prstGeom>
          <a:noFill/>
          <a:extLst/>
        </p:spPr>
      </p:pic>
      <p:pic>
        <p:nvPicPr>
          <p:cNvPr id="688" name="Picture 688"/>
          <p:cNvPicPr>
            <a:picLocks noChangeAspect="0" noChangeArrowheads="1"/>
          </p:cNvPicPr>
          <p:nvPr/>
        </p:nvPicPr>
        <p:blipFill>
          <a:blip r:embed="rId6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512564" y="1930906"/>
            <a:ext cx="3096767" cy="4983479"/>
          </a:xfrm>
          <a:prstGeom prst="rect">
            <a:avLst/>
          </a:prstGeom>
          <a:noFill/>
          <a:extLst/>
        </p:spPr>
      </p:pic>
      <p:pic>
        <p:nvPicPr>
          <p:cNvPr id="689" name="Picture 689"/>
          <p:cNvPicPr>
            <a:picLocks noChangeAspect="0" noChangeArrowheads="1"/>
          </p:cNvPicPr>
          <p:nvPr/>
        </p:nvPicPr>
        <p:blipFill>
          <a:blip r:embed="rId6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040623" y="1940051"/>
            <a:ext cx="2951988" cy="4924044"/>
          </a:xfrm>
          <a:prstGeom prst="rect">
            <a:avLst/>
          </a:prstGeom>
          <a:noFill/>
          <a:extLst/>
        </p:spPr>
      </p:pic>
      <p:sp>
        <p:nvSpPr>
          <p:cNvPr id="690" name="Rectangle 690"/>
          <p:cNvSpPr/>
          <p:nvPr/>
        </p:nvSpPr>
        <p:spPr>
          <a:xfrm rot="0" flipH="0" flipV="0">
            <a:off x="10990833" y="6881469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-26-</a:t>
            </a:r>
          </a:p>
        </p:txBody>
      </p:sp>
      <p:sp>
        <p:nvSpPr>
          <p:cNvPr id="691" name="Rectangle 691"/>
          <p:cNvSpPr/>
          <p:nvPr/>
        </p:nvSpPr>
        <p:spPr>
          <a:xfrm rot="0" flipH="0" flipV="0">
            <a:off x="619048" y="207837"/>
            <a:ext cx="12192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各类案例</a:t>
            </a:r>
          </a:p>
        </p:txBody>
      </p:sp>
      <p:sp>
        <p:nvSpPr>
          <p:cNvPr id="692" name="Rectangle 692"/>
          <p:cNvSpPr/>
          <p:nvPr/>
        </p:nvSpPr>
        <p:spPr>
          <a:xfrm rot="0" flipH="0" flipV="0">
            <a:off x="930859" y="1106570"/>
            <a:ext cx="9658391" cy="8582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已覆盖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800+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教体局，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8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万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+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学校，开</a:t>
            </a:r>
            <a:r>
              <a:rPr lang="en-US" sz="2006" baseline="0" b="1" i="0" dirty="0" spc="-16">
                <a:solidFill>
                  <a:srgbClr val="C00000"/>
                </a:solidFill>
                <a:latin typeface="寰蒋闆呴粦,Bold" pitchFamily="0" charset="1"/>
              </a:rPr>
              <a:t>放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空中</a:t>
            </a:r>
            <a:r>
              <a:rPr lang="en-US" sz="2006" baseline="0" b="1" i="0" dirty="0" spc="-20">
                <a:solidFill>
                  <a:srgbClr val="C00000"/>
                </a:solidFill>
                <a:latin typeface="寰蒋闆呴粦,Bold" pitchFamily="0" charset="1"/>
              </a:rPr>
              <a:t>课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堂三</a:t>
            </a:r>
            <a:r>
              <a:rPr lang="en-US" sz="2006" baseline="0" b="1" i="0" dirty="0" spc="-20">
                <a:solidFill>
                  <a:srgbClr val="C00000"/>
                </a:solidFill>
                <a:latin typeface="寰蒋闆呴粦,Bold" pitchFamily="0" charset="1"/>
              </a:rPr>
              <a:t>天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来，</a:t>
            </a:r>
            <a:r>
              <a:rPr lang="en-US" sz="2006" baseline="0" b="1" i="0" dirty="0" spc="-20">
                <a:solidFill>
                  <a:srgbClr val="C00000"/>
                </a:solidFill>
                <a:latin typeface="寰蒋闆呴粦,Bold" pitchFamily="0" charset="1"/>
              </a:rPr>
              <a:t>不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算省</a:t>
            </a:r>
            <a:r>
              <a:rPr lang="en-US" sz="2006" baseline="0" b="1" i="0" dirty="0" spc="-20">
                <a:solidFill>
                  <a:srgbClr val="C00000"/>
                </a:solidFill>
                <a:latin typeface="寰蒋闆呴粦,Bold" pitchFamily="0" charset="1"/>
              </a:rPr>
              <a:t>、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市，</a:t>
            </a:r>
            <a:r>
              <a:rPr lang="en-US" sz="2006" baseline="0" b="1" i="0" dirty="0" spc="-20">
                <a:solidFill>
                  <a:srgbClr val="C00000"/>
                </a:solidFill>
                <a:latin typeface="寰蒋闆呴粦,Bold" pitchFamily="0" charset="1"/>
              </a:rPr>
              <a:t>自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主报</a:t>
            </a:r>
            <a:r>
              <a:rPr lang="en-US" sz="2006" baseline="0" b="1" i="0" dirty="0" spc="-20">
                <a:solidFill>
                  <a:srgbClr val="C00000"/>
                </a:solidFill>
                <a:latin typeface="寰蒋闆呴粦,Bold" pitchFamily="0" charset="1"/>
              </a:rPr>
              <a:t>名</a:t>
            </a:r>
            <a:r>
              <a:rPr lang="en-US" sz="2006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的覆盖</a:t>
            </a:r>
          </a:p>
          <a:p>
            <a:pPr marL="0">
              <a:lnSpc>
                <a:spcPts val="3601"/>
              </a:lnSpc>
            </a:pP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100+</a:t>
            </a:r>
            <a:r>
              <a:rPr lang="en-US" sz="2004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区县教体局。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693" name="Freeform 693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4" name="Picture 122"/>
          <p:cNvPicPr>
            <a:picLocks noChangeAspect="0" noChangeArrowheads="1"/>
          </p:cNvPicPr>
          <p:nvPr/>
        </p:nvPicPr>
        <p:blipFill>
          <a:blip r:embed="rId6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695" name="Picture 123"/>
          <p:cNvPicPr>
            <a:picLocks noChangeAspect="0" noChangeArrowheads="1"/>
          </p:cNvPicPr>
          <p:nvPr/>
        </p:nvPicPr>
        <p:blipFill>
          <a:blip r:embed="rId6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696" name="Freeform 696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Freeform 697"/>
          <p:cNvSpPr/>
          <p:nvPr/>
        </p:nvSpPr>
        <p:spPr>
          <a:xfrm rot="0" flipH="0" flipV="0">
            <a:off x="1271524" y="1230503"/>
            <a:ext cx="0" cy="5162956"/>
          </a:xfrm>
          <a:custGeom>
            <a:pathLst>
              <a:path w="0" h="5162956">
                <a:moveTo>
                  <a:pt x="0" y="0"/>
                </a:moveTo>
                <a:lnTo>
                  <a:pt x="0" y="5162956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Freeform 698"/>
          <p:cNvSpPr/>
          <p:nvPr/>
        </p:nvSpPr>
        <p:spPr>
          <a:xfrm rot="0" flipH="0" flipV="0">
            <a:off x="188163" y="3065398"/>
            <a:ext cx="11743614" cy="0"/>
          </a:xfrm>
          <a:custGeom>
            <a:pathLst>
              <a:path w="11743614" h="0">
                <a:moveTo>
                  <a:pt x="0" y="0"/>
                </a:moveTo>
                <a:lnTo>
                  <a:pt x="11743614" y="0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Freeform 699"/>
          <p:cNvSpPr/>
          <p:nvPr/>
        </p:nvSpPr>
        <p:spPr>
          <a:xfrm rot="0" flipH="0" flipV="0">
            <a:off x="188163" y="4531233"/>
            <a:ext cx="11743614" cy="0"/>
          </a:xfrm>
          <a:custGeom>
            <a:pathLst>
              <a:path w="11743614" h="0">
                <a:moveTo>
                  <a:pt x="0" y="0"/>
                </a:moveTo>
                <a:lnTo>
                  <a:pt x="11743614" y="0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Freeform 700"/>
          <p:cNvSpPr/>
          <p:nvPr/>
        </p:nvSpPr>
        <p:spPr>
          <a:xfrm rot="0" flipH="0" flipV="0">
            <a:off x="188163" y="5107304"/>
            <a:ext cx="11743614" cy="0"/>
          </a:xfrm>
          <a:custGeom>
            <a:pathLst>
              <a:path w="11743614" h="0">
                <a:moveTo>
                  <a:pt x="0" y="0"/>
                </a:moveTo>
                <a:lnTo>
                  <a:pt x="11743614" y="0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Freeform 701"/>
          <p:cNvSpPr/>
          <p:nvPr/>
        </p:nvSpPr>
        <p:spPr>
          <a:xfrm rot="0" flipH="0" flipV="0">
            <a:off x="191338" y="1230503"/>
            <a:ext cx="0" cy="5162956"/>
          </a:xfrm>
          <a:custGeom>
            <a:pathLst>
              <a:path w="0" h="5162956">
                <a:moveTo>
                  <a:pt x="0" y="0"/>
                </a:moveTo>
                <a:lnTo>
                  <a:pt x="0" y="5162956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Freeform 702"/>
          <p:cNvSpPr/>
          <p:nvPr/>
        </p:nvSpPr>
        <p:spPr>
          <a:xfrm rot="0" flipH="0" flipV="0">
            <a:off x="11928602" y="1230503"/>
            <a:ext cx="0" cy="5162956"/>
          </a:xfrm>
          <a:custGeom>
            <a:pathLst>
              <a:path w="0" h="5162956">
                <a:moveTo>
                  <a:pt x="0" y="0"/>
                </a:moveTo>
                <a:lnTo>
                  <a:pt x="0" y="5162956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Freeform 703"/>
          <p:cNvSpPr/>
          <p:nvPr/>
        </p:nvSpPr>
        <p:spPr>
          <a:xfrm rot="0" flipH="0" flipV="0">
            <a:off x="188163" y="1233678"/>
            <a:ext cx="11743614" cy="0"/>
          </a:xfrm>
          <a:custGeom>
            <a:pathLst>
              <a:path w="11743614" h="0">
                <a:moveTo>
                  <a:pt x="0" y="0"/>
                </a:moveTo>
                <a:lnTo>
                  <a:pt x="11743614" y="0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Freeform 704"/>
          <p:cNvSpPr/>
          <p:nvPr/>
        </p:nvSpPr>
        <p:spPr>
          <a:xfrm rot="0" flipH="0" flipV="0">
            <a:off x="188163" y="6390284"/>
            <a:ext cx="11743614" cy="0"/>
          </a:xfrm>
          <a:custGeom>
            <a:pathLst>
              <a:path w="11743614" h="0">
                <a:moveTo>
                  <a:pt x="0" y="0"/>
                </a:moveTo>
                <a:lnTo>
                  <a:pt x="11743614" y="0"/>
                </a:lnTo>
              </a:path>
            </a:pathLst>
          </a:custGeom>
          <a:noFill/>
          <a:ln w="6350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Rectangle 705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-27-</a:t>
            </a:r>
          </a:p>
        </p:txBody>
      </p:sp>
      <p:sp>
        <p:nvSpPr>
          <p:cNvPr id="706" name="Rectangle 706"/>
          <p:cNvSpPr/>
          <p:nvPr/>
        </p:nvSpPr>
        <p:spPr>
          <a:xfrm rot="0" flipH="0" flipV="0">
            <a:off x="619048" y="169103"/>
            <a:ext cx="12192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友商比较</a:t>
            </a:r>
          </a:p>
        </p:txBody>
      </p:sp>
      <p:sp>
        <p:nvSpPr>
          <p:cNvPr id="707" name="Rectangle 707"/>
          <p:cNvSpPr/>
          <p:nvPr/>
        </p:nvSpPr>
        <p:spPr>
          <a:xfrm rot="0" flipH="0" flipV="0">
            <a:off x="197815" y="1745838"/>
            <a:ext cx="1066800" cy="4226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中国电信天翼云</a:t>
            </a:r>
          </a:p>
          <a:p>
            <a:pPr marL="228600">
              <a:lnSpc>
                <a:spcPts val="143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直播课堂</a:t>
            </a:r>
          </a:p>
        </p:txBody>
      </p:sp>
      <p:sp>
        <p:nvSpPr>
          <p:cNvPr id="708" name="Rectangle 708"/>
          <p:cNvSpPr/>
          <p:nvPr/>
        </p:nvSpPr>
        <p:spPr>
          <a:xfrm rot="0" flipH="0" flipV="0">
            <a:off x="1274317" y="1197198"/>
            <a:ext cx="10515600" cy="605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老师在学校或家里组织直播，学生在家通过电脑、手机或</a:t>
            </a:r>
            <a:r>
              <a:rPr lang="en-US" sz="1200" baseline="0" b="0" i="0" dirty="0" spc="-98">
                <a:latin typeface="寰蒋闆呴粦" pitchFamily="0" charset="1"/>
              </a:rPr>
              <a:t>P</a:t>
            </a:r>
            <a:r>
              <a:rPr lang="en-US" sz="1200" baseline="0" b="0" i="0" dirty="0" spc="0">
                <a:latin typeface="寰蒋闆呴粦" pitchFamily="0" charset="1"/>
              </a:rPr>
              <a:t>AD</a:t>
            </a:r>
            <a:r>
              <a:rPr lang="en-US" sz="1200" baseline="0" b="0" i="0" dirty="0" spc="0">
                <a:latin typeface="寰蒋闆呴粦" pitchFamily="0" charset="1"/>
              </a:rPr>
              <a:t>上课。</a:t>
            </a:r>
          </a:p>
          <a:p>
            <a:pPr marL="0">
              <a:lnSpc>
                <a:spcPts val="143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云直播课堂是中国电信自主研发的轻量级在线教育应用平台。以分层式应用在线教学理念为导向，提供在线直播授课，为师生提供辅助教学与自主学习平台、</a:t>
            </a:r>
          </a:p>
          <a:p>
            <a:pPr marL="0">
              <a:lnSpc>
                <a:spcPts val="143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资源管理等，实现数据分析教学模式，全面提升学校的教学效率和学生的自主学习能力。</a:t>
            </a:r>
          </a:p>
        </p:txBody>
      </p:sp>
      <p:sp>
        <p:nvSpPr>
          <p:cNvPr id="709" name="Rectangle 709"/>
          <p:cNvSpPr/>
          <p:nvPr/>
        </p:nvSpPr>
        <p:spPr>
          <a:xfrm rot="0" flipH="0" flipV="0">
            <a:off x="1274317" y="1745838"/>
            <a:ext cx="914400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主要特点有：</a:t>
            </a:r>
          </a:p>
        </p:txBody>
      </p:sp>
      <p:sp>
        <p:nvSpPr>
          <p:cNvPr id="710" name="Rectangle 710"/>
          <p:cNvSpPr/>
          <p:nvPr/>
        </p:nvSpPr>
        <p:spPr>
          <a:xfrm rot="0" flipH="0" flipV="0">
            <a:off x="1274317" y="1928718"/>
            <a:ext cx="9081820" cy="9716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1</a:t>
            </a:r>
            <a:r>
              <a:rPr lang="en-US" sz="1200" baseline="0" b="0" i="0" dirty="0" spc="0">
                <a:latin typeface="寰蒋闆呴粦" pitchFamily="0" charset="1"/>
              </a:rPr>
              <a:t>、部署简单：无须布线，</a:t>
            </a:r>
            <a:r>
              <a:rPr lang="en-US" sz="1200" baseline="0" b="0" i="0" dirty="0" spc="0">
                <a:latin typeface="寰蒋闆呴粦" pitchFamily="0" charset="1"/>
              </a:rPr>
              <a:t>30</a:t>
            </a:r>
            <a:r>
              <a:rPr lang="en-US" sz="1200" baseline="0" b="0" i="0" dirty="0" spc="0">
                <a:latin typeface="寰蒋闆呴粦" pitchFamily="0" charset="1"/>
              </a:rPr>
              <a:t>分钟快速部署，超便捷一站式在线教学平台；让用户随时开课、随时学习。</a:t>
            </a:r>
          </a:p>
          <a:p>
            <a:pPr marL="0">
              <a:lnSpc>
                <a:spcPts val="1440"/>
              </a:lnSpc>
            </a:pPr>
            <a:r>
              <a:rPr lang="en-US" sz="1202" baseline="0" b="0" i="0" dirty="0" spc="0">
                <a:latin typeface="寰蒋闆呴粦" pitchFamily="0" charset="1"/>
              </a:rPr>
              <a:t>2</a:t>
            </a:r>
            <a:r>
              <a:rPr lang="en-US" sz="1202" baseline="0" b="0" i="0" dirty="0" spc="0">
                <a:latin typeface="寰蒋闆呴粦" pitchFamily="0" charset="1"/>
              </a:rPr>
              <a:t>、资质齐全：具备信息网络传播视听节目许可证、网络文化经营许可证等权威资质，与市场上的互联网在线教育平台形成差异化优势。</a:t>
            </a:r>
          </a:p>
          <a:p>
            <a:pPr marL="0">
              <a:lnSpc>
                <a:spcPts val="1439"/>
              </a:lnSpc>
            </a:pPr>
            <a:r>
              <a:rPr lang="en-US" sz="1202" baseline="0" b="0" i="0" dirty="0" spc="0">
                <a:latin typeface="寰蒋闆呴粦" pitchFamily="0" charset="1"/>
              </a:rPr>
              <a:t>3</a:t>
            </a:r>
            <a:r>
              <a:rPr lang="en-US" sz="1202" baseline="0" b="0" i="0" dirty="0" spc="0">
                <a:latin typeface="寰蒋闆呴粦" pitchFamily="0" charset="1"/>
              </a:rPr>
              <a:t>、专业教学平台：具备在线备课、在线预习、在线白板、在线作业、在线考试、统计分析、错题整理等功能，还原真实课堂。</a:t>
            </a:r>
          </a:p>
          <a:p>
            <a:pPr marL="0">
              <a:lnSpc>
                <a:spcPts val="1442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4</a:t>
            </a:r>
            <a:r>
              <a:rPr lang="en-US" sz="1200" baseline="0" b="0" i="0" dirty="0" spc="0">
                <a:latin typeface="寰蒋闆呴粦" pitchFamily="0" charset="1"/>
              </a:rPr>
              <a:t>、融合多种教学工具：可灵活接入高拍仪、微课笔、手写板等教学工具，满足多种场景需求。</a:t>
            </a:r>
          </a:p>
          <a:p>
            <a:pPr marL="0">
              <a:lnSpc>
                <a:spcPts val="143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5</a:t>
            </a:r>
            <a:r>
              <a:rPr lang="en-US" sz="1200" baseline="0" b="0" i="0" dirty="0" spc="0">
                <a:latin typeface="寰蒋闆呴粦" pitchFamily="0" charset="1"/>
              </a:rPr>
              <a:t>、海量支撑：基于中国电信天翼云支撑，支持万人同时在线上课。</a:t>
            </a:r>
          </a:p>
        </p:txBody>
      </p:sp>
      <p:sp>
        <p:nvSpPr>
          <p:cNvPr id="711" name="Rectangle 711"/>
          <p:cNvSpPr/>
          <p:nvPr/>
        </p:nvSpPr>
        <p:spPr>
          <a:xfrm rot="0" flipH="0" flipV="0">
            <a:off x="1274317" y="2843499"/>
            <a:ext cx="3694557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目前已能支持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10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万级并发能力</a:t>
            </a:r>
            <a:r>
              <a:rPr lang="en-US" sz="1200" baseline="0" b="0" i="0" dirty="0" spc="0">
                <a:latin typeface="寰蒋闆呴粦" pitchFamily="0" charset="1"/>
              </a:rPr>
              <a:t>，后续能力正在扩容中。</a:t>
            </a:r>
          </a:p>
        </p:txBody>
      </p:sp>
      <p:sp>
        <p:nvSpPr>
          <p:cNvPr id="712" name="Rectangle 712"/>
          <p:cNvSpPr/>
          <p:nvPr/>
        </p:nvSpPr>
        <p:spPr>
          <a:xfrm rot="0" flipH="0" flipV="0">
            <a:off x="231343" y="3395187"/>
            <a:ext cx="1000048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中国电信</a:t>
            </a:r>
            <a:r>
              <a:rPr lang="en-US" sz="1200" baseline="0" b="0" i="0" dirty="0" spc="0">
                <a:latin typeface="寰蒋闆呴粦" pitchFamily="0" charset="1"/>
              </a:rPr>
              <a:t>ITV</a:t>
            </a:r>
            <a:r>
              <a:rPr lang="en-US" sz="1200" baseline="0" b="0" i="0" dirty="0" spc="0">
                <a:latin typeface="寰蒋闆呴粦" pitchFamily="0" charset="1"/>
              </a:rPr>
              <a:t>点</a:t>
            </a:r>
          </a:p>
        </p:txBody>
      </p:sp>
      <p:sp>
        <p:nvSpPr>
          <p:cNvPr id="713" name="Rectangle 713"/>
          <p:cNvSpPr/>
          <p:nvPr/>
        </p:nvSpPr>
        <p:spPr>
          <a:xfrm rot="0" flipH="0" flipV="0">
            <a:off x="655015" y="3578067"/>
            <a:ext cx="152400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播</a:t>
            </a:r>
          </a:p>
        </p:txBody>
      </p:sp>
      <p:sp>
        <p:nvSpPr>
          <p:cNvPr id="714" name="Rectangle 714"/>
          <p:cNvSpPr/>
          <p:nvPr/>
        </p:nvSpPr>
        <p:spPr>
          <a:xfrm rot="0" flipH="0" flipV="0">
            <a:off x="1274317" y="3029046"/>
            <a:ext cx="10600943" cy="4227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ITV</a:t>
            </a:r>
            <a:r>
              <a:rPr lang="en-US" sz="1200" baseline="0" b="0" i="0" dirty="0" spc="0">
                <a:latin typeface="寰蒋闆呴粦" pitchFamily="0" charset="1"/>
              </a:rPr>
              <a:t>是以宽带网络为传输通道，以电视机为终端，集互联网、多媒体、通讯等多种技术为一体，向用户提供点播、直播等多种交互式服务的崭新产品，是数字电</a:t>
            </a:r>
          </a:p>
          <a:p>
            <a:pPr marL="0">
              <a:lnSpc>
                <a:spcPts val="1440"/>
              </a:lnSpc>
            </a:pPr>
            <a:r>
              <a:rPr lang="en-US" sz="1202" baseline="0" b="0" i="0" dirty="0" spc="0">
                <a:latin typeface="寰蒋闆呴粦" pitchFamily="0" charset="1"/>
              </a:rPr>
              <a:t>视的一种最新技术和理念的体现，是电视内容产业发展的方向。</a:t>
            </a:r>
          </a:p>
        </p:txBody>
      </p:sp>
      <p:sp>
        <p:nvSpPr>
          <p:cNvPr id="715" name="Rectangle 715"/>
          <p:cNvSpPr/>
          <p:nvPr/>
        </p:nvSpPr>
        <p:spPr>
          <a:xfrm rot="0" flipH="0" flipV="0">
            <a:off x="1274317" y="3395187"/>
            <a:ext cx="914400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主要特点有：</a:t>
            </a:r>
          </a:p>
        </p:txBody>
      </p:sp>
      <p:sp>
        <p:nvSpPr>
          <p:cNvPr id="716" name="Rectangle 716"/>
          <p:cNvSpPr/>
          <p:nvPr/>
        </p:nvSpPr>
        <p:spPr>
          <a:xfrm rot="0" flipH="0" flipV="0">
            <a:off x="1274317" y="3578067"/>
            <a:ext cx="3528441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1</a:t>
            </a:r>
            <a:r>
              <a:rPr lang="en-US" sz="1200" baseline="0" b="0" i="0" dirty="0" spc="0">
                <a:latin typeface="寰蒋闆呴粦" pitchFamily="0" charset="1"/>
              </a:rPr>
              <a:t>、方便直观、使用简便：有电视有</a:t>
            </a:r>
            <a:r>
              <a:rPr lang="en-US" sz="1200" baseline="0" b="0" i="0" dirty="0" spc="0">
                <a:latin typeface="寰蒋闆呴粦" pitchFamily="0" charset="1"/>
              </a:rPr>
              <a:t>ITV</a:t>
            </a:r>
            <a:r>
              <a:rPr lang="en-US" sz="1200" baseline="0" b="0" i="0" dirty="0" spc="0">
                <a:latin typeface="寰蒋闆呴粦" pitchFamily="0" charset="1"/>
              </a:rPr>
              <a:t>即可随看随学</a:t>
            </a:r>
          </a:p>
        </p:txBody>
      </p:sp>
      <p:sp>
        <p:nvSpPr>
          <p:cNvPr id="717" name="Rectangle 717"/>
          <p:cNvSpPr/>
          <p:nvPr/>
        </p:nvSpPr>
        <p:spPr>
          <a:xfrm rot="0" flipH="0" flipV="0">
            <a:off x="1274317" y="3760947"/>
            <a:ext cx="2375916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2</a:t>
            </a:r>
            <a:r>
              <a:rPr lang="en-US" sz="1200" baseline="0" b="0" i="0" dirty="0" spc="0">
                <a:latin typeface="寰蒋闆呴粦" pitchFamily="0" charset="1"/>
              </a:rPr>
              <a:t>、电视新看法：回看、时移、点播</a:t>
            </a:r>
          </a:p>
        </p:txBody>
      </p:sp>
      <p:sp>
        <p:nvSpPr>
          <p:cNvPr id="718" name="Rectangle 718"/>
          <p:cNvSpPr/>
          <p:nvPr/>
        </p:nvSpPr>
        <p:spPr>
          <a:xfrm rot="0" flipH="0" flipV="0">
            <a:off x="1274317" y="3943827"/>
            <a:ext cx="2375916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3</a:t>
            </a:r>
            <a:r>
              <a:rPr lang="en-US" sz="1200" baseline="0" b="0" i="0" dirty="0" spc="0">
                <a:latin typeface="寰蒋闆呴粦" pitchFamily="0" charset="1"/>
              </a:rPr>
              <a:t>、安全稳定：专线传输、信号稳定</a:t>
            </a:r>
          </a:p>
        </p:txBody>
      </p:sp>
      <p:sp>
        <p:nvSpPr>
          <p:cNvPr id="719" name="Rectangle 719"/>
          <p:cNvSpPr/>
          <p:nvPr/>
        </p:nvSpPr>
        <p:spPr>
          <a:xfrm rot="0" flipH="0" flipV="0">
            <a:off x="1274317" y="4126707"/>
            <a:ext cx="6684898" cy="4226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4</a:t>
            </a:r>
            <a:r>
              <a:rPr lang="en-US" sz="1200" baseline="0" b="0" i="0" dirty="0" spc="0">
                <a:latin typeface="寰蒋闆呴粦" pitchFamily="0" charset="1"/>
              </a:rPr>
              <a:t>、低时延不卡顿：运营商级信号传输，全省</a:t>
            </a:r>
            <a:r>
              <a:rPr lang="en-US" sz="1200" baseline="0" b="0" i="0" dirty="0" spc="0">
                <a:latin typeface="寰蒋闆呴粦" pitchFamily="0" charset="1"/>
              </a:rPr>
              <a:t>600</a:t>
            </a:r>
            <a:r>
              <a:rPr lang="en-US" sz="1200" baseline="0" b="0" i="0" dirty="0" spc="0">
                <a:latin typeface="寰蒋闆呴粦" pitchFamily="0" charset="1"/>
              </a:rPr>
              <a:t>万用户同看春晚</a:t>
            </a:r>
          </a:p>
          <a:p>
            <a:pPr marL="0">
              <a:lnSpc>
                <a:spcPts val="1440"/>
              </a:lnSpc>
            </a:pP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教育局或学校把视频事先上传到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ITV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平台，学生在家通过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TV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点播上课</a:t>
            </a:r>
            <a:r>
              <a:rPr lang="en-US" sz="1200" baseline="0" b="0" i="0" dirty="0" spc="0">
                <a:latin typeface="寰蒋闆呴粦" pitchFamily="0" charset="1"/>
              </a:rPr>
              <a:t>，目前能支持</a:t>
            </a:r>
            <a:r>
              <a:rPr lang="en-US" sz="1200" baseline="0" b="0" i="0" dirty="0" spc="0">
                <a:latin typeface="寰蒋闆呴粦" pitchFamily="0" charset="1"/>
              </a:rPr>
              <a:t>600</a:t>
            </a:r>
            <a:r>
              <a:rPr lang="en-US" sz="1200" baseline="0" b="0" i="0" dirty="0" spc="0">
                <a:latin typeface="寰蒋闆呴粦" pitchFamily="0" charset="1"/>
              </a:rPr>
              <a:t>万并发能力。</a:t>
            </a:r>
          </a:p>
        </p:txBody>
      </p:sp>
      <p:sp>
        <p:nvSpPr>
          <p:cNvPr id="720" name="Rectangle 720"/>
          <p:cNvSpPr/>
          <p:nvPr/>
        </p:nvSpPr>
        <p:spPr>
          <a:xfrm rot="0" flipH="0" flipV="0">
            <a:off x="197815" y="4678395"/>
            <a:ext cx="1066800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云视讯远程课堂</a:t>
            </a:r>
          </a:p>
        </p:txBody>
      </p:sp>
      <p:sp>
        <p:nvSpPr>
          <p:cNvPr id="721" name="Rectangle 721"/>
          <p:cNvSpPr/>
          <p:nvPr/>
        </p:nvSpPr>
        <p:spPr>
          <a:xfrm rot="0" flipH="0" flipV="0">
            <a:off x="1274317" y="4495515"/>
            <a:ext cx="9997186" cy="605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基于中国移动云视讯的平台，帮助学校快速部署自己的在线课堂平台。</a:t>
            </a:r>
          </a:p>
          <a:p>
            <a:pPr marL="0">
              <a:lnSpc>
                <a:spcPts val="143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1</a:t>
            </a:r>
            <a:r>
              <a:rPr lang="en-US" sz="1200" baseline="0" b="0" i="0" dirty="0" spc="0">
                <a:latin typeface="寰蒋闆呴粦" pitchFamily="0" charset="1"/>
              </a:rPr>
              <a:t>、年级直播课：学校排课、教委巡课、直播课、学生多终端接入、上课提醒，师生评论互动、课程直播回放、课件共享，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单课万级并发</a:t>
            </a:r>
            <a:r>
              <a:rPr lang="en-US" sz="1200" baseline="0" b="0" i="0" dirty="0" spc="0">
                <a:latin typeface="寰蒋闆呴粦" pitchFamily="0" charset="1"/>
              </a:rPr>
              <a:t>，大数据统计</a:t>
            </a:r>
          </a:p>
          <a:p>
            <a:pPr marL="0">
              <a:lnSpc>
                <a:spcPts val="1439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2</a:t>
            </a:r>
            <a:r>
              <a:rPr lang="en-US" sz="1200" baseline="0" b="0" i="0" dirty="0" spc="0">
                <a:latin typeface="寰蒋闆呴粦" pitchFamily="0" charset="1"/>
              </a:rPr>
              <a:t>、班级互动课：教师在家授课，视频问答、学生管理、屏幕共享、课件共写、举手、小班互动、单课支持</a:t>
            </a:r>
            <a:r>
              <a:rPr lang="en-US" sz="1200" baseline="0" b="0" i="0" dirty="0" spc="0">
                <a:latin typeface="寰蒋闆呴粦" pitchFamily="0" charset="1"/>
              </a:rPr>
              <a:t>300</a:t>
            </a:r>
            <a:r>
              <a:rPr lang="en-US" sz="1200" baseline="0" b="0" i="0" dirty="0" spc="0">
                <a:latin typeface="寰蒋闆呴粦" pitchFamily="0" charset="1"/>
              </a:rPr>
              <a:t>方互动</a:t>
            </a:r>
          </a:p>
        </p:txBody>
      </p:sp>
      <p:sp>
        <p:nvSpPr>
          <p:cNvPr id="722" name="Rectangle 722"/>
          <p:cNvSpPr/>
          <p:nvPr/>
        </p:nvSpPr>
        <p:spPr>
          <a:xfrm rot="0" flipH="0" flipV="0">
            <a:off x="502615" y="5437347"/>
            <a:ext cx="457504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和教育</a:t>
            </a:r>
          </a:p>
        </p:txBody>
      </p:sp>
      <p:sp>
        <p:nvSpPr>
          <p:cNvPr id="723" name="Rectangle 723"/>
          <p:cNvSpPr/>
          <p:nvPr/>
        </p:nvSpPr>
        <p:spPr>
          <a:xfrm rot="0" flipH="0" flipV="0">
            <a:off x="1274317" y="5071587"/>
            <a:ext cx="10626597" cy="605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1</a:t>
            </a:r>
            <a:r>
              <a:rPr lang="en-US" sz="1200" baseline="0" b="0" i="0" dirty="0" spc="0">
                <a:latin typeface="寰蒋闆呴粦" pitchFamily="0" charset="1"/>
              </a:rPr>
              <a:t>、免费名师直播课程资源：</a:t>
            </a:r>
          </a:p>
          <a:p>
            <a:pPr marL="0">
              <a:lnSpc>
                <a:spcPts val="1440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汇集全国一线教培机构名师，拥有覆盖</a:t>
            </a:r>
            <a:r>
              <a:rPr lang="en-US" sz="1200" baseline="0" b="0" i="0" dirty="0" spc="0">
                <a:latin typeface="寰蒋闆呴粦" pitchFamily="0" charset="1"/>
              </a:rPr>
              <a:t>k12</a:t>
            </a:r>
            <a:r>
              <a:rPr lang="en-US" sz="1200" baseline="0" b="0" i="0" dirty="0" spc="0">
                <a:latin typeface="寰蒋闆呴粦" pitchFamily="0" charset="1"/>
              </a:rPr>
              <a:t>全学段、全年级的直录播课程，针对严峻疫情，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特开设疫区学习专区，为疫区全体师生免费</a:t>
            </a:r>
            <a:r>
              <a:rPr lang="en-US" sz="1200" baseline="0" b="0" i="0" dirty="0" spc="0">
                <a:latin typeface="寰蒋闆呴粦" pitchFamily="0" charset="1"/>
              </a:rPr>
              <a:t>提供各类精品直播课程及</a:t>
            </a:r>
          </a:p>
          <a:p>
            <a:pPr marL="0">
              <a:lnSpc>
                <a:spcPts val="1440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专题录播课程资源</a:t>
            </a:r>
            <a:r>
              <a:rPr lang="en-US" sz="1200" baseline="0" b="0" i="0" dirty="0" spc="0">
                <a:latin typeface="寰蒋闆呴粦" pitchFamily="0" charset="1"/>
              </a:rPr>
              <a:t>(</a:t>
            </a:r>
            <a:r>
              <a:rPr lang="en-US" sz="1200" baseline="0" b="0" i="0" dirty="0" spc="0">
                <a:latin typeface="寰蒋闆呴粦" pitchFamily="0" charset="1"/>
              </a:rPr>
              <a:t>人教版</a:t>
            </a:r>
            <a:r>
              <a:rPr lang="en-US" sz="1200" baseline="0" b="0" i="0" dirty="0" spc="0">
                <a:latin typeface="寰蒋闆呴粦" pitchFamily="0" charset="1"/>
              </a:rPr>
              <a:t>)</a:t>
            </a:r>
            <a:r>
              <a:rPr lang="en-US" sz="1200" baseline="0" b="0" i="0" dirty="0" spc="0">
                <a:latin typeface="寰蒋闆呴粦" pitchFamily="0" charset="1"/>
              </a:rPr>
              <a:t>。</a:t>
            </a:r>
          </a:p>
        </p:txBody>
      </p:sp>
      <p:sp>
        <p:nvSpPr>
          <p:cNvPr id="724" name="Rectangle 724"/>
          <p:cNvSpPr/>
          <p:nvPr/>
        </p:nvSpPr>
        <p:spPr>
          <a:xfrm rot="0" flipH="0" flipV="0">
            <a:off x="1274317" y="5620176"/>
            <a:ext cx="10531856" cy="6055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latin typeface="寰蒋闆呴粦" pitchFamily="0" charset="1"/>
              </a:rPr>
              <a:t>2</a:t>
            </a:r>
            <a:r>
              <a:rPr lang="en-US" sz="1200" baseline="0" b="0" i="0" dirty="0" spc="0">
                <a:latin typeface="寰蒋闆呴粦" pitchFamily="0" charset="1"/>
              </a:rPr>
              <a:t>、直播教室：</a:t>
            </a:r>
          </a:p>
          <a:p>
            <a:pPr marL="0">
              <a:lnSpc>
                <a:spcPts val="1440"/>
              </a:lnSpc>
            </a:pPr>
            <a:r>
              <a:rPr lang="en-US" sz="1200" baseline="0" b="0" i="0" dirty="0" spc="0">
                <a:latin typeface="寰蒋闆呴粦" pitchFamily="0" charset="1"/>
              </a:rPr>
              <a:t>大班课：不限制直播间数，每节直播间不限制最大人数，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所有直播间累计最大支持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10000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人同时在线</a:t>
            </a:r>
            <a:r>
              <a:rPr lang="en-US" sz="1200" baseline="0" b="0" i="0" dirty="0" spc="0">
                <a:latin typeface="寰蒋闆呴粦" pitchFamily="0" charset="1"/>
              </a:rPr>
              <a:t>，教师端授课满足直播、学生管理、电子白板等效果，学</a:t>
            </a:r>
          </a:p>
          <a:p>
            <a:pPr marL="0">
              <a:lnSpc>
                <a:spcPts val="1440"/>
              </a:lnSpc>
            </a:pPr>
            <a:r>
              <a:rPr lang="en-US" sz="1202" baseline="0" b="0" i="0" dirty="0" spc="0">
                <a:latin typeface="寰蒋闆呴粦" pitchFamily="0" charset="1"/>
              </a:rPr>
              <a:t>生端可实现举手、提问、聊天等效果。</a:t>
            </a:r>
          </a:p>
        </p:txBody>
      </p:sp>
      <p:sp>
        <p:nvSpPr>
          <p:cNvPr id="725" name="Rectangle 725"/>
          <p:cNvSpPr/>
          <p:nvPr/>
        </p:nvSpPr>
        <p:spPr>
          <a:xfrm rot="0" flipH="0" flipV="0">
            <a:off x="1274317" y="6169121"/>
            <a:ext cx="7962391" cy="2397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小班课</a:t>
            </a:r>
            <a:r>
              <a:rPr lang="en-US" sz="1200" baseline="0" b="0" i="0" dirty="0" spc="0">
                <a:latin typeface="寰蒋闆呴粦" pitchFamily="0" charset="1"/>
              </a:rPr>
              <a:t>：在大班课的功能基础上增加音视频互动功能，师生之间可通过视频进行互动</a:t>
            </a:r>
            <a:r>
              <a:rPr lang="en-US" sz="1200" baseline="0" b="0" i="0" dirty="0" spc="-76">
                <a:latin typeface="寰蒋闆呴粦" pitchFamily="0" charset="1"/>
              </a:rPr>
              <a:t>，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一节课最大支</a:t>
            </a:r>
            <a:r>
              <a:rPr lang="en-US" sz="1200" baseline="0" b="1" i="0" dirty="0" spc="-11">
                <a:solidFill>
                  <a:srgbClr val="C00000"/>
                </a:solidFill>
                <a:latin typeface="寰蒋闆呴粦,Bold" pitchFamily="0" charset="1"/>
              </a:rPr>
              <a:t>持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12</a:t>
            </a:r>
            <a:r>
              <a:rPr lang="en-US" sz="12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人同时在线</a:t>
            </a:r>
            <a:r>
              <a:rPr lang="en-US" sz="1200" baseline="0" b="0" i="0" dirty="0" spc="0">
                <a:latin typeface="寰蒋闆呴粦" pitchFamily="0" charset="1"/>
              </a:rPr>
              <a:t>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726" name="Freeform 72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7" name="Picture 122"/>
          <p:cNvPicPr>
            <a:picLocks noChangeAspect="0" noChangeArrowheads="1"/>
          </p:cNvPicPr>
          <p:nvPr/>
        </p:nvPicPr>
        <p:blipFill>
          <a:blip r:embed="rId7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728" name="Picture 123"/>
          <p:cNvPicPr>
            <a:picLocks noChangeAspect="0" noChangeArrowheads="1"/>
          </p:cNvPicPr>
          <p:nvPr/>
        </p:nvPicPr>
        <p:blipFill>
          <a:blip r:embed="rId7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729" name="Freeform 729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Freeform 730"/>
          <p:cNvSpPr/>
          <p:nvPr/>
        </p:nvSpPr>
        <p:spPr>
          <a:xfrm rot="0" flipH="0" flipV="0">
            <a:off x="2423160" y="1277112"/>
            <a:ext cx="2232660" cy="1786128"/>
          </a:xfrm>
          <a:custGeom>
            <a:pathLst>
              <a:path w="2232660" h="1786128">
                <a:moveTo>
                  <a:pt x="0" y="1786128"/>
                </a:moveTo>
                <a:lnTo>
                  <a:pt x="2232660" y="1786128"/>
                </a:lnTo>
                <a:lnTo>
                  <a:pt x="2232660" y="0"/>
                </a:lnTo>
                <a:lnTo>
                  <a:pt x="0" y="0"/>
                </a:lnTo>
                <a:lnTo>
                  <a:pt x="0" y="1786128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Freeform 731"/>
          <p:cNvSpPr/>
          <p:nvPr/>
        </p:nvSpPr>
        <p:spPr>
          <a:xfrm rot="0" flipH="0" flipV="0">
            <a:off x="6888480" y="1277112"/>
            <a:ext cx="2226564" cy="1786128"/>
          </a:xfrm>
          <a:custGeom>
            <a:pathLst>
              <a:path w="2226564" h="1786128">
                <a:moveTo>
                  <a:pt x="0" y="1786128"/>
                </a:moveTo>
                <a:lnTo>
                  <a:pt x="2226564" y="1786128"/>
                </a:lnTo>
                <a:lnTo>
                  <a:pt x="2226564" y="0"/>
                </a:lnTo>
                <a:lnTo>
                  <a:pt x="0" y="0"/>
                </a:lnTo>
                <a:lnTo>
                  <a:pt x="0" y="1786128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Freeform 732"/>
          <p:cNvSpPr/>
          <p:nvPr/>
        </p:nvSpPr>
        <p:spPr>
          <a:xfrm rot="0" flipH="0" flipV="0">
            <a:off x="5879591" y="3509772"/>
            <a:ext cx="0" cy="2448267"/>
          </a:xfrm>
          <a:custGeom>
            <a:pathLst>
              <a:path w="0" h="2448267">
                <a:moveTo>
                  <a:pt x="0" y="0"/>
                </a:moveTo>
                <a:lnTo>
                  <a:pt x="0" y="2448267"/>
                </a:lnTo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custDash>
              <a:ds d="400000" sp="3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Rectangle 733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-28-</a:t>
            </a:r>
          </a:p>
        </p:txBody>
      </p:sp>
      <p:sp>
        <p:nvSpPr>
          <p:cNvPr id="734" name="Rectangle 734"/>
          <p:cNvSpPr/>
          <p:nvPr/>
        </p:nvSpPr>
        <p:spPr>
          <a:xfrm rot="0" flipH="0" flipV="0">
            <a:off x="619048" y="207837"/>
            <a:ext cx="12192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推进路径</a:t>
            </a:r>
          </a:p>
        </p:txBody>
      </p:sp>
      <p:sp>
        <p:nvSpPr>
          <p:cNvPr id="735" name="Rectangle 735"/>
          <p:cNvSpPr/>
          <p:nvPr/>
        </p:nvSpPr>
        <p:spPr>
          <a:xfrm rot="0" flipH="0" flipV="0">
            <a:off x="2875533" y="1825462"/>
            <a:ext cx="5813425" cy="5586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4392676" algn="l"/>
              </a:tabLst>
            </a:pPr>
            <a:r>
              <a:rPr lang="en-US" sz="2795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当前阶段	后续阶段</a:t>
            </a:r>
          </a:p>
        </p:txBody>
      </p:sp>
      <p:sp>
        <p:nvSpPr>
          <p:cNvPr id="736" name="Rectangle 736"/>
          <p:cNvSpPr/>
          <p:nvPr/>
        </p:nvSpPr>
        <p:spPr>
          <a:xfrm rot="0" flipH="0" flipV="0">
            <a:off x="2611882" y="3347079"/>
            <a:ext cx="2029757" cy="32455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0">
                <a:latin typeface="寰蒋闆呴粦" pitchFamily="0" charset="1"/>
              </a:rPr>
              <a:t>1</a:t>
            </a:r>
            <a:r>
              <a:rPr lang="en-US" sz="1596" baseline="0" b="0" i="0" dirty="0" spc="0">
                <a:latin typeface="寰蒋闆呴粦" pitchFamily="0" charset="1"/>
              </a:rPr>
              <a:t>、集团、各省教育总</a:t>
            </a:r>
          </a:p>
          <a:p>
            <a:pPr marL="0">
              <a:lnSpc>
                <a:spcPts val="2880"/>
              </a:lnSpc>
            </a:pPr>
            <a:r>
              <a:rPr lang="en-US" sz="1598" baseline="0" b="0" i="0" dirty="0" spc="0">
                <a:latin typeface="寰蒋闆呴粦" pitchFamily="0" charset="1"/>
              </a:rPr>
              <a:t>监、钉钉运营商合作</a:t>
            </a:r>
          </a:p>
          <a:p>
            <a:pPr marL="0">
              <a:lnSpc>
                <a:spcPts val="2881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部、区域拉群。</a:t>
            </a:r>
          </a:p>
          <a:p>
            <a:pPr marL="0">
              <a:lnSpc>
                <a:spcPts val="2879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2</a:t>
            </a:r>
            <a:r>
              <a:rPr lang="en-US" sz="1596" baseline="0" b="0" i="0" dirty="0" spc="0">
                <a:latin typeface="寰蒋闆呴粦" pitchFamily="0" charset="1"/>
              </a:rPr>
              <a:t>、明确目标，集合资</a:t>
            </a:r>
          </a:p>
          <a:p>
            <a:pPr marL="0">
              <a:lnSpc>
                <a:spcPts val="2879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源主要针对省、市一</a:t>
            </a:r>
          </a:p>
          <a:p>
            <a:pPr marL="0">
              <a:lnSpc>
                <a:spcPts val="2880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级及客情到位的区县</a:t>
            </a:r>
          </a:p>
          <a:p>
            <a:pPr marL="0">
              <a:lnSpc>
                <a:spcPts val="2882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教体局进行联合攻关。</a:t>
            </a:r>
          </a:p>
          <a:p>
            <a:pPr marL="0">
              <a:lnSpc>
                <a:spcPts val="2879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3</a:t>
            </a:r>
            <a:r>
              <a:rPr lang="en-US" sz="1596" baseline="0" b="0" i="0" dirty="0" spc="0">
                <a:latin typeface="寰蒋闆呴粦" pitchFamily="0" charset="1"/>
              </a:rPr>
              <a:t>、在疫情关键时刻打</a:t>
            </a:r>
          </a:p>
          <a:p>
            <a:pPr marL="0">
              <a:lnSpc>
                <a:spcPts val="2880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出标杆体现责任担当。</a:t>
            </a:r>
          </a:p>
        </p:txBody>
      </p:sp>
      <p:sp>
        <p:nvSpPr>
          <p:cNvPr id="737" name="Rectangle 737"/>
          <p:cNvSpPr/>
          <p:nvPr/>
        </p:nvSpPr>
        <p:spPr>
          <a:xfrm rot="0" flipH="0" flipV="0">
            <a:off x="6980173" y="3347079"/>
            <a:ext cx="2232449" cy="21479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0">
                <a:latin typeface="寰蒋闆呴粦" pitchFamily="0" charset="1"/>
              </a:rPr>
              <a:t>1</a:t>
            </a:r>
            <a:r>
              <a:rPr lang="en-US" sz="1596" baseline="0" b="0" i="0" dirty="0" spc="0">
                <a:latin typeface="寰蒋闆呴粦" pitchFamily="0" charset="1"/>
              </a:rPr>
              <a:t>、分省建立区域小群，</a:t>
            </a:r>
          </a:p>
          <a:p>
            <a:pPr marL="0">
              <a:lnSpc>
                <a:spcPts val="2880"/>
              </a:lnSpc>
            </a:pPr>
            <a:r>
              <a:rPr lang="en-US" sz="1598" baseline="0" b="0" i="0" dirty="0" spc="0">
                <a:latin typeface="寰蒋闆呴粦" pitchFamily="0" charset="1"/>
              </a:rPr>
              <a:t>向纵深拓展。</a:t>
            </a:r>
          </a:p>
          <a:p>
            <a:pPr marL="0">
              <a:lnSpc>
                <a:spcPts val="2881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2</a:t>
            </a:r>
            <a:r>
              <a:rPr lang="en-US" sz="1596" baseline="0" b="0" i="0" dirty="0" spc="0">
                <a:latin typeface="寰蒋闆呴粦" pitchFamily="0" charset="1"/>
              </a:rPr>
              <a:t>、签署合作协议，建</a:t>
            </a:r>
          </a:p>
          <a:p>
            <a:pPr marL="0">
              <a:lnSpc>
                <a:spcPts val="2879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设生态合作伙伴圈。</a:t>
            </a:r>
          </a:p>
          <a:p>
            <a:pPr marL="0">
              <a:lnSpc>
                <a:spcPts val="2879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3</a:t>
            </a:r>
            <a:r>
              <a:rPr lang="en-US" sz="1596" baseline="0" b="0" i="0" dirty="0" spc="0">
                <a:latin typeface="寰蒋闆呴粦" pitchFamily="0" charset="1"/>
              </a:rPr>
              <a:t>、根据各省产品进行</a:t>
            </a:r>
          </a:p>
          <a:p>
            <a:pPr marL="0">
              <a:lnSpc>
                <a:spcPts val="2880"/>
              </a:lnSpc>
            </a:pPr>
            <a:r>
              <a:rPr lang="en-US" sz="1596" baseline="0" b="0" i="0" dirty="0" spc="0">
                <a:latin typeface="寰蒋闆呴粦" pitchFamily="0" charset="1"/>
              </a:rPr>
              <a:t>分区域的特渠市场产品。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162" name="Freeform 162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3" name="Picture 122"/>
          <p:cNvPicPr>
            <a:picLocks noChangeAspect="0"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164" name="Picture 123"/>
          <p:cNvPicPr>
            <a:picLocks noChangeAspect="0"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165" name="Freeform 165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6" name="Picture 166"/>
          <p:cNvPicPr>
            <a:picLocks noChangeAspect="0"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6423" y="1467611"/>
            <a:ext cx="5023358" cy="1874011"/>
          </a:xfrm>
          <a:prstGeom prst="rect">
            <a:avLst/>
          </a:prstGeom>
          <a:noFill/>
          <a:extLst/>
        </p:spPr>
      </p:pic>
      <p:pic>
        <p:nvPicPr>
          <p:cNvPr id="167" name="Picture 167"/>
          <p:cNvPicPr>
            <a:picLocks noChangeAspect="0" noChangeArrowheads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4723" y="1875535"/>
            <a:ext cx="3839971" cy="691388"/>
          </a:xfrm>
          <a:prstGeom prst="rect">
            <a:avLst/>
          </a:prstGeom>
          <a:noFill/>
          <a:extLst/>
        </p:spPr>
      </p:pic>
      <p:pic>
        <p:nvPicPr>
          <p:cNvPr id="168" name="Picture 168"/>
          <p:cNvPicPr>
            <a:picLocks noChangeAspect="0"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5900" y="1886711"/>
            <a:ext cx="3815334" cy="666750"/>
          </a:xfrm>
          <a:prstGeom prst="rect">
            <a:avLst/>
          </a:prstGeom>
          <a:noFill/>
          <a:extLst/>
        </p:spPr>
      </p:pic>
      <p:pic>
        <p:nvPicPr>
          <p:cNvPr id="169" name="Picture 169"/>
          <p:cNvPicPr>
            <a:picLocks noChangeAspect="0"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1432560"/>
            <a:ext cx="1989327" cy="1910079"/>
          </a:xfrm>
          <a:prstGeom prst="rect">
            <a:avLst/>
          </a:prstGeom>
          <a:noFill/>
          <a:extLst/>
        </p:spPr>
      </p:pic>
      <p:pic>
        <p:nvPicPr>
          <p:cNvPr id="170" name="Picture 170"/>
          <p:cNvPicPr>
            <a:picLocks noChangeAspect="0"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1840484"/>
            <a:ext cx="805688" cy="726439"/>
          </a:xfrm>
          <a:prstGeom prst="rect">
            <a:avLst/>
          </a:prstGeom>
          <a:noFill/>
          <a:extLst/>
        </p:spPr>
      </p:pic>
      <p:pic>
        <p:nvPicPr>
          <p:cNvPr id="171" name="Picture 171"/>
          <p:cNvPicPr>
            <a:picLocks noChangeAspect="0"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1851659"/>
            <a:ext cx="781050" cy="701801"/>
          </a:xfrm>
          <a:prstGeom prst="rect">
            <a:avLst/>
          </a:prstGeom>
          <a:noFill/>
          <a:extLst/>
        </p:spPr>
      </p:pic>
      <p:pic>
        <p:nvPicPr>
          <p:cNvPr id="172" name="Picture 172"/>
          <p:cNvPicPr>
            <a:picLocks noChangeAspect="0"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2441448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173" name="Picture 173"/>
          <p:cNvPicPr>
            <a:picLocks noChangeAspect="0"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2849372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174" name="Picture 174"/>
          <p:cNvPicPr>
            <a:picLocks noChangeAspect="0"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2860548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175" name="Picture 175"/>
          <p:cNvPicPr>
            <a:picLocks noChangeAspect="0" noChangeArrowheads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2441448"/>
            <a:ext cx="2023745" cy="1922017"/>
          </a:xfrm>
          <a:prstGeom prst="rect">
            <a:avLst/>
          </a:prstGeom>
          <a:noFill/>
          <a:extLst/>
        </p:spPr>
      </p:pic>
      <p:pic>
        <p:nvPicPr>
          <p:cNvPr id="176" name="Picture 176"/>
          <p:cNvPicPr>
            <a:picLocks noChangeAspect="0"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2849372"/>
            <a:ext cx="840740" cy="738631"/>
          </a:xfrm>
          <a:prstGeom prst="rect">
            <a:avLst/>
          </a:prstGeom>
          <a:noFill/>
          <a:extLst/>
        </p:spPr>
      </p:pic>
      <p:pic>
        <p:nvPicPr>
          <p:cNvPr id="177" name="Picture 177"/>
          <p:cNvPicPr>
            <a:picLocks noChangeAspect="0"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535" y="2849879"/>
            <a:ext cx="817625" cy="713994"/>
          </a:xfrm>
          <a:prstGeom prst="rect">
            <a:avLst/>
          </a:prstGeom>
          <a:noFill/>
          <a:extLst/>
        </p:spPr>
      </p:pic>
      <p:sp>
        <p:nvSpPr>
          <p:cNvPr id="178" name="Freeform 178"/>
          <p:cNvSpPr/>
          <p:nvPr/>
        </p:nvSpPr>
        <p:spPr>
          <a:xfrm rot="0" flipH="0" flipV="0">
            <a:off x="3955541" y="2070353"/>
            <a:ext cx="0" cy="3096768"/>
          </a:xfrm>
          <a:custGeom>
            <a:pathLst>
              <a:path w="0" h="3096768">
                <a:moveTo>
                  <a:pt x="0" y="0"/>
                </a:moveTo>
                <a:lnTo>
                  <a:pt x="0" y="3096768"/>
                </a:lnTo>
              </a:path>
            </a:pathLst>
          </a:custGeom>
          <a:noFill/>
          <a:ln w="28955" cap="flat" cmpd="sng">
            <a:solidFill>
              <a:srgbClr val="C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9" name="Picture 172"/>
          <p:cNvPicPr>
            <a:picLocks noChangeAspect="0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3430524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180" name="Picture 180"/>
          <p:cNvPicPr>
            <a:picLocks noChangeAspect="0"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3838448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181" name="Picture 174"/>
          <p:cNvPicPr>
            <a:picLocks noChangeAspect="0" noChangeArrowheads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3849624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182" name="Picture 182"/>
          <p:cNvPicPr>
            <a:picLocks noChangeAspect="0"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9728" y="3427476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183" name="Picture 183"/>
          <p:cNvPicPr>
            <a:picLocks noChangeAspect="0"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028" y="3835399"/>
            <a:ext cx="791971" cy="683767"/>
          </a:xfrm>
          <a:prstGeom prst="rect">
            <a:avLst/>
          </a:prstGeom>
          <a:noFill/>
          <a:extLst/>
        </p:spPr>
      </p:pic>
      <p:pic>
        <p:nvPicPr>
          <p:cNvPr id="184" name="Picture 184"/>
          <p:cNvPicPr>
            <a:picLocks noChangeAspect="0"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11396" y="3837431"/>
            <a:ext cx="767333" cy="659130"/>
          </a:xfrm>
          <a:prstGeom prst="rect">
            <a:avLst/>
          </a:prstGeom>
          <a:noFill/>
          <a:extLst/>
        </p:spPr>
      </p:pic>
      <p:pic>
        <p:nvPicPr>
          <p:cNvPr id="185" name="Picture 172"/>
          <p:cNvPicPr>
            <a:picLocks noChangeAspect="0" noChangeArrowheads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7947" y="4437862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186" name="Picture 186"/>
          <p:cNvPicPr>
            <a:picLocks noChangeAspect="0"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6247" y="4845811"/>
            <a:ext cx="3833876" cy="692912"/>
          </a:xfrm>
          <a:prstGeom prst="rect">
            <a:avLst/>
          </a:prstGeom>
          <a:noFill/>
          <a:extLst/>
        </p:spPr>
      </p:pic>
      <p:pic>
        <p:nvPicPr>
          <p:cNvPr id="187" name="Picture 174"/>
          <p:cNvPicPr>
            <a:picLocks noChangeAspect="0"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7423" y="4856987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188" name="Picture 182"/>
          <p:cNvPicPr>
            <a:picLocks noChangeAspect="0" noChangeArrowheads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5155" y="4434890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189" name="Picture 189"/>
          <p:cNvPicPr>
            <a:picLocks noChangeAspect="0"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3455" y="4842764"/>
            <a:ext cx="791972" cy="683767"/>
          </a:xfrm>
          <a:prstGeom prst="rect">
            <a:avLst/>
          </a:prstGeom>
          <a:noFill/>
          <a:extLst/>
        </p:spPr>
      </p:pic>
      <p:pic>
        <p:nvPicPr>
          <p:cNvPr id="190" name="Picture 184"/>
          <p:cNvPicPr>
            <a:picLocks noChangeAspect="0"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4846319"/>
            <a:ext cx="767333" cy="659130"/>
          </a:xfrm>
          <a:prstGeom prst="rect">
            <a:avLst/>
          </a:prstGeom>
          <a:noFill/>
          <a:extLst/>
        </p:spPr>
      </p:pic>
      <p:sp>
        <p:nvSpPr>
          <p:cNvPr id="191" name="Rectangle 191"/>
          <p:cNvSpPr/>
          <p:nvPr/>
        </p:nvSpPr>
        <p:spPr>
          <a:xfrm rot="0" flipH="0" flipV="0">
            <a:off x="4569205" y="1994448"/>
            <a:ext cx="2825495" cy="400391"/>
          </a:xfrm>
          <a:prstGeom prst="rect">
            <a:avLst/>
          </a:prstGeom>
        </p:spPr>
      </p:sp>
      <p:sp>
        <p:nvSpPr>
          <p:cNvPr id="192" name="Freeform 192"/>
          <p:cNvSpPr/>
          <p:nvPr/>
        </p:nvSpPr>
        <p:spPr>
          <a:xfrm rot="0" flipH="0" flipV="0">
            <a:off x="4580919" y="2114153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 rot="0" flipH="0" flipV="0">
            <a:off x="4746716" y="2114153"/>
            <a:ext cx="87698" cy="200802"/>
          </a:xfrm>
          <a:custGeom>
            <a:pathLst>
              <a:path w="3993554" h="9144000">
                <a:moveTo>
                  <a:pt x="3993554" y="9144000"/>
                </a:moveTo>
                <a:lnTo>
                  <a:pt x="2250876" y="9144000"/>
                </a:lnTo>
                <a:lnTo>
                  <a:pt x="2250876" y="2560241"/>
                </a:lnTo>
                <a:cubicBezTo>
                  <a:pt x="1614289" y="3157803"/>
                  <a:pt x="863996" y="3599789"/>
                  <a:pt x="0" y="3886200"/>
                </a:cubicBezTo>
                <a:lnTo>
                  <a:pt x="0" y="2298700"/>
                </a:lnTo>
                <a:cubicBezTo>
                  <a:pt x="454818" y="2150005"/>
                  <a:pt x="948862" y="1868091"/>
                  <a:pt x="1482129" y="1452960"/>
                </a:cubicBezTo>
                <a:cubicBezTo>
                  <a:pt x="2015397" y="1037829"/>
                  <a:pt x="2381250" y="553509"/>
                  <a:pt x="2579687" y="0"/>
                </a:cubicBezTo>
                <a:lnTo>
                  <a:pt x="3993554" y="0"/>
                </a:ln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 rot="0" flipH="0" flipV="0">
            <a:off x="6821830" y="2119065"/>
            <a:ext cx="246554" cy="244069"/>
          </a:xfrm>
          <a:custGeom>
            <a:pathLst>
              <a:path w="12303125" h="12179100">
                <a:moveTo>
                  <a:pt x="12017772" y="1574998"/>
                </a:moveTo>
                <a:cubicBezTo>
                  <a:pt x="11653970" y="1674217"/>
                  <a:pt x="11294335" y="1767218"/>
                  <a:pt x="10938867" y="1854001"/>
                </a:cubicBezTo>
                <a:cubicBezTo>
                  <a:pt x="11277799" y="2011164"/>
                  <a:pt x="11732552" y="2191014"/>
                  <a:pt x="12303125" y="2393553"/>
                </a:cubicBezTo>
                <a:cubicBezTo>
                  <a:pt x="12166600" y="3253448"/>
                  <a:pt x="11957778" y="3821906"/>
                  <a:pt x="11676658" y="4098925"/>
                </a:cubicBezTo>
                <a:cubicBezTo>
                  <a:pt x="11395538" y="4375943"/>
                  <a:pt x="10930467" y="4514453"/>
                  <a:pt x="10281444" y="4514453"/>
                </a:cubicBezTo>
                <a:lnTo>
                  <a:pt x="8346678" y="4514453"/>
                </a:lnTo>
                <a:cubicBezTo>
                  <a:pt x="7180924" y="4514453"/>
                  <a:pt x="6598047" y="3939778"/>
                  <a:pt x="6598047" y="2790428"/>
                </a:cubicBezTo>
                <a:lnTo>
                  <a:pt x="6598047" y="0"/>
                </a:lnTo>
                <a:lnTo>
                  <a:pt x="8210352" y="0"/>
                </a:lnTo>
                <a:lnTo>
                  <a:pt x="8210352" y="1147167"/>
                </a:lnTo>
                <a:cubicBezTo>
                  <a:pt x="9338932" y="870148"/>
                  <a:pt x="10397266" y="545637"/>
                  <a:pt x="11385352" y="173633"/>
                </a:cubicBezTo>
                <a:close/>
                <a:moveTo>
                  <a:pt x="8210352" y="2437011"/>
                </a:moveTo>
                <a:lnTo>
                  <a:pt x="8210352" y="2530078"/>
                </a:lnTo>
                <a:cubicBezTo>
                  <a:pt x="8210352" y="2926953"/>
                  <a:pt x="8429427" y="3125390"/>
                  <a:pt x="8867577" y="3125390"/>
                </a:cubicBezTo>
                <a:lnTo>
                  <a:pt x="9872266" y="3125390"/>
                </a:lnTo>
                <a:cubicBezTo>
                  <a:pt x="10178124" y="3125390"/>
                  <a:pt x="10389923" y="3069564"/>
                  <a:pt x="10507663" y="2957909"/>
                </a:cubicBezTo>
                <a:cubicBezTo>
                  <a:pt x="10625535" y="2846255"/>
                  <a:pt x="10719660" y="2490721"/>
                  <a:pt x="10790039" y="1891308"/>
                </a:cubicBezTo>
                <a:cubicBezTo>
                  <a:pt x="9913607" y="2102181"/>
                  <a:pt x="9053711" y="2284081"/>
                  <a:pt x="8210352" y="2437011"/>
                </a:cubicBezTo>
                <a:close/>
                <a:moveTo>
                  <a:pt x="148828" y="4204295"/>
                </a:moveTo>
                <a:lnTo>
                  <a:pt x="0" y="2852539"/>
                </a:lnTo>
                <a:lnTo>
                  <a:pt x="3559374" y="2467967"/>
                </a:lnTo>
                <a:lnTo>
                  <a:pt x="3559374" y="1996678"/>
                </a:lnTo>
                <a:lnTo>
                  <a:pt x="334764" y="1996678"/>
                </a:lnTo>
                <a:lnTo>
                  <a:pt x="334764" y="793750"/>
                </a:lnTo>
                <a:lnTo>
                  <a:pt x="3559374" y="793750"/>
                </a:lnTo>
                <a:lnTo>
                  <a:pt x="3559374" y="24804"/>
                </a:lnTo>
                <a:lnTo>
                  <a:pt x="5171678" y="24804"/>
                </a:lnTo>
                <a:lnTo>
                  <a:pt x="5171678" y="4576365"/>
                </a:lnTo>
                <a:lnTo>
                  <a:pt x="3559374" y="4576365"/>
                </a:lnTo>
                <a:lnTo>
                  <a:pt x="3559374" y="3733006"/>
                </a:lnTo>
                <a:close/>
                <a:moveTo>
                  <a:pt x="3063280" y="12179100"/>
                </a:moveTo>
                <a:lnTo>
                  <a:pt x="1326952" y="12179100"/>
                </a:lnTo>
                <a:lnTo>
                  <a:pt x="1326952" y="5022850"/>
                </a:lnTo>
                <a:lnTo>
                  <a:pt x="10876757" y="5022850"/>
                </a:lnTo>
                <a:lnTo>
                  <a:pt x="10876757" y="10269140"/>
                </a:lnTo>
                <a:cubicBezTo>
                  <a:pt x="10876757" y="10810741"/>
                  <a:pt x="10757892" y="11216877"/>
                  <a:pt x="10520164" y="11487546"/>
                </a:cubicBezTo>
                <a:cubicBezTo>
                  <a:pt x="10282436" y="11758347"/>
                  <a:pt x="9995099" y="11934030"/>
                  <a:pt x="9658152" y="12014596"/>
                </a:cubicBezTo>
                <a:cubicBezTo>
                  <a:pt x="9321337" y="12095294"/>
                  <a:pt x="8259961" y="12129425"/>
                  <a:pt x="6474024" y="12116989"/>
                </a:cubicBezTo>
                <a:cubicBezTo>
                  <a:pt x="6391341" y="11678839"/>
                  <a:pt x="6259050" y="11174477"/>
                  <a:pt x="6077149" y="10603903"/>
                </a:cubicBezTo>
                <a:cubicBezTo>
                  <a:pt x="6717837" y="10628774"/>
                  <a:pt x="7505369" y="10641210"/>
                  <a:pt x="8439746" y="10641210"/>
                </a:cubicBezTo>
                <a:cubicBezTo>
                  <a:pt x="8894432" y="10641210"/>
                  <a:pt x="9127993" y="10388997"/>
                  <a:pt x="9140428" y="9884568"/>
                </a:cubicBezTo>
                <a:lnTo>
                  <a:pt x="3063280" y="9884568"/>
                </a:lnTo>
                <a:close/>
                <a:moveTo>
                  <a:pt x="9140428" y="6287889"/>
                </a:moveTo>
                <a:lnTo>
                  <a:pt x="3063280" y="6287889"/>
                </a:lnTo>
                <a:lnTo>
                  <a:pt x="3063280" y="6970117"/>
                </a:lnTo>
                <a:lnTo>
                  <a:pt x="9140428" y="6970117"/>
                </a:lnTo>
                <a:close/>
                <a:moveTo>
                  <a:pt x="3063280" y="8768358"/>
                </a:moveTo>
                <a:lnTo>
                  <a:pt x="9140428" y="8768358"/>
                </a:lnTo>
                <a:lnTo>
                  <a:pt x="9140428" y="8086328"/>
                </a:lnTo>
                <a:lnTo>
                  <a:pt x="3063280" y="8086328"/>
                </a:lnTo>
                <a:close/>
              </a:path>
            </a:pathLst>
          </a:custGeom>
          <a:solidFill>
            <a:srgbClr val="BD000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/>
          <p:cNvSpPr/>
          <p:nvPr/>
        </p:nvSpPr>
        <p:spPr>
          <a:xfrm rot="0" flipH="0" flipV="0">
            <a:off x="7143923" y="2127265"/>
            <a:ext cx="247051" cy="235869"/>
          </a:xfrm>
          <a:custGeom>
            <a:pathLst>
              <a:path w="12327930" h="11769922">
                <a:moveTo>
                  <a:pt x="37108" y="4477345"/>
                </a:moveTo>
                <a:lnTo>
                  <a:pt x="5239941" y="4477345"/>
                </a:lnTo>
                <a:lnTo>
                  <a:pt x="4998045" y="3919140"/>
                </a:lnTo>
                <a:lnTo>
                  <a:pt x="1302147" y="3919140"/>
                </a:lnTo>
                <a:lnTo>
                  <a:pt x="1302147" y="0"/>
                </a:lnTo>
                <a:lnTo>
                  <a:pt x="11025584" y="0"/>
                </a:lnTo>
                <a:lnTo>
                  <a:pt x="11025584" y="3919140"/>
                </a:lnTo>
                <a:lnTo>
                  <a:pt x="7106444" y="3919140"/>
                </a:lnTo>
                <a:lnTo>
                  <a:pt x="7304881" y="4477345"/>
                </a:lnTo>
                <a:lnTo>
                  <a:pt x="12327930" y="4477345"/>
                </a:lnTo>
                <a:lnTo>
                  <a:pt x="12327930" y="5692775"/>
                </a:lnTo>
                <a:lnTo>
                  <a:pt x="37108" y="5692775"/>
                </a:lnTo>
                <a:close/>
                <a:moveTo>
                  <a:pt x="9314061" y="992187"/>
                </a:moveTo>
                <a:lnTo>
                  <a:pt x="3013670" y="992187"/>
                </a:lnTo>
                <a:lnTo>
                  <a:pt x="3013670" y="1525587"/>
                </a:lnTo>
                <a:lnTo>
                  <a:pt x="9314061" y="1525587"/>
                </a:lnTo>
                <a:close/>
                <a:moveTo>
                  <a:pt x="9314061" y="2926953"/>
                </a:moveTo>
                <a:lnTo>
                  <a:pt x="9314061" y="2393751"/>
                </a:lnTo>
                <a:lnTo>
                  <a:pt x="3013670" y="2393751"/>
                </a:lnTo>
                <a:lnTo>
                  <a:pt x="3013670" y="2926953"/>
                </a:lnTo>
                <a:close/>
                <a:moveTo>
                  <a:pt x="1649412" y="6213673"/>
                </a:moveTo>
                <a:lnTo>
                  <a:pt x="10727928" y="6213673"/>
                </a:lnTo>
                <a:lnTo>
                  <a:pt x="10727928" y="8917384"/>
                </a:lnTo>
                <a:lnTo>
                  <a:pt x="7218164" y="8917384"/>
                </a:lnTo>
                <a:lnTo>
                  <a:pt x="7218164" y="10442772"/>
                </a:lnTo>
                <a:cubicBezTo>
                  <a:pt x="7218164" y="10860417"/>
                  <a:pt x="7104459" y="11178777"/>
                  <a:pt x="6877050" y="11397852"/>
                </a:cubicBezTo>
                <a:cubicBezTo>
                  <a:pt x="6649641" y="11616927"/>
                  <a:pt x="6299266" y="11733674"/>
                  <a:pt x="5825926" y="11748094"/>
                </a:cubicBezTo>
                <a:cubicBezTo>
                  <a:pt x="5352587" y="11762646"/>
                  <a:pt x="4807942" y="11769922"/>
                  <a:pt x="4191992" y="11769922"/>
                </a:cubicBezTo>
                <a:cubicBezTo>
                  <a:pt x="4125846" y="11373047"/>
                  <a:pt x="4018359" y="10914128"/>
                  <a:pt x="3869531" y="10393163"/>
                </a:cubicBezTo>
                <a:lnTo>
                  <a:pt x="3906639" y="10393163"/>
                </a:lnTo>
                <a:lnTo>
                  <a:pt x="4874022" y="10436621"/>
                </a:lnTo>
                <a:cubicBezTo>
                  <a:pt x="5122069" y="10436621"/>
                  <a:pt x="5294643" y="10398388"/>
                  <a:pt x="5391745" y="10321924"/>
                </a:cubicBezTo>
                <a:cubicBezTo>
                  <a:pt x="5488980" y="10245459"/>
                  <a:pt x="5539647" y="10112110"/>
                  <a:pt x="5543748" y="9921875"/>
                </a:cubicBezTo>
                <a:lnTo>
                  <a:pt x="5543748" y="8917384"/>
                </a:lnTo>
                <a:lnTo>
                  <a:pt x="1649412" y="8917384"/>
                </a:lnTo>
                <a:close/>
                <a:moveTo>
                  <a:pt x="9041209" y="7900392"/>
                </a:moveTo>
                <a:lnTo>
                  <a:pt x="9041209" y="7230665"/>
                </a:lnTo>
                <a:lnTo>
                  <a:pt x="3336131" y="7230665"/>
                </a:lnTo>
                <a:lnTo>
                  <a:pt x="3336131" y="7900392"/>
                </a:lnTo>
                <a:close/>
                <a:moveTo>
                  <a:pt x="3423047" y="9028906"/>
                </a:moveTo>
                <a:lnTo>
                  <a:pt x="4229100" y="10157618"/>
                </a:lnTo>
                <a:cubicBezTo>
                  <a:pt x="3055011" y="10719857"/>
                  <a:pt x="1922264" y="11236588"/>
                  <a:pt x="830858" y="11707811"/>
                </a:cubicBezTo>
                <a:cubicBezTo>
                  <a:pt x="599347" y="11294400"/>
                  <a:pt x="322395" y="10852083"/>
                  <a:pt x="0" y="10380860"/>
                </a:cubicBezTo>
                <a:cubicBezTo>
                  <a:pt x="1149218" y="10008724"/>
                  <a:pt x="2290233" y="9558073"/>
                  <a:pt x="3423047" y="9028906"/>
                </a:cubicBezTo>
                <a:close/>
                <a:moveTo>
                  <a:pt x="8718748" y="9128125"/>
                </a:moveTo>
                <a:cubicBezTo>
                  <a:pt x="9917708" y="9525000"/>
                  <a:pt x="11087695" y="9938411"/>
                  <a:pt x="12228711" y="10368358"/>
                </a:cubicBezTo>
                <a:lnTo>
                  <a:pt x="11496873" y="11670704"/>
                </a:lnTo>
                <a:cubicBezTo>
                  <a:pt x="10496484" y="11248958"/>
                  <a:pt x="9338931" y="10790038"/>
                  <a:pt x="8024217" y="10293944"/>
                </a:cubicBezTo>
                <a:close/>
              </a:path>
            </a:pathLst>
          </a:custGeom>
          <a:solidFill>
            <a:srgbClr val="BD000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Rectangle 196"/>
          <p:cNvSpPr/>
          <p:nvPr/>
        </p:nvSpPr>
        <p:spPr>
          <a:xfrm rot="0" flipH="0" flipV="0">
            <a:off x="4550917" y="2967776"/>
            <a:ext cx="2844165" cy="400982"/>
          </a:xfrm>
          <a:prstGeom prst="rect">
            <a:avLst/>
          </a:prstGeom>
        </p:spPr>
      </p:sp>
      <p:sp>
        <p:nvSpPr>
          <p:cNvPr id="197" name="Freeform 197"/>
          <p:cNvSpPr/>
          <p:nvPr/>
        </p:nvSpPr>
        <p:spPr>
          <a:xfrm rot="0" flipH="0" flipV="0">
            <a:off x="4562644" y="3109106"/>
            <a:ext cx="129782" cy="204651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 rot="0" flipH="0" flipV="0">
            <a:off x="4713319" y="3109106"/>
            <a:ext cx="134280" cy="201021"/>
          </a:xfrm>
          <a:custGeom>
            <a:pathLst>
              <a:path w="6108105" h="9144000">
                <a:moveTo>
                  <a:pt x="6108105" y="7531100"/>
                </a:moveTo>
                <a:lnTo>
                  <a:pt x="6108105" y="9144000"/>
                </a:lnTo>
                <a:lnTo>
                  <a:pt x="0" y="9144000"/>
                </a:lnTo>
                <a:cubicBezTo>
                  <a:pt x="66146" y="8531093"/>
                  <a:pt x="264583" y="7950333"/>
                  <a:pt x="595312" y="7401719"/>
                </a:cubicBezTo>
                <a:cubicBezTo>
                  <a:pt x="926042" y="6852973"/>
                  <a:pt x="1579232" y="6125171"/>
                  <a:pt x="2554883" y="5218311"/>
                </a:cubicBezTo>
                <a:cubicBezTo>
                  <a:pt x="3340430" y="4485283"/>
                  <a:pt x="3822038" y="3988330"/>
                  <a:pt x="3999706" y="3727450"/>
                </a:cubicBezTo>
                <a:cubicBezTo>
                  <a:pt x="4239551" y="3367220"/>
                  <a:pt x="4359473" y="3011091"/>
                  <a:pt x="4359473" y="2659063"/>
                </a:cubicBezTo>
                <a:cubicBezTo>
                  <a:pt x="4359473" y="2269861"/>
                  <a:pt x="4255095" y="1970683"/>
                  <a:pt x="4046339" y="1761530"/>
                </a:cubicBezTo>
                <a:cubicBezTo>
                  <a:pt x="3837583" y="1552377"/>
                  <a:pt x="3549187" y="1447800"/>
                  <a:pt x="3181151" y="1447800"/>
                </a:cubicBezTo>
                <a:cubicBezTo>
                  <a:pt x="2817349" y="1447800"/>
                  <a:pt x="2527961" y="1557536"/>
                  <a:pt x="2312987" y="1777008"/>
                </a:cubicBezTo>
                <a:cubicBezTo>
                  <a:pt x="2098013" y="1996480"/>
                  <a:pt x="1973990" y="2360877"/>
                  <a:pt x="1940917" y="2870200"/>
                </a:cubicBezTo>
                <a:lnTo>
                  <a:pt x="204589" y="2696369"/>
                </a:lnTo>
                <a:cubicBezTo>
                  <a:pt x="307909" y="1735402"/>
                  <a:pt x="632420" y="1045766"/>
                  <a:pt x="1178123" y="627460"/>
                </a:cubicBezTo>
                <a:cubicBezTo>
                  <a:pt x="1723826" y="209154"/>
                  <a:pt x="2405988" y="0"/>
                  <a:pt x="3224609" y="0"/>
                </a:cubicBezTo>
                <a:cubicBezTo>
                  <a:pt x="4121679" y="0"/>
                  <a:pt x="4826529" y="242557"/>
                  <a:pt x="5339159" y="727671"/>
                </a:cubicBezTo>
                <a:cubicBezTo>
                  <a:pt x="5851790" y="1212652"/>
                  <a:pt x="6108105" y="1815836"/>
                  <a:pt x="6108105" y="2537222"/>
                </a:cubicBezTo>
                <a:cubicBezTo>
                  <a:pt x="6108105" y="2947723"/>
                  <a:pt x="6034683" y="3338513"/>
                  <a:pt x="5887839" y="3709591"/>
                </a:cubicBezTo>
                <a:cubicBezTo>
                  <a:pt x="5741127" y="4080669"/>
                  <a:pt x="5508625" y="4469342"/>
                  <a:pt x="5190331" y="4875610"/>
                </a:cubicBezTo>
                <a:cubicBezTo>
                  <a:pt x="4979458" y="5145088"/>
                  <a:pt x="4599120" y="5532769"/>
                  <a:pt x="4049316" y="6038652"/>
                </a:cubicBezTo>
                <a:cubicBezTo>
                  <a:pt x="3499511" y="6544403"/>
                  <a:pt x="3151187" y="6880225"/>
                  <a:pt x="3004344" y="7046119"/>
                </a:cubicBezTo>
                <a:cubicBezTo>
                  <a:pt x="2857632" y="7211881"/>
                  <a:pt x="2738834" y="7373541"/>
                  <a:pt x="2647950" y="75311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 rot="0" flipH="0" flipV="0">
            <a:off x="6821217" y="3092393"/>
            <a:ext cx="241830" cy="246304"/>
          </a:xfrm>
          <a:custGeom>
            <a:pathLst>
              <a:path w="12067381" h="12290622">
                <a:moveTo>
                  <a:pt x="5717381" y="12030272"/>
                </a:moveTo>
                <a:cubicBezTo>
                  <a:pt x="5568553" y="11286132"/>
                  <a:pt x="5419725" y="10653579"/>
                  <a:pt x="5270897" y="10132615"/>
                </a:cubicBezTo>
                <a:cubicBezTo>
                  <a:pt x="6300258" y="10174023"/>
                  <a:pt x="7009275" y="10194726"/>
                  <a:pt x="7397948" y="10194726"/>
                </a:cubicBezTo>
                <a:cubicBezTo>
                  <a:pt x="7674967" y="10194726"/>
                  <a:pt x="7886832" y="10170980"/>
                  <a:pt x="8033544" y="10123487"/>
                </a:cubicBezTo>
                <a:cubicBezTo>
                  <a:pt x="8180255" y="10075862"/>
                  <a:pt x="8301170" y="9999332"/>
                  <a:pt x="8396287" y="9893895"/>
                </a:cubicBezTo>
                <a:cubicBezTo>
                  <a:pt x="8491405" y="9788459"/>
                  <a:pt x="8555500" y="9669595"/>
                  <a:pt x="8588573" y="9537303"/>
                </a:cubicBezTo>
                <a:cubicBezTo>
                  <a:pt x="8621646" y="9405011"/>
                  <a:pt x="8657828" y="8950259"/>
                  <a:pt x="8697119" y="8173045"/>
                </a:cubicBezTo>
                <a:cubicBezTo>
                  <a:pt x="8736409" y="7395831"/>
                  <a:pt x="8756055" y="6862564"/>
                  <a:pt x="8756055" y="6573242"/>
                </a:cubicBezTo>
                <a:lnTo>
                  <a:pt x="4836914" y="6573242"/>
                </a:lnTo>
                <a:cubicBezTo>
                  <a:pt x="4584634" y="8942056"/>
                  <a:pt x="3418813" y="10847849"/>
                  <a:pt x="1339453" y="12290622"/>
                </a:cubicBezTo>
                <a:cubicBezTo>
                  <a:pt x="1132681" y="11992966"/>
                  <a:pt x="686197" y="11447263"/>
                  <a:pt x="0" y="10653513"/>
                </a:cubicBezTo>
                <a:cubicBezTo>
                  <a:pt x="913606" y="10058201"/>
                  <a:pt x="1607079" y="9386424"/>
                  <a:pt x="2080419" y="8638183"/>
                </a:cubicBezTo>
                <a:cubicBezTo>
                  <a:pt x="2553758" y="7889941"/>
                  <a:pt x="2831769" y="7155127"/>
                  <a:pt x="2914451" y="6433740"/>
                </a:cubicBezTo>
                <a:cubicBezTo>
                  <a:pt x="2997134" y="5712222"/>
                  <a:pt x="3048794" y="4683852"/>
                  <a:pt x="3069431" y="3348633"/>
                </a:cubicBezTo>
                <a:lnTo>
                  <a:pt x="272851" y="3348633"/>
                </a:lnTo>
                <a:lnTo>
                  <a:pt x="272851" y="1711523"/>
                </a:lnTo>
                <a:lnTo>
                  <a:pt x="5425876" y="1711523"/>
                </a:lnTo>
                <a:lnTo>
                  <a:pt x="4936133" y="458787"/>
                </a:lnTo>
                <a:lnTo>
                  <a:pt x="6908006" y="0"/>
                </a:lnTo>
                <a:cubicBezTo>
                  <a:pt x="7180924" y="682095"/>
                  <a:pt x="7387630" y="1252603"/>
                  <a:pt x="7528123" y="1711523"/>
                </a:cubicBezTo>
                <a:lnTo>
                  <a:pt x="12067381" y="1711523"/>
                </a:lnTo>
                <a:lnTo>
                  <a:pt x="12067381" y="3348633"/>
                </a:lnTo>
                <a:lnTo>
                  <a:pt x="4960937" y="3348633"/>
                </a:lnTo>
                <a:cubicBezTo>
                  <a:pt x="4952603" y="3861263"/>
                  <a:pt x="4938117" y="4390429"/>
                  <a:pt x="4917480" y="4936133"/>
                </a:cubicBezTo>
                <a:lnTo>
                  <a:pt x="10715625" y="4936133"/>
                </a:lnTo>
                <a:cubicBezTo>
                  <a:pt x="10678319" y="6023305"/>
                  <a:pt x="10628643" y="7144676"/>
                  <a:pt x="10566598" y="8300243"/>
                </a:cubicBezTo>
                <a:cubicBezTo>
                  <a:pt x="10504686" y="9455679"/>
                  <a:pt x="10445816" y="10173957"/>
                  <a:pt x="10389989" y="10455076"/>
                </a:cubicBezTo>
                <a:cubicBezTo>
                  <a:pt x="10334162" y="10736195"/>
                  <a:pt x="10216290" y="10999720"/>
                  <a:pt x="10036373" y="11245650"/>
                </a:cubicBezTo>
                <a:cubicBezTo>
                  <a:pt x="9856589" y="11491713"/>
                  <a:pt x="9640623" y="11667462"/>
                  <a:pt x="9388475" y="11772899"/>
                </a:cubicBezTo>
                <a:cubicBezTo>
                  <a:pt x="9136327" y="11878335"/>
                  <a:pt x="8744611" y="11947590"/>
                  <a:pt x="8213328" y="11980663"/>
                </a:cubicBezTo>
                <a:cubicBezTo>
                  <a:pt x="7682177" y="12013736"/>
                  <a:pt x="6850195" y="12030272"/>
                  <a:pt x="5717381" y="1203027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 rot="0" flipH="0" flipV="0">
            <a:off x="7145299" y="3090902"/>
            <a:ext cx="247051" cy="247051"/>
          </a:xfrm>
          <a:custGeom>
            <a:pathLst>
              <a:path w="12327930" h="12327928">
                <a:moveTo>
                  <a:pt x="4812110" y="173632"/>
                </a:moveTo>
                <a:lnTo>
                  <a:pt x="6908007" y="0"/>
                </a:lnTo>
                <a:cubicBezTo>
                  <a:pt x="7003124" y="260350"/>
                  <a:pt x="7110611" y="578643"/>
                  <a:pt x="7230467" y="954881"/>
                </a:cubicBezTo>
                <a:lnTo>
                  <a:pt x="11831836" y="954881"/>
                </a:lnTo>
                <a:lnTo>
                  <a:pt x="11831836" y="2951757"/>
                </a:lnTo>
                <a:lnTo>
                  <a:pt x="10169922" y="2951757"/>
                </a:lnTo>
                <a:lnTo>
                  <a:pt x="10169922" y="2232422"/>
                </a:lnTo>
                <a:lnTo>
                  <a:pt x="2083594" y="2232422"/>
                </a:lnTo>
                <a:lnTo>
                  <a:pt x="2083594" y="2951757"/>
                </a:lnTo>
                <a:lnTo>
                  <a:pt x="421680" y="2951757"/>
                </a:lnTo>
                <a:lnTo>
                  <a:pt x="421680" y="954881"/>
                </a:lnTo>
                <a:lnTo>
                  <a:pt x="5140722" y="954881"/>
                </a:lnTo>
                <a:cubicBezTo>
                  <a:pt x="5024967" y="657225"/>
                  <a:pt x="4915429" y="396809"/>
                  <a:pt x="4812110" y="173632"/>
                </a:cubicBezTo>
                <a:close/>
                <a:moveTo>
                  <a:pt x="12067382" y="4340820"/>
                </a:moveTo>
                <a:lnTo>
                  <a:pt x="9958983" y="4340820"/>
                </a:lnTo>
                <a:cubicBezTo>
                  <a:pt x="9570442" y="4869987"/>
                  <a:pt x="9132227" y="5322622"/>
                  <a:pt x="8644335" y="5698728"/>
                </a:cubicBezTo>
                <a:lnTo>
                  <a:pt x="11608594" y="6325195"/>
                </a:lnTo>
                <a:lnTo>
                  <a:pt x="10790039" y="7813476"/>
                </a:lnTo>
                <a:cubicBezTo>
                  <a:pt x="9508397" y="7387629"/>
                  <a:pt x="8204068" y="6999022"/>
                  <a:pt x="6877050" y="6647656"/>
                </a:cubicBezTo>
                <a:cubicBezTo>
                  <a:pt x="5603743" y="7118879"/>
                  <a:pt x="3761978" y="7499217"/>
                  <a:pt x="1351757" y="7788672"/>
                </a:cubicBezTo>
                <a:cubicBezTo>
                  <a:pt x="1153319" y="7284243"/>
                  <a:pt x="938345" y="6808787"/>
                  <a:pt x="706835" y="6362303"/>
                </a:cubicBezTo>
                <a:cubicBezTo>
                  <a:pt x="2104232" y="6292056"/>
                  <a:pt x="3288639" y="6174250"/>
                  <a:pt x="4260057" y="6008886"/>
                </a:cubicBezTo>
                <a:cubicBezTo>
                  <a:pt x="3462206" y="5826985"/>
                  <a:pt x="2658137" y="5659569"/>
                  <a:pt x="1847850" y="5506640"/>
                </a:cubicBezTo>
                <a:cubicBezTo>
                  <a:pt x="2199217" y="5126302"/>
                  <a:pt x="2536164" y="4737695"/>
                  <a:pt x="2858691" y="4340820"/>
                </a:cubicBezTo>
                <a:lnTo>
                  <a:pt x="260350" y="4340820"/>
                </a:lnTo>
                <a:lnTo>
                  <a:pt x="260350" y="3175000"/>
                </a:lnTo>
                <a:lnTo>
                  <a:pt x="3751660" y="3175000"/>
                </a:lnTo>
                <a:cubicBezTo>
                  <a:pt x="3966634" y="2877343"/>
                  <a:pt x="4175390" y="2575520"/>
                  <a:pt x="4377928" y="2269529"/>
                </a:cubicBezTo>
                <a:lnTo>
                  <a:pt x="6250782" y="2604492"/>
                </a:lnTo>
                <a:lnTo>
                  <a:pt x="5785644" y="3175000"/>
                </a:lnTo>
                <a:lnTo>
                  <a:pt x="12067382" y="3175000"/>
                </a:lnTo>
                <a:close/>
                <a:moveTo>
                  <a:pt x="4365625" y="4849217"/>
                </a:moveTo>
                <a:lnTo>
                  <a:pt x="6703417" y="5301853"/>
                </a:lnTo>
                <a:cubicBezTo>
                  <a:pt x="7224250" y="5053806"/>
                  <a:pt x="7658299" y="4733462"/>
                  <a:pt x="8005564" y="4340820"/>
                </a:cubicBezTo>
                <a:lnTo>
                  <a:pt x="4805760" y="4340820"/>
                </a:lnTo>
                <a:close/>
                <a:moveTo>
                  <a:pt x="5333008" y="7193359"/>
                </a:moveTo>
                <a:lnTo>
                  <a:pt x="6970117" y="7193359"/>
                </a:lnTo>
                <a:lnTo>
                  <a:pt x="6970117" y="8111132"/>
                </a:lnTo>
                <a:lnTo>
                  <a:pt x="12017772" y="8111132"/>
                </a:lnTo>
                <a:lnTo>
                  <a:pt x="12017772" y="9400976"/>
                </a:lnTo>
                <a:lnTo>
                  <a:pt x="8185547" y="9400976"/>
                </a:lnTo>
                <a:cubicBezTo>
                  <a:pt x="9239647" y="9979752"/>
                  <a:pt x="10620441" y="10417968"/>
                  <a:pt x="12327930" y="10715624"/>
                </a:cubicBezTo>
                <a:cubicBezTo>
                  <a:pt x="12063347" y="11252992"/>
                  <a:pt x="11835937" y="11757354"/>
                  <a:pt x="11645702" y="12228710"/>
                </a:cubicBezTo>
                <a:cubicBezTo>
                  <a:pt x="9719271" y="11745051"/>
                  <a:pt x="8160742" y="11025715"/>
                  <a:pt x="6970117" y="10070703"/>
                </a:cubicBezTo>
                <a:lnTo>
                  <a:pt x="6970117" y="12327928"/>
                </a:lnTo>
                <a:lnTo>
                  <a:pt x="5333008" y="12327928"/>
                </a:lnTo>
                <a:lnTo>
                  <a:pt x="5333008" y="10027245"/>
                </a:lnTo>
                <a:cubicBezTo>
                  <a:pt x="4158920" y="10998794"/>
                  <a:pt x="2608593" y="11732616"/>
                  <a:pt x="682030" y="12228710"/>
                </a:cubicBezTo>
                <a:cubicBezTo>
                  <a:pt x="467056" y="11691209"/>
                  <a:pt x="239713" y="11203383"/>
                  <a:pt x="0" y="10765233"/>
                </a:cubicBezTo>
                <a:cubicBezTo>
                  <a:pt x="1570964" y="10484114"/>
                  <a:pt x="2916569" y="10029362"/>
                  <a:pt x="4036814" y="9400976"/>
                </a:cubicBezTo>
                <a:lnTo>
                  <a:pt x="260350" y="9400976"/>
                </a:lnTo>
                <a:lnTo>
                  <a:pt x="260350" y="8111132"/>
                </a:lnTo>
                <a:lnTo>
                  <a:pt x="5333008" y="8111132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Rectangle 201"/>
          <p:cNvSpPr/>
          <p:nvPr/>
        </p:nvSpPr>
        <p:spPr>
          <a:xfrm rot="0" flipH="0" flipV="0">
            <a:off x="2848101" y="2231246"/>
            <a:ext cx="609904" cy="9595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2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目</a:t>
            </a:r>
          </a:p>
        </p:txBody>
      </p:sp>
      <p:sp>
        <p:nvSpPr>
          <p:cNvPr id="202" name="Rectangle 202"/>
          <p:cNvSpPr/>
          <p:nvPr/>
        </p:nvSpPr>
        <p:spPr>
          <a:xfrm rot="0" flipH="0" flipV="0">
            <a:off x="2848101" y="2963422"/>
            <a:ext cx="609600" cy="959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录</a:t>
            </a:r>
          </a:p>
        </p:txBody>
      </p:sp>
      <p:sp>
        <p:nvSpPr>
          <p:cNvPr id="203" name="Rectangle 203"/>
          <p:cNvSpPr/>
          <p:nvPr/>
        </p:nvSpPr>
        <p:spPr>
          <a:xfrm rot="5400000" flipH="0" flipV="0">
            <a:off x="1972281" y="3707357"/>
            <a:ext cx="1351281" cy="4526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Conte</a:t>
            </a:r>
            <a:r>
              <a:rPr lang="en-US" sz="2663" baseline="0" b="0" i="0" dirty="0" spc="-13">
                <a:solidFill>
                  <a:srgbClr val="D9D9D9"/>
                </a:solidFill>
                <a:latin typeface="Arial" pitchFamily="0" charset="1"/>
              </a:rPr>
              <a:t>n</a:t>
            </a:r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ts</a:t>
            </a:r>
          </a:p>
        </p:txBody>
      </p:sp>
      <p:sp>
        <p:nvSpPr>
          <p:cNvPr id="204" name="Rectangle 204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-2-</a:t>
            </a:r>
          </a:p>
        </p:txBody>
      </p:sp>
      <p:sp>
        <p:nvSpPr>
          <p:cNvPr id="205" name="Rectangle 205"/>
          <p:cNvSpPr/>
          <p:nvPr/>
        </p:nvSpPr>
        <p:spPr>
          <a:xfrm rot="0" flipH="0" flipV="0">
            <a:off x="4533646" y="3957106"/>
            <a:ext cx="2861436" cy="400391"/>
          </a:xfrm>
          <a:prstGeom prst="rect">
            <a:avLst/>
          </a:prstGeom>
        </p:spPr>
      </p:sp>
      <p:sp>
        <p:nvSpPr>
          <p:cNvPr id="206" name="Freeform 206"/>
          <p:cNvSpPr/>
          <p:nvPr/>
        </p:nvSpPr>
        <p:spPr>
          <a:xfrm rot="0" flipH="0" flipV="0">
            <a:off x="4545359" y="4047474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/>
          <p:cNvSpPr/>
          <p:nvPr/>
        </p:nvSpPr>
        <p:spPr>
          <a:xfrm rot="0" flipH="0" flipV="0">
            <a:off x="4699578" y="4047474"/>
            <a:ext cx="132639" cy="204427"/>
          </a:xfrm>
          <a:custGeom>
            <a:pathLst>
              <a:path w="6040041" h="9309100">
                <a:moveTo>
                  <a:pt x="0" y="6733382"/>
                </a:moveTo>
                <a:lnTo>
                  <a:pt x="1686719" y="6527800"/>
                </a:lnTo>
                <a:cubicBezTo>
                  <a:pt x="1740429" y="6959865"/>
                  <a:pt x="1885090" y="7290131"/>
                  <a:pt x="2120702" y="7518599"/>
                </a:cubicBezTo>
                <a:cubicBezTo>
                  <a:pt x="2356445" y="7747067"/>
                  <a:pt x="2641732" y="7861300"/>
                  <a:pt x="2976563" y="7861300"/>
                </a:cubicBezTo>
                <a:cubicBezTo>
                  <a:pt x="3336264" y="7861300"/>
                  <a:pt x="3639079" y="7724577"/>
                  <a:pt x="3885010" y="7451130"/>
                </a:cubicBezTo>
                <a:cubicBezTo>
                  <a:pt x="4131072" y="7177551"/>
                  <a:pt x="4254103" y="6808722"/>
                  <a:pt x="4254103" y="6344643"/>
                </a:cubicBezTo>
                <a:cubicBezTo>
                  <a:pt x="4254103" y="5905302"/>
                  <a:pt x="4136298" y="5557176"/>
                  <a:pt x="3900686" y="5300266"/>
                </a:cubicBezTo>
                <a:cubicBezTo>
                  <a:pt x="3665074" y="5043356"/>
                  <a:pt x="3377737" y="4914900"/>
                  <a:pt x="3038674" y="4914900"/>
                </a:cubicBezTo>
                <a:cubicBezTo>
                  <a:pt x="2815498" y="4914900"/>
                  <a:pt x="2548864" y="4958358"/>
                  <a:pt x="2238772" y="5045274"/>
                </a:cubicBezTo>
                <a:lnTo>
                  <a:pt x="2430860" y="3632200"/>
                </a:lnTo>
                <a:cubicBezTo>
                  <a:pt x="2902215" y="3644636"/>
                  <a:pt x="3261916" y="3541978"/>
                  <a:pt x="3509963" y="3324225"/>
                </a:cubicBezTo>
                <a:cubicBezTo>
                  <a:pt x="3758010" y="3106341"/>
                  <a:pt x="3882033" y="2816953"/>
                  <a:pt x="3882033" y="2456061"/>
                </a:cubicBezTo>
                <a:cubicBezTo>
                  <a:pt x="3882033" y="2149013"/>
                  <a:pt x="3791082" y="1904207"/>
                  <a:pt x="3609181" y="1721644"/>
                </a:cubicBezTo>
                <a:cubicBezTo>
                  <a:pt x="3427280" y="1539082"/>
                  <a:pt x="3185451" y="1447800"/>
                  <a:pt x="2883694" y="1447800"/>
                </a:cubicBezTo>
                <a:cubicBezTo>
                  <a:pt x="2585905" y="1447800"/>
                  <a:pt x="2331575" y="1551517"/>
                  <a:pt x="2120702" y="1758950"/>
                </a:cubicBezTo>
                <a:cubicBezTo>
                  <a:pt x="1909961" y="1966252"/>
                  <a:pt x="1781837" y="2268935"/>
                  <a:pt x="1736328" y="2667000"/>
                </a:cubicBezTo>
                <a:lnTo>
                  <a:pt x="130374" y="2393355"/>
                </a:lnTo>
                <a:cubicBezTo>
                  <a:pt x="242028" y="1839318"/>
                  <a:pt x="410501" y="1396736"/>
                  <a:pt x="635794" y="1065610"/>
                </a:cubicBezTo>
                <a:cubicBezTo>
                  <a:pt x="861087" y="734352"/>
                  <a:pt x="1175213" y="473935"/>
                  <a:pt x="1578174" y="284361"/>
                </a:cubicBezTo>
                <a:cubicBezTo>
                  <a:pt x="1981266" y="94788"/>
                  <a:pt x="2432976" y="0"/>
                  <a:pt x="2933303" y="0"/>
                </a:cubicBezTo>
                <a:cubicBezTo>
                  <a:pt x="3788966" y="0"/>
                  <a:pt x="4475163" y="274109"/>
                  <a:pt x="4991894" y="822325"/>
                </a:cubicBezTo>
                <a:cubicBezTo>
                  <a:pt x="5417741" y="1270927"/>
                  <a:pt x="5630664" y="1777604"/>
                  <a:pt x="5630664" y="2342357"/>
                </a:cubicBezTo>
                <a:cubicBezTo>
                  <a:pt x="5630664" y="3144044"/>
                  <a:pt x="5194565" y="3783675"/>
                  <a:pt x="4322366" y="4261247"/>
                </a:cubicBezTo>
                <a:cubicBezTo>
                  <a:pt x="4843198" y="4373034"/>
                  <a:pt x="5259652" y="4623462"/>
                  <a:pt x="5571728" y="5012532"/>
                </a:cubicBezTo>
                <a:cubicBezTo>
                  <a:pt x="5883937" y="5401601"/>
                  <a:pt x="6040041" y="5871436"/>
                  <a:pt x="6040041" y="6422033"/>
                </a:cubicBezTo>
                <a:cubicBezTo>
                  <a:pt x="6040041" y="7220810"/>
                  <a:pt x="5748536" y="7901716"/>
                  <a:pt x="5165527" y="8464749"/>
                </a:cubicBezTo>
                <a:cubicBezTo>
                  <a:pt x="4582649" y="9027650"/>
                  <a:pt x="3857162" y="9309100"/>
                  <a:pt x="2989064" y="9309100"/>
                </a:cubicBezTo>
                <a:cubicBezTo>
                  <a:pt x="2166342" y="9309100"/>
                  <a:pt x="1484180" y="9071637"/>
                  <a:pt x="942578" y="8596710"/>
                </a:cubicBezTo>
                <a:cubicBezTo>
                  <a:pt x="400976" y="8121783"/>
                  <a:pt x="86783" y="7500673"/>
                  <a:pt x="0" y="673338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 rot="0" flipH="0" flipV="0">
            <a:off x="6824199" y="4080729"/>
            <a:ext cx="241333" cy="248789"/>
          </a:xfrm>
          <a:custGeom>
            <a:pathLst>
              <a:path w="12042577" h="12414646">
                <a:moveTo>
                  <a:pt x="8036719" y="3224610"/>
                </a:moveTo>
                <a:cubicBezTo>
                  <a:pt x="7987109" y="4936067"/>
                  <a:pt x="7879622" y="6300325"/>
                  <a:pt x="7714258" y="7317383"/>
                </a:cubicBezTo>
                <a:lnTo>
                  <a:pt x="12042577" y="7317383"/>
                </a:lnTo>
                <a:lnTo>
                  <a:pt x="12042577" y="8855274"/>
                </a:lnTo>
                <a:lnTo>
                  <a:pt x="7329686" y="8855274"/>
                </a:lnTo>
                <a:cubicBezTo>
                  <a:pt x="7313150" y="8904883"/>
                  <a:pt x="7280077" y="8979297"/>
                  <a:pt x="7230467" y="9078516"/>
                </a:cubicBezTo>
                <a:cubicBezTo>
                  <a:pt x="8826302" y="9599348"/>
                  <a:pt x="10409700" y="10149152"/>
                  <a:pt x="11980664" y="10727928"/>
                </a:cubicBezTo>
                <a:lnTo>
                  <a:pt x="11335742" y="12278320"/>
                </a:lnTo>
                <a:cubicBezTo>
                  <a:pt x="9665560" y="11575454"/>
                  <a:pt x="8003646" y="10913996"/>
                  <a:pt x="6350000" y="10293946"/>
                </a:cubicBezTo>
                <a:cubicBezTo>
                  <a:pt x="5266796" y="11310871"/>
                  <a:pt x="3608983" y="12017771"/>
                  <a:pt x="1376561" y="12414646"/>
                </a:cubicBezTo>
                <a:cubicBezTo>
                  <a:pt x="971484" y="11711913"/>
                  <a:pt x="620117" y="11157942"/>
                  <a:pt x="322461" y="10752732"/>
                </a:cubicBezTo>
                <a:cubicBezTo>
                  <a:pt x="2976497" y="10372395"/>
                  <a:pt x="4671483" y="9739908"/>
                  <a:pt x="5407422" y="8855274"/>
                </a:cubicBezTo>
                <a:lnTo>
                  <a:pt x="0" y="8855274"/>
                </a:lnTo>
                <a:lnTo>
                  <a:pt x="0" y="7317383"/>
                </a:lnTo>
                <a:lnTo>
                  <a:pt x="3919141" y="7317383"/>
                </a:lnTo>
                <a:cubicBezTo>
                  <a:pt x="3042708" y="6788217"/>
                  <a:pt x="2240690" y="6341732"/>
                  <a:pt x="1513086" y="5977930"/>
                </a:cubicBezTo>
                <a:lnTo>
                  <a:pt x="2282031" y="4774803"/>
                </a:lnTo>
                <a:cubicBezTo>
                  <a:pt x="3042708" y="5138606"/>
                  <a:pt x="3914973" y="5593358"/>
                  <a:pt x="4898827" y="6139061"/>
                </a:cubicBezTo>
                <a:lnTo>
                  <a:pt x="4117578" y="7317383"/>
                </a:lnTo>
                <a:lnTo>
                  <a:pt x="5965428" y="7317383"/>
                </a:lnTo>
                <a:cubicBezTo>
                  <a:pt x="6172200" y="6259050"/>
                  <a:pt x="6287955" y="4894792"/>
                  <a:pt x="6312694" y="3224610"/>
                </a:cubicBezTo>
                <a:close/>
                <a:moveTo>
                  <a:pt x="260350" y="4489649"/>
                </a:moveTo>
                <a:lnTo>
                  <a:pt x="260350" y="1265039"/>
                </a:lnTo>
                <a:lnTo>
                  <a:pt x="5258594" y="1265039"/>
                </a:lnTo>
                <a:cubicBezTo>
                  <a:pt x="5101431" y="859830"/>
                  <a:pt x="4960871" y="512564"/>
                  <a:pt x="4836914" y="223243"/>
                </a:cubicBezTo>
                <a:lnTo>
                  <a:pt x="6957616" y="0"/>
                </a:lnTo>
                <a:cubicBezTo>
                  <a:pt x="7081705" y="338932"/>
                  <a:pt x="7222265" y="760611"/>
                  <a:pt x="7379295" y="1265039"/>
                </a:cubicBezTo>
                <a:lnTo>
                  <a:pt x="11757422" y="1265039"/>
                </a:lnTo>
                <a:lnTo>
                  <a:pt x="11757422" y="4489649"/>
                </a:lnTo>
                <a:lnTo>
                  <a:pt x="10033397" y="4489649"/>
                </a:lnTo>
                <a:lnTo>
                  <a:pt x="10033397" y="2753321"/>
                </a:lnTo>
                <a:lnTo>
                  <a:pt x="1984375" y="2753321"/>
                </a:lnTo>
                <a:lnTo>
                  <a:pt x="1984375" y="4489649"/>
                </a:lnTo>
                <a:close/>
                <a:moveTo>
                  <a:pt x="3261717" y="3112889"/>
                </a:moveTo>
                <a:cubicBezTo>
                  <a:pt x="4129948" y="3493228"/>
                  <a:pt x="5022916" y="3914908"/>
                  <a:pt x="5940623" y="4377928"/>
                </a:cubicBezTo>
                <a:lnTo>
                  <a:pt x="5159375" y="5642968"/>
                </a:lnTo>
                <a:cubicBezTo>
                  <a:pt x="4183724" y="5097264"/>
                  <a:pt x="3311393" y="4642512"/>
                  <a:pt x="2542381" y="427871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Freeform 209"/>
          <p:cNvSpPr/>
          <p:nvPr/>
        </p:nvSpPr>
        <p:spPr>
          <a:xfrm rot="0" flipH="0" flipV="0">
            <a:off x="7143557" y="4079734"/>
            <a:ext cx="250034" cy="246304"/>
          </a:xfrm>
          <a:custGeom>
            <a:pathLst>
              <a:path w="12476757" h="12290622">
                <a:moveTo>
                  <a:pt x="11720314" y="4241602"/>
                </a:moveTo>
                <a:cubicBezTo>
                  <a:pt x="11716081" y="4816144"/>
                  <a:pt x="11693260" y="5585090"/>
                  <a:pt x="11651853" y="6548437"/>
                </a:cubicBezTo>
                <a:cubicBezTo>
                  <a:pt x="11610578" y="7511653"/>
                  <a:pt x="11572345" y="8075943"/>
                  <a:pt x="11537156" y="8241308"/>
                </a:cubicBezTo>
                <a:cubicBezTo>
                  <a:pt x="11502098" y="8406672"/>
                  <a:pt x="11434961" y="8555500"/>
                  <a:pt x="11335742" y="8687792"/>
                </a:cubicBezTo>
                <a:cubicBezTo>
                  <a:pt x="11753254" y="8877895"/>
                  <a:pt x="12133593" y="9020506"/>
                  <a:pt x="12476757" y="9115623"/>
                </a:cubicBezTo>
                <a:cubicBezTo>
                  <a:pt x="12377539" y="10099609"/>
                  <a:pt x="12177051" y="10825162"/>
                  <a:pt x="11875293" y="11292283"/>
                </a:cubicBezTo>
                <a:cubicBezTo>
                  <a:pt x="11573536" y="11759405"/>
                  <a:pt x="11013347" y="11992966"/>
                  <a:pt x="10194726" y="11992966"/>
                </a:cubicBezTo>
                <a:lnTo>
                  <a:pt x="7230665" y="11992966"/>
                </a:lnTo>
                <a:cubicBezTo>
                  <a:pt x="6114388" y="11992966"/>
                  <a:pt x="5556250" y="11455531"/>
                  <a:pt x="5556250" y="10380662"/>
                </a:cubicBezTo>
                <a:lnTo>
                  <a:pt x="5556250" y="6932811"/>
                </a:lnTo>
                <a:lnTo>
                  <a:pt x="5184179" y="7007225"/>
                </a:lnTo>
                <a:lnTo>
                  <a:pt x="4899025" y="5581055"/>
                </a:lnTo>
                <a:lnTo>
                  <a:pt x="5556250" y="5450681"/>
                </a:lnTo>
                <a:lnTo>
                  <a:pt x="5556250" y="4688086"/>
                </a:lnTo>
                <a:cubicBezTo>
                  <a:pt x="4998111" y="4291211"/>
                  <a:pt x="4514453" y="3985286"/>
                  <a:pt x="4105275" y="3770312"/>
                </a:cubicBezTo>
                <a:cubicBezTo>
                  <a:pt x="4179622" y="3687630"/>
                  <a:pt x="4254036" y="3600781"/>
                  <a:pt x="4328517" y="3509764"/>
                </a:cubicBezTo>
                <a:lnTo>
                  <a:pt x="2530078" y="3509764"/>
                </a:lnTo>
                <a:lnTo>
                  <a:pt x="2517775" y="4874022"/>
                </a:lnTo>
                <a:lnTo>
                  <a:pt x="4836914" y="4874022"/>
                </a:lnTo>
                <a:lnTo>
                  <a:pt x="4694237" y="9878417"/>
                </a:lnTo>
                <a:cubicBezTo>
                  <a:pt x="4677701" y="10428221"/>
                  <a:pt x="4584700" y="10872588"/>
                  <a:pt x="4415234" y="11211519"/>
                </a:cubicBezTo>
                <a:cubicBezTo>
                  <a:pt x="4245768" y="11550583"/>
                  <a:pt x="4028744" y="11775942"/>
                  <a:pt x="3764161" y="11887596"/>
                </a:cubicBezTo>
                <a:cubicBezTo>
                  <a:pt x="3499577" y="11999250"/>
                  <a:pt x="2947656" y="12055077"/>
                  <a:pt x="2108398" y="12055077"/>
                </a:cubicBezTo>
                <a:cubicBezTo>
                  <a:pt x="2025716" y="11513475"/>
                  <a:pt x="1924447" y="10996678"/>
                  <a:pt x="1804590" y="10504686"/>
                </a:cubicBezTo>
                <a:cubicBezTo>
                  <a:pt x="1593717" y="11182680"/>
                  <a:pt x="1331185" y="11777992"/>
                  <a:pt x="1016992" y="12290622"/>
                </a:cubicBezTo>
                <a:cubicBezTo>
                  <a:pt x="644988" y="11546482"/>
                  <a:pt x="305990" y="10938800"/>
                  <a:pt x="0" y="10467578"/>
                </a:cubicBezTo>
                <a:cubicBezTo>
                  <a:pt x="264583" y="9930077"/>
                  <a:pt x="475390" y="9347134"/>
                  <a:pt x="632420" y="8718748"/>
                </a:cubicBezTo>
                <a:cubicBezTo>
                  <a:pt x="789582" y="8090363"/>
                  <a:pt x="890918" y="7475405"/>
                  <a:pt x="936426" y="6873875"/>
                </a:cubicBezTo>
                <a:cubicBezTo>
                  <a:pt x="981935" y="6272345"/>
                  <a:pt x="1008790" y="5150974"/>
                  <a:pt x="1016992" y="3509764"/>
                </a:cubicBezTo>
                <a:lnTo>
                  <a:pt x="198437" y="3509764"/>
                </a:lnTo>
                <a:lnTo>
                  <a:pt x="198437" y="2021483"/>
                </a:lnTo>
                <a:lnTo>
                  <a:pt x="1984375" y="2021483"/>
                </a:lnTo>
                <a:cubicBezTo>
                  <a:pt x="1790038" y="1492316"/>
                  <a:pt x="1583332" y="987954"/>
                  <a:pt x="1364257" y="508397"/>
                </a:cubicBezTo>
                <a:lnTo>
                  <a:pt x="3063478" y="0"/>
                </a:lnTo>
                <a:cubicBezTo>
                  <a:pt x="3352800" y="620051"/>
                  <a:pt x="3609115" y="1211197"/>
                  <a:pt x="3832423" y="1773436"/>
                </a:cubicBezTo>
                <a:lnTo>
                  <a:pt x="3057128" y="2021483"/>
                </a:lnTo>
                <a:lnTo>
                  <a:pt x="4836914" y="2021483"/>
                </a:lnTo>
                <a:lnTo>
                  <a:pt x="4836914" y="2858691"/>
                </a:lnTo>
                <a:cubicBezTo>
                  <a:pt x="5419791" y="2048404"/>
                  <a:pt x="5961393" y="1095508"/>
                  <a:pt x="6461720" y="0"/>
                </a:cubicBezTo>
                <a:lnTo>
                  <a:pt x="8148439" y="185936"/>
                </a:lnTo>
                <a:cubicBezTo>
                  <a:pt x="7958203" y="591145"/>
                  <a:pt x="7768034" y="979752"/>
                  <a:pt x="7577931" y="1351756"/>
                </a:cubicBezTo>
                <a:lnTo>
                  <a:pt x="12104687" y="1351756"/>
                </a:lnTo>
                <a:lnTo>
                  <a:pt x="12104687" y="2864842"/>
                </a:lnTo>
                <a:lnTo>
                  <a:pt x="6753026" y="2864842"/>
                </a:lnTo>
                <a:cubicBezTo>
                  <a:pt x="6492676" y="3315428"/>
                  <a:pt x="6230210" y="3733006"/>
                  <a:pt x="5965626" y="4117578"/>
                </a:cubicBezTo>
                <a:lnTo>
                  <a:pt x="7069336" y="4117578"/>
                </a:lnTo>
                <a:lnTo>
                  <a:pt x="7069336" y="5153025"/>
                </a:lnTo>
                <a:lnTo>
                  <a:pt x="7863086" y="4998045"/>
                </a:lnTo>
                <a:lnTo>
                  <a:pt x="7863086" y="3137694"/>
                </a:lnTo>
                <a:lnTo>
                  <a:pt x="9227343" y="3137694"/>
                </a:lnTo>
                <a:lnTo>
                  <a:pt x="9227343" y="4731345"/>
                </a:lnTo>
                <a:close/>
                <a:moveTo>
                  <a:pt x="10244336" y="5940623"/>
                </a:moveTo>
                <a:lnTo>
                  <a:pt x="9227343" y="6157714"/>
                </a:lnTo>
                <a:lnTo>
                  <a:pt x="9227343" y="7676952"/>
                </a:lnTo>
                <a:cubicBezTo>
                  <a:pt x="9653190" y="7693488"/>
                  <a:pt x="9911556" y="7683169"/>
                  <a:pt x="10002440" y="7645995"/>
                </a:cubicBezTo>
                <a:cubicBezTo>
                  <a:pt x="10093457" y="7608821"/>
                  <a:pt x="10156494" y="7508610"/>
                  <a:pt x="10191551" y="7345362"/>
                </a:cubicBezTo>
                <a:cubicBezTo>
                  <a:pt x="10226741" y="7181982"/>
                  <a:pt x="10244336" y="6713736"/>
                  <a:pt x="10244336" y="5940623"/>
                </a:cubicBezTo>
                <a:close/>
                <a:moveTo>
                  <a:pt x="1848048" y="10368359"/>
                </a:moveTo>
                <a:lnTo>
                  <a:pt x="2691407" y="10405467"/>
                </a:lnTo>
                <a:cubicBezTo>
                  <a:pt x="3017903" y="10405467"/>
                  <a:pt x="3202847" y="10188443"/>
                  <a:pt x="3246239" y="9754394"/>
                </a:cubicBezTo>
                <a:cubicBezTo>
                  <a:pt x="3289763" y="9320345"/>
                  <a:pt x="3328061" y="8173112"/>
                  <a:pt x="3361134" y="6312694"/>
                </a:cubicBezTo>
                <a:lnTo>
                  <a:pt x="2474317" y="6312694"/>
                </a:lnTo>
                <a:cubicBezTo>
                  <a:pt x="2399837" y="7887758"/>
                  <a:pt x="2191080" y="9239647"/>
                  <a:pt x="1848048" y="10368359"/>
                </a:cubicBezTo>
                <a:close/>
                <a:moveTo>
                  <a:pt x="7863086" y="9909373"/>
                </a:moveTo>
                <a:lnTo>
                  <a:pt x="7863086" y="6442869"/>
                </a:lnTo>
                <a:lnTo>
                  <a:pt x="7069336" y="6610350"/>
                </a:lnTo>
                <a:lnTo>
                  <a:pt x="7069336" y="9983787"/>
                </a:lnTo>
                <a:cubicBezTo>
                  <a:pt x="7069336" y="10339387"/>
                  <a:pt x="7251237" y="10517187"/>
                  <a:pt x="7615039" y="10517187"/>
                </a:cubicBezTo>
                <a:lnTo>
                  <a:pt x="9748242" y="10517187"/>
                </a:lnTo>
                <a:cubicBezTo>
                  <a:pt x="10103842" y="10517187"/>
                  <a:pt x="10362207" y="10429346"/>
                  <a:pt x="10523339" y="10253662"/>
                </a:cubicBezTo>
                <a:cubicBezTo>
                  <a:pt x="10684602" y="10077847"/>
                  <a:pt x="10810742" y="9665428"/>
                  <a:pt x="10901759" y="9016405"/>
                </a:cubicBezTo>
                <a:cubicBezTo>
                  <a:pt x="10521420" y="9099087"/>
                  <a:pt x="10058400" y="9152864"/>
                  <a:pt x="9512697" y="9177734"/>
                </a:cubicBezTo>
                <a:cubicBezTo>
                  <a:pt x="9430014" y="8644334"/>
                  <a:pt x="9334897" y="8160610"/>
                  <a:pt x="9227343" y="7726561"/>
                </a:cubicBezTo>
                <a:lnTo>
                  <a:pt x="9227343" y="9909373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Rectangle 210"/>
          <p:cNvSpPr/>
          <p:nvPr/>
        </p:nvSpPr>
        <p:spPr>
          <a:xfrm rot="0" flipH="0" flipV="0">
            <a:off x="4529073" y="4965359"/>
            <a:ext cx="2826638" cy="400391"/>
          </a:xfrm>
          <a:prstGeom prst="rect">
            <a:avLst/>
          </a:prstGeom>
        </p:spPr>
      </p:sp>
      <p:sp>
        <p:nvSpPr>
          <p:cNvPr id="211" name="Freeform 211"/>
          <p:cNvSpPr/>
          <p:nvPr/>
        </p:nvSpPr>
        <p:spPr>
          <a:xfrm rot="0" flipH="0" flipV="0">
            <a:off x="4540787" y="5055727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Freeform 212"/>
          <p:cNvSpPr/>
          <p:nvPr/>
        </p:nvSpPr>
        <p:spPr>
          <a:xfrm rot="0" flipH="0" flipV="0">
            <a:off x="4689698" y="5056006"/>
            <a:ext cx="143529" cy="200523"/>
          </a:xfrm>
          <a:custGeom>
            <a:pathLst>
              <a:path w="6535936" h="9131300">
                <a:moveTo>
                  <a:pt x="3720703" y="9131300"/>
                </a:moveTo>
                <a:lnTo>
                  <a:pt x="3720703" y="7302500"/>
                </a:lnTo>
                <a:lnTo>
                  <a:pt x="0" y="7302500"/>
                </a:lnTo>
                <a:lnTo>
                  <a:pt x="0" y="5784652"/>
                </a:lnTo>
                <a:lnTo>
                  <a:pt x="3943946" y="0"/>
                </a:lnTo>
                <a:lnTo>
                  <a:pt x="5407422" y="0"/>
                </a:lnTo>
                <a:lnTo>
                  <a:pt x="5407422" y="5778500"/>
                </a:lnTo>
                <a:lnTo>
                  <a:pt x="6535936" y="5778500"/>
                </a:lnTo>
                <a:lnTo>
                  <a:pt x="6535936" y="7302500"/>
                </a:lnTo>
                <a:lnTo>
                  <a:pt x="5407422" y="7302500"/>
                </a:lnTo>
                <a:lnTo>
                  <a:pt x="5407422" y="9131300"/>
                </a:lnTo>
                <a:close/>
                <a:moveTo>
                  <a:pt x="3720703" y="5778500"/>
                </a:moveTo>
                <a:lnTo>
                  <a:pt x="3720703" y="2690218"/>
                </a:lnTo>
                <a:lnTo>
                  <a:pt x="1630760" y="577850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 rot="0" flipH="0" flipV="0">
            <a:off x="6849929" y="5089228"/>
            <a:ext cx="246801" cy="243822"/>
          </a:xfrm>
          <a:custGeom>
            <a:pathLst>
              <a:path w="12315428" h="12166798">
                <a:moveTo>
                  <a:pt x="2629297" y="0"/>
                </a:moveTo>
                <a:lnTo>
                  <a:pt x="4340821" y="496094"/>
                </a:lnTo>
                <a:cubicBezTo>
                  <a:pt x="3960482" y="1616472"/>
                  <a:pt x="3518099" y="2670705"/>
                  <a:pt x="3013671" y="3658791"/>
                </a:cubicBezTo>
                <a:lnTo>
                  <a:pt x="3013671" y="10585450"/>
                </a:lnTo>
                <a:cubicBezTo>
                  <a:pt x="4506053" y="9336882"/>
                  <a:pt x="5332876" y="7420703"/>
                  <a:pt x="5494139" y="4836915"/>
                </a:cubicBezTo>
                <a:lnTo>
                  <a:pt x="3460155" y="4836915"/>
                </a:lnTo>
                <a:lnTo>
                  <a:pt x="3460155" y="3212307"/>
                </a:lnTo>
                <a:lnTo>
                  <a:pt x="5525096" y="3212307"/>
                </a:lnTo>
                <a:cubicBezTo>
                  <a:pt x="5545865" y="2158074"/>
                  <a:pt x="5556250" y="1108010"/>
                  <a:pt x="5556250" y="62111"/>
                </a:cubicBezTo>
                <a:lnTo>
                  <a:pt x="7218164" y="62111"/>
                </a:lnTo>
                <a:cubicBezTo>
                  <a:pt x="7218164" y="343231"/>
                  <a:pt x="7205729" y="1393296"/>
                  <a:pt x="7180858" y="3212307"/>
                </a:cubicBezTo>
                <a:lnTo>
                  <a:pt x="12116991" y="3212307"/>
                </a:lnTo>
                <a:lnTo>
                  <a:pt x="12116991" y="4836915"/>
                </a:lnTo>
                <a:lnTo>
                  <a:pt x="9376172" y="4836915"/>
                </a:lnTo>
                <a:lnTo>
                  <a:pt x="9376172" y="9649024"/>
                </a:lnTo>
                <a:cubicBezTo>
                  <a:pt x="9376172" y="10037697"/>
                  <a:pt x="9525000" y="10232033"/>
                  <a:pt x="9822656" y="10232033"/>
                </a:cubicBezTo>
                <a:lnTo>
                  <a:pt x="10058202" y="10232033"/>
                </a:lnTo>
                <a:cubicBezTo>
                  <a:pt x="10293813" y="10232033"/>
                  <a:pt x="10440525" y="10150409"/>
                  <a:pt x="10498336" y="9987161"/>
                </a:cubicBezTo>
                <a:cubicBezTo>
                  <a:pt x="10556280" y="9823781"/>
                  <a:pt x="10645246" y="9111655"/>
                  <a:pt x="10765235" y="7850783"/>
                </a:cubicBezTo>
                <a:cubicBezTo>
                  <a:pt x="11261328" y="8082294"/>
                  <a:pt x="11778060" y="8297268"/>
                  <a:pt x="12315428" y="8495705"/>
                </a:cubicBezTo>
                <a:cubicBezTo>
                  <a:pt x="12187238" y="9504429"/>
                  <a:pt x="12075583" y="10216489"/>
                  <a:pt x="11980466" y="10631884"/>
                </a:cubicBezTo>
                <a:cubicBezTo>
                  <a:pt x="11885480" y="11047412"/>
                  <a:pt x="11694319" y="11343018"/>
                  <a:pt x="11406981" y="11518701"/>
                </a:cubicBezTo>
                <a:cubicBezTo>
                  <a:pt x="11119644" y="11694384"/>
                  <a:pt x="10761001" y="11782226"/>
                  <a:pt x="10331053" y="11782226"/>
                </a:cubicBezTo>
                <a:lnTo>
                  <a:pt x="9276953" y="11782226"/>
                </a:lnTo>
                <a:cubicBezTo>
                  <a:pt x="8235156" y="11782226"/>
                  <a:pt x="7714258" y="11207617"/>
                  <a:pt x="7714258" y="10058400"/>
                </a:cubicBezTo>
                <a:lnTo>
                  <a:pt x="7714258" y="4836915"/>
                </a:lnTo>
                <a:lnTo>
                  <a:pt x="7193360" y="4836915"/>
                </a:lnTo>
                <a:cubicBezTo>
                  <a:pt x="7098242" y="8040886"/>
                  <a:pt x="6097786" y="10480014"/>
                  <a:pt x="4191992" y="12154296"/>
                </a:cubicBezTo>
                <a:cubicBezTo>
                  <a:pt x="3770246" y="11583855"/>
                  <a:pt x="3377473" y="11093979"/>
                  <a:pt x="3013671" y="10684668"/>
                </a:cubicBezTo>
                <a:lnTo>
                  <a:pt x="3013671" y="12166798"/>
                </a:lnTo>
                <a:lnTo>
                  <a:pt x="1351756" y="12166798"/>
                </a:lnTo>
                <a:lnTo>
                  <a:pt x="1351756" y="6356152"/>
                </a:lnTo>
                <a:cubicBezTo>
                  <a:pt x="1066536" y="6744825"/>
                  <a:pt x="768879" y="7119012"/>
                  <a:pt x="458788" y="7478713"/>
                </a:cubicBezTo>
                <a:cubicBezTo>
                  <a:pt x="334830" y="6767645"/>
                  <a:pt x="181901" y="6019337"/>
                  <a:pt x="0" y="5233790"/>
                </a:cubicBezTo>
                <a:cubicBezTo>
                  <a:pt x="1008724" y="3993555"/>
                  <a:pt x="1885156" y="2248959"/>
                  <a:pt x="2629297" y="0"/>
                </a:cubicBezTo>
                <a:close/>
                <a:moveTo>
                  <a:pt x="9190038" y="111721"/>
                </a:moveTo>
                <a:cubicBezTo>
                  <a:pt x="9992122" y="582944"/>
                  <a:pt x="10732161" y="1095574"/>
                  <a:pt x="11410156" y="1649611"/>
                </a:cubicBezTo>
                <a:lnTo>
                  <a:pt x="10355858" y="2889846"/>
                </a:lnTo>
                <a:cubicBezTo>
                  <a:pt x="9983854" y="2575653"/>
                  <a:pt x="9276953" y="2017515"/>
                  <a:pt x="8235156" y="121543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Freeform 214"/>
          <p:cNvSpPr/>
          <p:nvPr/>
        </p:nvSpPr>
        <p:spPr>
          <a:xfrm rot="0" flipH="0" flipV="0">
            <a:off x="7104684" y="5089479"/>
            <a:ext cx="249040" cy="248045"/>
          </a:xfrm>
          <a:custGeom>
            <a:pathLst>
              <a:path w="12427149" h="12377538">
                <a:moveTo>
                  <a:pt x="6573243" y="12092185"/>
                </a:moveTo>
                <a:cubicBezTo>
                  <a:pt x="6474024" y="11488670"/>
                  <a:pt x="6370704" y="10959504"/>
                  <a:pt x="6263283" y="10504686"/>
                </a:cubicBezTo>
                <a:cubicBezTo>
                  <a:pt x="7362891" y="10562630"/>
                  <a:pt x="8040886" y="10591601"/>
                  <a:pt x="8297268" y="10591601"/>
                </a:cubicBezTo>
                <a:cubicBezTo>
                  <a:pt x="8570053" y="10591601"/>
                  <a:pt x="8807715" y="10527506"/>
                  <a:pt x="9010253" y="10399316"/>
                </a:cubicBezTo>
                <a:cubicBezTo>
                  <a:pt x="9212924" y="10271125"/>
                  <a:pt x="9336947" y="10063361"/>
                  <a:pt x="9382324" y="9776023"/>
                </a:cubicBezTo>
                <a:cubicBezTo>
                  <a:pt x="9427832" y="9488686"/>
                  <a:pt x="9467122" y="9152797"/>
                  <a:pt x="9500196" y="8768358"/>
                </a:cubicBezTo>
                <a:lnTo>
                  <a:pt x="5853907" y="8768358"/>
                </a:lnTo>
                <a:cubicBezTo>
                  <a:pt x="5291667" y="10591601"/>
                  <a:pt x="3638021" y="11794661"/>
                  <a:pt x="892969" y="12377538"/>
                </a:cubicBezTo>
                <a:cubicBezTo>
                  <a:pt x="545703" y="11666470"/>
                  <a:pt x="248047" y="11112499"/>
                  <a:pt x="0" y="10715624"/>
                </a:cubicBezTo>
                <a:cubicBezTo>
                  <a:pt x="2215886" y="10397199"/>
                  <a:pt x="3569825" y="9748110"/>
                  <a:pt x="4061818" y="8768358"/>
                </a:cubicBezTo>
                <a:lnTo>
                  <a:pt x="892969" y="8768358"/>
                </a:lnTo>
                <a:lnTo>
                  <a:pt x="892969" y="7342188"/>
                </a:lnTo>
                <a:lnTo>
                  <a:pt x="4495800" y="7342188"/>
                </a:lnTo>
                <a:cubicBezTo>
                  <a:pt x="4520671" y="7193359"/>
                  <a:pt x="4543425" y="7036263"/>
                  <a:pt x="4564063" y="6870898"/>
                </a:cubicBezTo>
                <a:lnTo>
                  <a:pt x="5134571" y="6870898"/>
                </a:lnTo>
                <a:cubicBezTo>
                  <a:pt x="4869987" y="6511198"/>
                  <a:pt x="4576498" y="6159765"/>
                  <a:pt x="4254103" y="5816600"/>
                </a:cubicBezTo>
                <a:cubicBezTo>
                  <a:pt x="4886590" y="5498306"/>
                  <a:pt x="5386785" y="5101431"/>
                  <a:pt x="5754688" y="4625975"/>
                </a:cubicBezTo>
                <a:cubicBezTo>
                  <a:pt x="5444596" y="4448175"/>
                  <a:pt x="5134571" y="4274542"/>
                  <a:pt x="4824611" y="4105077"/>
                </a:cubicBezTo>
                <a:lnTo>
                  <a:pt x="5481836" y="3038475"/>
                </a:lnTo>
                <a:lnTo>
                  <a:pt x="6350000" y="3460155"/>
                </a:lnTo>
                <a:cubicBezTo>
                  <a:pt x="6428582" y="3187369"/>
                  <a:pt x="6478191" y="2897981"/>
                  <a:pt x="6498828" y="2591991"/>
                </a:cubicBezTo>
                <a:lnTo>
                  <a:pt x="5208985" y="2591991"/>
                </a:lnTo>
                <a:lnTo>
                  <a:pt x="5208985" y="1202928"/>
                </a:lnTo>
                <a:lnTo>
                  <a:pt x="6554589" y="1202928"/>
                </a:lnTo>
                <a:cubicBezTo>
                  <a:pt x="6567025" y="744008"/>
                  <a:pt x="6573243" y="343033"/>
                  <a:pt x="6573243" y="0"/>
                </a:cubicBezTo>
                <a:lnTo>
                  <a:pt x="8086328" y="0"/>
                </a:lnTo>
                <a:cubicBezTo>
                  <a:pt x="8086328" y="351367"/>
                  <a:pt x="8080111" y="752343"/>
                  <a:pt x="8067675" y="1202928"/>
                </a:cubicBezTo>
                <a:lnTo>
                  <a:pt x="10740430" y="1202928"/>
                </a:lnTo>
                <a:lnTo>
                  <a:pt x="10715625" y="3720703"/>
                </a:lnTo>
                <a:cubicBezTo>
                  <a:pt x="10715625" y="4779037"/>
                  <a:pt x="10819011" y="5308203"/>
                  <a:pt x="11025783" y="5308203"/>
                </a:cubicBezTo>
                <a:cubicBezTo>
                  <a:pt x="11141538" y="5308203"/>
                  <a:pt x="11244858" y="4762500"/>
                  <a:pt x="11335743" y="3671094"/>
                </a:cubicBezTo>
                <a:cubicBezTo>
                  <a:pt x="11683008" y="3795051"/>
                  <a:pt x="12046810" y="3906639"/>
                  <a:pt x="12427149" y="4005858"/>
                </a:cubicBezTo>
                <a:cubicBezTo>
                  <a:pt x="12245247" y="5965494"/>
                  <a:pt x="11716081" y="6945313"/>
                  <a:pt x="10839649" y="6945313"/>
                </a:cubicBezTo>
                <a:cubicBezTo>
                  <a:pt x="10331119" y="6945313"/>
                  <a:pt x="9947672" y="6769629"/>
                  <a:pt x="9689307" y="6418263"/>
                </a:cubicBezTo>
                <a:cubicBezTo>
                  <a:pt x="9430941" y="6066763"/>
                  <a:pt x="9292432" y="5552017"/>
                  <a:pt x="9273778" y="4874022"/>
                </a:cubicBezTo>
                <a:cubicBezTo>
                  <a:pt x="9255258" y="4196027"/>
                  <a:pt x="9243947" y="3435350"/>
                  <a:pt x="9239846" y="2591991"/>
                </a:cubicBezTo>
                <a:lnTo>
                  <a:pt x="8005763" y="2591991"/>
                </a:lnTo>
                <a:cubicBezTo>
                  <a:pt x="7956153" y="3137694"/>
                  <a:pt x="7848666" y="3650324"/>
                  <a:pt x="7683302" y="4129881"/>
                </a:cubicBezTo>
                <a:lnTo>
                  <a:pt x="9091018" y="4861719"/>
                </a:lnTo>
                <a:lnTo>
                  <a:pt x="8222853" y="6139061"/>
                </a:lnTo>
                <a:lnTo>
                  <a:pt x="7050683" y="5401072"/>
                </a:lnTo>
                <a:cubicBezTo>
                  <a:pt x="6678679" y="5955109"/>
                  <a:pt x="6201238" y="6445052"/>
                  <a:pt x="5618361" y="6870898"/>
                </a:cubicBezTo>
                <a:lnTo>
                  <a:pt x="6238478" y="6870898"/>
                </a:lnTo>
                <a:cubicBezTo>
                  <a:pt x="6221942" y="7027929"/>
                  <a:pt x="6201238" y="7185025"/>
                  <a:pt x="6176368" y="7342188"/>
                </a:cubicBezTo>
                <a:lnTo>
                  <a:pt x="11298635" y="7342188"/>
                </a:lnTo>
                <a:lnTo>
                  <a:pt x="11106349" y="10052050"/>
                </a:lnTo>
                <a:cubicBezTo>
                  <a:pt x="11069175" y="10515071"/>
                  <a:pt x="10942043" y="10910887"/>
                  <a:pt x="10724952" y="11239499"/>
                </a:cubicBezTo>
                <a:cubicBezTo>
                  <a:pt x="10507861" y="11568244"/>
                  <a:pt x="10190560" y="11798762"/>
                  <a:pt x="9773047" y="11931054"/>
                </a:cubicBezTo>
                <a:cubicBezTo>
                  <a:pt x="9355535" y="12063345"/>
                  <a:pt x="8288933" y="12117056"/>
                  <a:pt x="6573243" y="12092185"/>
                </a:cubicBezTo>
                <a:close/>
                <a:moveTo>
                  <a:pt x="223243" y="3646289"/>
                </a:moveTo>
                <a:lnTo>
                  <a:pt x="1984375" y="3497461"/>
                </a:lnTo>
                <a:lnTo>
                  <a:pt x="1984375" y="2740819"/>
                </a:lnTo>
                <a:lnTo>
                  <a:pt x="446485" y="2740819"/>
                </a:lnTo>
                <a:lnTo>
                  <a:pt x="446485" y="1351756"/>
                </a:lnTo>
                <a:lnTo>
                  <a:pt x="1984375" y="1351756"/>
                </a:lnTo>
                <a:lnTo>
                  <a:pt x="1984375" y="24805"/>
                </a:lnTo>
                <a:lnTo>
                  <a:pt x="3497461" y="24805"/>
                </a:lnTo>
                <a:lnTo>
                  <a:pt x="3497461" y="1351756"/>
                </a:lnTo>
                <a:lnTo>
                  <a:pt x="4737696" y="1351756"/>
                </a:lnTo>
                <a:lnTo>
                  <a:pt x="4737696" y="2740819"/>
                </a:lnTo>
                <a:lnTo>
                  <a:pt x="3497461" y="2740819"/>
                </a:lnTo>
                <a:lnTo>
                  <a:pt x="3497461" y="3336131"/>
                </a:lnTo>
                <a:lnTo>
                  <a:pt x="4775002" y="3187303"/>
                </a:lnTo>
                <a:cubicBezTo>
                  <a:pt x="4783204" y="3650324"/>
                  <a:pt x="4787305" y="4121613"/>
                  <a:pt x="4787305" y="4601170"/>
                </a:cubicBezTo>
                <a:lnTo>
                  <a:pt x="3497461" y="4743847"/>
                </a:lnTo>
                <a:lnTo>
                  <a:pt x="3497461" y="5109766"/>
                </a:lnTo>
                <a:cubicBezTo>
                  <a:pt x="3497461" y="5589323"/>
                  <a:pt x="3410612" y="5979980"/>
                  <a:pt x="3236913" y="6281738"/>
                </a:cubicBezTo>
                <a:cubicBezTo>
                  <a:pt x="3063346" y="6583495"/>
                  <a:pt x="2822575" y="6787092"/>
                  <a:pt x="2514600" y="6892528"/>
                </a:cubicBezTo>
                <a:cubicBezTo>
                  <a:pt x="2206625" y="6997965"/>
                  <a:pt x="1587566" y="7056901"/>
                  <a:pt x="657424" y="7069336"/>
                </a:cubicBezTo>
                <a:cubicBezTo>
                  <a:pt x="582944" y="6589779"/>
                  <a:pt x="491993" y="6139127"/>
                  <a:pt x="384572" y="5717381"/>
                </a:cubicBezTo>
                <a:cubicBezTo>
                  <a:pt x="566473" y="5742252"/>
                  <a:pt x="884767" y="5754688"/>
                  <a:pt x="1339453" y="5754688"/>
                </a:cubicBezTo>
                <a:cubicBezTo>
                  <a:pt x="1769401" y="5754688"/>
                  <a:pt x="1984375" y="5531445"/>
                  <a:pt x="1984375" y="5084961"/>
                </a:cubicBezTo>
                <a:lnTo>
                  <a:pt x="1984375" y="4911328"/>
                </a:lnTo>
                <a:lnTo>
                  <a:pt x="446485" y="5084961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738" name="Freeform 738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9" name="Picture 122"/>
          <p:cNvPicPr>
            <a:picLocks noChangeAspect="0" noChangeArrowheads="1"/>
          </p:cNvPicPr>
          <p:nvPr/>
        </p:nvPicPr>
        <p:blipFill>
          <a:blip r:embed="rId7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740" name="Picture 123"/>
          <p:cNvPicPr>
            <a:picLocks noChangeAspect="0" noChangeArrowheads="1"/>
          </p:cNvPicPr>
          <p:nvPr/>
        </p:nvPicPr>
        <p:blipFill>
          <a:blip r:embed="rId7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741" name="Freeform 741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2" name="Picture 742"/>
          <p:cNvPicPr>
            <a:picLocks noChangeAspect="0" noChangeArrowheads="1"/>
          </p:cNvPicPr>
          <p:nvPr/>
        </p:nvPicPr>
        <p:blipFill>
          <a:blip r:embed="rId7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35279" y="1350264"/>
            <a:ext cx="8418576" cy="4620767"/>
          </a:xfrm>
          <a:prstGeom prst="rect">
            <a:avLst/>
          </a:prstGeom>
          <a:noFill/>
          <a:extLst/>
        </p:spPr>
      </p:pic>
      <p:sp>
        <p:nvSpPr>
          <p:cNvPr id="743" name="Freeform 743"/>
          <p:cNvSpPr/>
          <p:nvPr/>
        </p:nvSpPr>
        <p:spPr>
          <a:xfrm rot="0" flipH="0" flipV="0">
            <a:off x="8868156" y="2022347"/>
            <a:ext cx="3240024" cy="3948685"/>
          </a:xfrm>
          <a:custGeom>
            <a:pathLst>
              <a:path w="3240024" h="3948685">
                <a:moveTo>
                  <a:pt x="0" y="3948685"/>
                </a:moveTo>
                <a:lnTo>
                  <a:pt x="3240024" y="3948685"/>
                </a:lnTo>
                <a:lnTo>
                  <a:pt x="3240024" y="0"/>
                </a:lnTo>
                <a:lnTo>
                  <a:pt x="0" y="0"/>
                </a:lnTo>
                <a:lnTo>
                  <a:pt x="0" y="3948685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4" name="Picture 744"/>
          <p:cNvPicPr>
            <a:picLocks noChangeAspect="0" noChangeArrowheads="1"/>
          </p:cNvPicPr>
          <p:nvPr/>
        </p:nvPicPr>
        <p:blipFill>
          <a:blip r:embed="rId7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887968" y="2790443"/>
            <a:ext cx="3040379" cy="3037332"/>
          </a:xfrm>
          <a:prstGeom prst="rect">
            <a:avLst/>
          </a:prstGeom>
          <a:noFill/>
          <a:extLst/>
        </p:spPr>
      </p:pic>
      <p:sp>
        <p:nvSpPr>
          <p:cNvPr id="745" name="Rectangle 745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-29-</a:t>
            </a:r>
          </a:p>
        </p:txBody>
      </p:sp>
      <p:sp>
        <p:nvSpPr>
          <p:cNvPr id="746" name="Rectangle 746"/>
          <p:cNvSpPr/>
          <p:nvPr/>
        </p:nvSpPr>
        <p:spPr>
          <a:xfrm rot="0" flipH="0" flipV="0">
            <a:off x="619048" y="327794"/>
            <a:ext cx="3626016" cy="3812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907" baseline="0" b="1" i="0" dirty="0" spc="0">
                <a:latin typeface="寰蒋闆呴粦,Bold" pitchFamily="0" charset="1"/>
              </a:rPr>
              <a:t>钉钉“在家</a:t>
            </a:r>
            <a:r>
              <a:rPr lang="en-US" sz="1907" baseline="0" b="1" i="0" dirty="0" spc="-11">
                <a:latin typeface="寰蒋闆呴粦,Bold" pitchFamily="0" charset="1"/>
              </a:rPr>
              <a:t>办公</a:t>
            </a:r>
            <a:r>
              <a:rPr lang="en-US" sz="1907" baseline="0" b="1" i="0" dirty="0" spc="0">
                <a:latin typeface="寰蒋闆呴粦,Bold" pitchFamily="0" charset="1"/>
              </a:rPr>
              <a:t>、</a:t>
            </a:r>
            <a:r>
              <a:rPr lang="en-US" sz="1907" baseline="0" b="1" i="0" dirty="0" spc="-11">
                <a:latin typeface="寰蒋闆呴粦,Bold" pitchFamily="0" charset="1"/>
              </a:rPr>
              <a:t>在线</a:t>
            </a:r>
            <a:r>
              <a:rPr lang="en-US" sz="1907" baseline="0" b="1" i="0" dirty="0" spc="0">
                <a:latin typeface="寰蒋闆呴粦,Bold" pitchFamily="0" charset="1"/>
              </a:rPr>
              <a:t>办</a:t>
            </a:r>
            <a:r>
              <a:rPr lang="en-US" sz="1907" baseline="0" b="1" i="0" dirty="0" spc="-11">
                <a:latin typeface="寰蒋闆呴粦,Bold" pitchFamily="0" charset="1"/>
              </a:rPr>
              <a:t>公”</a:t>
            </a:r>
            <a:r>
              <a:rPr lang="en-US" sz="1907" baseline="0" b="1" i="0" dirty="0" spc="0">
                <a:latin typeface="寰蒋闆呴粦,Bold" pitchFamily="0" charset="1"/>
              </a:rPr>
              <a:t>指南</a:t>
            </a:r>
          </a:p>
        </p:txBody>
      </p:sp>
      <p:sp>
        <p:nvSpPr>
          <p:cNvPr id="747" name="Rectangle 747"/>
          <p:cNvSpPr/>
          <p:nvPr/>
        </p:nvSpPr>
        <p:spPr>
          <a:xfrm rot="0" flipH="0" flipV="0">
            <a:off x="8960866" y="2040345"/>
            <a:ext cx="2973577" cy="5010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lnSpc>
                <a:spcPts val="1809"/>
              </a:lnSpc>
            </a:pPr>
            <a:r>
              <a:rPr lang="en-US" sz="1596" baseline="0" b="0" i="0" dirty="0" spc="0">
                <a:latin typeface="瀹嬩綋" pitchFamily="0" charset="1"/>
              </a:rPr>
              <a:t>合作沟通群”，获取更多信息</a:t>
            </a:r>
          </a:p>
        </p:txBody>
      </p:sp>
      <p:sp>
        <p:nvSpPr>
          <p:cNvPr id="749" name="Freeform 749"/>
          <p:cNvSpPr/>
          <p:nvPr/>
        </p:nvSpPr>
        <p:spPr>
          <a:xfrm rot="0" flipH="0" flipV="0">
            <a:off x="8967200" y="2102774"/>
            <a:ext cx="186856" cy="186071"/>
          </a:xfrm>
          <a:custGeom>
            <a:pathLst>
              <a:path w="11707812" h="11658600">
                <a:moveTo>
                  <a:pt x="7143750" y="1683544"/>
                </a:moveTo>
                <a:cubicBezTo>
                  <a:pt x="7143750" y="990336"/>
                  <a:pt x="7127213" y="429155"/>
                  <a:pt x="7094140" y="0"/>
                </a:cubicBezTo>
                <a:lnTo>
                  <a:pt x="8235156" y="495102"/>
                </a:lnTo>
                <a:lnTo>
                  <a:pt x="7838281" y="841772"/>
                </a:lnTo>
                <a:lnTo>
                  <a:pt x="7838281" y="1683544"/>
                </a:lnTo>
                <a:lnTo>
                  <a:pt x="9872265" y="1683544"/>
                </a:lnTo>
                <a:lnTo>
                  <a:pt x="10566796" y="1038622"/>
                </a:lnTo>
                <a:lnTo>
                  <a:pt x="11410156" y="1981200"/>
                </a:lnTo>
                <a:lnTo>
                  <a:pt x="7838281" y="1981200"/>
                </a:lnTo>
                <a:lnTo>
                  <a:pt x="7838281" y="3029744"/>
                </a:lnTo>
                <a:lnTo>
                  <a:pt x="9276953" y="3029744"/>
                </a:lnTo>
                <a:lnTo>
                  <a:pt x="9921875" y="2434432"/>
                </a:lnTo>
                <a:lnTo>
                  <a:pt x="10715625" y="3327400"/>
                </a:lnTo>
                <a:lnTo>
                  <a:pt x="7838281" y="3327400"/>
                </a:lnTo>
                <a:lnTo>
                  <a:pt x="7838281" y="4566444"/>
                </a:lnTo>
                <a:lnTo>
                  <a:pt x="10169921" y="4566444"/>
                </a:lnTo>
                <a:lnTo>
                  <a:pt x="10864453" y="3921522"/>
                </a:lnTo>
                <a:lnTo>
                  <a:pt x="11707812" y="4864100"/>
                </a:lnTo>
                <a:lnTo>
                  <a:pt x="4861718" y="4864100"/>
                </a:lnTo>
                <a:cubicBezTo>
                  <a:pt x="4597135" y="4864100"/>
                  <a:pt x="4282942" y="4913710"/>
                  <a:pt x="3919140" y="5012929"/>
                </a:cubicBezTo>
                <a:lnTo>
                  <a:pt x="3472656" y="4566444"/>
                </a:lnTo>
                <a:lnTo>
                  <a:pt x="7143750" y="4566444"/>
                </a:lnTo>
                <a:lnTo>
                  <a:pt x="7143750" y="3327400"/>
                </a:lnTo>
                <a:lnTo>
                  <a:pt x="6002734" y="3327400"/>
                </a:lnTo>
                <a:cubicBezTo>
                  <a:pt x="5738150" y="3327400"/>
                  <a:pt x="5423958" y="3377010"/>
                  <a:pt x="5060156" y="3476229"/>
                </a:cubicBezTo>
                <a:lnTo>
                  <a:pt x="4613671" y="3029744"/>
                </a:lnTo>
                <a:lnTo>
                  <a:pt x="7143750" y="3029744"/>
                </a:lnTo>
                <a:lnTo>
                  <a:pt x="7143750" y="1981200"/>
                </a:lnTo>
                <a:lnTo>
                  <a:pt x="5258593" y="1981200"/>
                </a:lnTo>
                <a:cubicBezTo>
                  <a:pt x="4994010" y="1981200"/>
                  <a:pt x="4679817" y="2030810"/>
                  <a:pt x="4316015" y="2130029"/>
                </a:cubicBezTo>
                <a:lnTo>
                  <a:pt x="3869531" y="1683544"/>
                </a:lnTo>
                <a:close/>
                <a:moveTo>
                  <a:pt x="5705078" y="6146800"/>
                </a:moveTo>
                <a:lnTo>
                  <a:pt x="5705078" y="7144544"/>
                </a:lnTo>
                <a:lnTo>
                  <a:pt x="9475390" y="7144544"/>
                </a:lnTo>
                <a:lnTo>
                  <a:pt x="9475390" y="6146800"/>
                </a:lnTo>
                <a:close/>
                <a:moveTo>
                  <a:pt x="5705078" y="7442200"/>
                </a:moveTo>
                <a:lnTo>
                  <a:pt x="5705078" y="8579644"/>
                </a:lnTo>
                <a:lnTo>
                  <a:pt x="9475390" y="8579644"/>
                </a:lnTo>
                <a:lnTo>
                  <a:pt x="9475390" y="7442200"/>
                </a:lnTo>
                <a:close/>
                <a:moveTo>
                  <a:pt x="5010546" y="5452269"/>
                </a:moveTo>
                <a:lnTo>
                  <a:pt x="5655468" y="5849144"/>
                </a:lnTo>
                <a:lnTo>
                  <a:pt x="9376171" y="5849144"/>
                </a:lnTo>
                <a:lnTo>
                  <a:pt x="9673828" y="5402660"/>
                </a:lnTo>
                <a:lnTo>
                  <a:pt x="10467578" y="5998171"/>
                </a:lnTo>
                <a:lnTo>
                  <a:pt x="10120312" y="6296025"/>
                </a:lnTo>
                <a:lnTo>
                  <a:pt x="10120312" y="10317957"/>
                </a:lnTo>
                <a:cubicBezTo>
                  <a:pt x="10153385" y="10946870"/>
                  <a:pt x="9789583" y="11377215"/>
                  <a:pt x="9028906" y="11608990"/>
                </a:cubicBezTo>
                <a:cubicBezTo>
                  <a:pt x="9028906" y="11178513"/>
                  <a:pt x="8582421" y="10863923"/>
                  <a:pt x="7689453" y="10665221"/>
                </a:cubicBezTo>
                <a:lnTo>
                  <a:pt x="7689453" y="10466585"/>
                </a:lnTo>
                <a:cubicBezTo>
                  <a:pt x="8251692" y="10499791"/>
                  <a:pt x="8698176" y="10524661"/>
                  <a:pt x="9028906" y="10541198"/>
                </a:cubicBezTo>
                <a:cubicBezTo>
                  <a:pt x="9359635" y="10557734"/>
                  <a:pt x="9508463" y="10400441"/>
                  <a:pt x="9475390" y="10069315"/>
                </a:cubicBezTo>
                <a:lnTo>
                  <a:pt x="9475390" y="8877300"/>
                </a:lnTo>
                <a:lnTo>
                  <a:pt x="5705078" y="8877300"/>
                </a:lnTo>
                <a:lnTo>
                  <a:pt x="5705078" y="11310937"/>
                </a:lnTo>
                <a:lnTo>
                  <a:pt x="5010546" y="11658600"/>
                </a:lnTo>
                <a:cubicBezTo>
                  <a:pt x="5043619" y="10665486"/>
                  <a:pt x="5060156" y="9589691"/>
                  <a:pt x="5060156" y="8431213"/>
                </a:cubicBezTo>
                <a:cubicBezTo>
                  <a:pt x="5060156" y="7272603"/>
                  <a:pt x="5043619" y="6279621"/>
                  <a:pt x="5010546" y="5452269"/>
                </a:cubicBezTo>
                <a:close/>
                <a:moveTo>
                  <a:pt x="1289843" y="496293"/>
                </a:moveTo>
                <a:lnTo>
                  <a:pt x="1438671" y="396875"/>
                </a:lnTo>
                <a:cubicBezTo>
                  <a:pt x="2033984" y="794412"/>
                  <a:pt x="2422591" y="1117402"/>
                  <a:pt x="2604492" y="1365846"/>
                </a:cubicBezTo>
                <a:cubicBezTo>
                  <a:pt x="2786393" y="1614157"/>
                  <a:pt x="2844270" y="1854266"/>
                  <a:pt x="2778125" y="2086174"/>
                </a:cubicBezTo>
                <a:cubicBezTo>
                  <a:pt x="2711979" y="2318081"/>
                  <a:pt x="2612760" y="2483710"/>
                  <a:pt x="2480468" y="2583061"/>
                </a:cubicBezTo>
                <a:lnTo>
                  <a:pt x="2232421" y="2732088"/>
                </a:lnTo>
                <a:cubicBezTo>
                  <a:pt x="2100130" y="2732088"/>
                  <a:pt x="2017447" y="2549922"/>
                  <a:pt x="1984375" y="2185591"/>
                </a:cubicBezTo>
                <a:cubicBezTo>
                  <a:pt x="1918229" y="1721777"/>
                  <a:pt x="1686718" y="1158677"/>
                  <a:pt x="1289843" y="496293"/>
                </a:cubicBezTo>
                <a:close/>
                <a:moveTo>
                  <a:pt x="0" y="4312444"/>
                </a:moveTo>
                <a:lnTo>
                  <a:pt x="1785937" y="4312444"/>
                </a:lnTo>
                <a:lnTo>
                  <a:pt x="2182812" y="3816350"/>
                </a:lnTo>
                <a:lnTo>
                  <a:pt x="3026171" y="4461272"/>
                </a:lnTo>
                <a:lnTo>
                  <a:pt x="2579687" y="4808538"/>
                </a:lnTo>
                <a:lnTo>
                  <a:pt x="2579687" y="9223772"/>
                </a:lnTo>
                <a:lnTo>
                  <a:pt x="4365625" y="7586663"/>
                </a:lnTo>
                <a:lnTo>
                  <a:pt x="4514453" y="7735491"/>
                </a:lnTo>
                <a:cubicBezTo>
                  <a:pt x="3588411" y="8826897"/>
                  <a:pt x="2877343" y="9819085"/>
                  <a:pt x="2381250" y="10712053"/>
                </a:cubicBezTo>
                <a:lnTo>
                  <a:pt x="1686718" y="9918304"/>
                </a:lnTo>
                <a:cubicBezTo>
                  <a:pt x="1819010" y="9719866"/>
                  <a:pt x="1885156" y="9488356"/>
                  <a:pt x="1885156" y="9223772"/>
                </a:cubicBezTo>
                <a:lnTo>
                  <a:pt x="1885156" y="4610100"/>
                </a:lnTo>
                <a:lnTo>
                  <a:pt x="1389062" y="4610100"/>
                </a:lnTo>
                <a:cubicBezTo>
                  <a:pt x="1124479" y="4610100"/>
                  <a:pt x="810286" y="4659710"/>
                  <a:pt x="446484" y="4758929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 rot="0" flipH="0" flipV="0">
            <a:off x="9171476" y="2105814"/>
            <a:ext cx="186064" cy="180598"/>
          </a:xfrm>
          <a:custGeom>
            <a:pathLst>
              <a:path w="11658203" h="11315700">
                <a:moveTo>
                  <a:pt x="6052344" y="9975255"/>
                </a:moveTo>
                <a:cubicBezTo>
                  <a:pt x="7110677" y="10107679"/>
                  <a:pt x="7722527" y="10165623"/>
                  <a:pt x="7887891" y="10149086"/>
                </a:cubicBezTo>
                <a:cubicBezTo>
                  <a:pt x="8053255" y="10132550"/>
                  <a:pt x="8135938" y="10024997"/>
                  <a:pt x="8135938" y="9826427"/>
                </a:cubicBezTo>
                <a:lnTo>
                  <a:pt x="8135938" y="1485900"/>
                </a:lnTo>
                <a:lnTo>
                  <a:pt x="6846094" y="1485900"/>
                </a:lnTo>
                <a:cubicBezTo>
                  <a:pt x="6416146" y="1485900"/>
                  <a:pt x="6019271" y="1535510"/>
                  <a:pt x="5655469" y="1634729"/>
                </a:cubicBezTo>
                <a:lnTo>
                  <a:pt x="5208985" y="1188244"/>
                </a:lnTo>
                <a:lnTo>
                  <a:pt x="10120313" y="1188244"/>
                </a:lnTo>
                <a:lnTo>
                  <a:pt x="10765235" y="543322"/>
                </a:lnTo>
                <a:lnTo>
                  <a:pt x="11658203" y="1485900"/>
                </a:lnTo>
                <a:lnTo>
                  <a:pt x="8880078" y="1485900"/>
                </a:lnTo>
                <a:lnTo>
                  <a:pt x="8880078" y="9925646"/>
                </a:lnTo>
                <a:cubicBezTo>
                  <a:pt x="8880078" y="10256639"/>
                  <a:pt x="8813933" y="10521420"/>
                  <a:pt x="8681641" y="10719990"/>
                </a:cubicBezTo>
                <a:cubicBezTo>
                  <a:pt x="8549349" y="10918560"/>
                  <a:pt x="8218620" y="11117130"/>
                  <a:pt x="7689453" y="11315700"/>
                </a:cubicBezTo>
                <a:cubicBezTo>
                  <a:pt x="7424870" y="10719990"/>
                  <a:pt x="6879167" y="10355923"/>
                  <a:pt x="6052344" y="10223500"/>
                </a:cubicBezTo>
                <a:close/>
                <a:moveTo>
                  <a:pt x="3026172" y="9431735"/>
                </a:moveTo>
                <a:lnTo>
                  <a:pt x="5159375" y="8043863"/>
                </a:lnTo>
                <a:lnTo>
                  <a:pt x="5258594" y="8242102"/>
                </a:lnTo>
                <a:cubicBezTo>
                  <a:pt x="3836459" y="9464742"/>
                  <a:pt x="3009636" y="10307372"/>
                  <a:pt x="2778125" y="10769996"/>
                </a:cubicBezTo>
                <a:lnTo>
                  <a:pt x="2133203" y="9977041"/>
                </a:lnTo>
                <a:cubicBezTo>
                  <a:pt x="2265495" y="9844749"/>
                  <a:pt x="2331641" y="9613437"/>
                  <a:pt x="2331641" y="9283105"/>
                </a:cubicBezTo>
                <a:lnTo>
                  <a:pt x="2331641" y="6705600"/>
                </a:lnTo>
                <a:lnTo>
                  <a:pt x="1785938" y="6705600"/>
                </a:lnTo>
                <a:cubicBezTo>
                  <a:pt x="1355990" y="6705600"/>
                  <a:pt x="959115" y="6755210"/>
                  <a:pt x="595313" y="6854429"/>
                </a:cubicBezTo>
                <a:lnTo>
                  <a:pt x="148828" y="6407944"/>
                </a:lnTo>
                <a:lnTo>
                  <a:pt x="2331641" y="6407944"/>
                </a:lnTo>
                <a:lnTo>
                  <a:pt x="2331641" y="4419600"/>
                </a:lnTo>
                <a:lnTo>
                  <a:pt x="1190625" y="4419600"/>
                </a:lnTo>
                <a:cubicBezTo>
                  <a:pt x="826823" y="4915694"/>
                  <a:pt x="479558" y="5345642"/>
                  <a:pt x="148828" y="5709444"/>
                </a:cubicBezTo>
                <a:lnTo>
                  <a:pt x="0" y="5610225"/>
                </a:lnTo>
                <a:cubicBezTo>
                  <a:pt x="959115" y="4021932"/>
                  <a:pt x="1670183" y="2151857"/>
                  <a:pt x="2133203" y="0"/>
                </a:cubicBezTo>
                <a:lnTo>
                  <a:pt x="3274219" y="594321"/>
                </a:lnTo>
                <a:cubicBezTo>
                  <a:pt x="3075782" y="726348"/>
                  <a:pt x="2902149" y="932657"/>
                  <a:pt x="2753321" y="1213247"/>
                </a:cubicBezTo>
                <a:cubicBezTo>
                  <a:pt x="2604492" y="1493838"/>
                  <a:pt x="2447396" y="1815704"/>
                  <a:pt x="2282032" y="2178844"/>
                </a:cubicBezTo>
                <a:lnTo>
                  <a:pt x="4018360" y="2178844"/>
                </a:lnTo>
                <a:lnTo>
                  <a:pt x="4564063" y="1633141"/>
                </a:lnTo>
                <a:lnTo>
                  <a:pt x="5357813" y="2476500"/>
                </a:lnTo>
                <a:lnTo>
                  <a:pt x="2182813" y="2476500"/>
                </a:lnTo>
                <a:cubicBezTo>
                  <a:pt x="1885157" y="3074855"/>
                  <a:pt x="1587500" y="3623337"/>
                  <a:pt x="1289844" y="4121944"/>
                </a:cubicBezTo>
                <a:lnTo>
                  <a:pt x="3671094" y="4121944"/>
                </a:lnTo>
                <a:lnTo>
                  <a:pt x="4216797" y="3576241"/>
                </a:lnTo>
                <a:lnTo>
                  <a:pt x="5010547" y="4419600"/>
                </a:lnTo>
                <a:lnTo>
                  <a:pt x="3026172" y="4419600"/>
                </a:lnTo>
                <a:lnTo>
                  <a:pt x="3026172" y="6407944"/>
                </a:lnTo>
                <a:lnTo>
                  <a:pt x="4216797" y="6407944"/>
                </a:lnTo>
                <a:lnTo>
                  <a:pt x="4762500" y="5862241"/>
                </a:lnTo>
                <a:lnTo>
                  <a:pt x="5556250" y="6705600"/>
                </a:lnTo>
                <a:lnTo>
                  <a:pt x="3026172" y="6705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Freeform 751"/>
          <p:cNvSpPr/>
          <p:nvPr/>
        </p:nvSpPr>
        <p:spPr>
          <a:xfrm rot="0" flipH="0" flipV="0">
            <a:off x="9374167" y="2105814"/>
            <a:ext cx="186064" cy="180598"/>
          </a:xfrm>
          <a:custGeom>
            <a:pathLst>
              <a:path w="11658203" h="11315700">
                <a:moveTo>
                  <a:pt x="6052344" y="9975255"/>
                </a:moveTo>
                <a:cubicBezTo>
                  <a:pt x="7110677" y="10107679"/>
                  <a:pt x="7722527" y="10165623"/>
                  <a:pt x="7887891" y="10149086"/>
                </a:cubicBezTo>
                <a:cubicBezTo>
                  <a:pt x="8053255" y="10132550"/>
                  <a:pt x="8135938" y="10024997"/>
                  <a:pt x="8135938" y="9826427"/>
                </a:cubicBezTo>
                <a:lnTo>
                  <a:pt x="8135938" y="1485900"/>
                </a:lnTo>
                <a:lnTo>
                  <a:pt x="6846094" y="1485900"/>
                </a:lnTo>
                <a:cubicBezTo>
                  <a:pt x="6416146" y="1485900"/>
                  <a:pt x="6019271" y="1535510"/>
                  <a:pt x="5655469" y="1634729"/>
                </a:cubicBezTo>
                <a:lnTo>
                  <a:pt x="5208985" y="1188244"/>
                </a:lnTo>
                <a:lnTo>
                  <a:pt x="10120313" y="1188244"/>
                </a:lnTo>
                <a:lnTo>
                  <a:pt x="10765235" y="543322"/>
                </a:lnTo>
                <a:lnTo>
                  <a:pt x="11658203" y="1485900"/>
                </a:lnTo>
                <a:lnTo>
                  <a:pt x="8880078" y="1485900"/>
                </a:lnTo>
                <a:lnTo>
                  <a:pt x="8880078" y="9925646"/>
                </a:lnTo>
                <a:cubicBezTo>
                  <a:pt x="8880078" y="10256639"/>
                  <a:pt x="8813933" y="10521420"/>
                  <a:pt x="8681641" y="10719990"/>
                </a:cubicBezTo>
                <a:cubicBezTo>
                  <a:pt x="8549349" y="10918560"/>
                  <a:pt x="8218620" y="11117130"/>
                  <a:pt x="7689453" y="11315700"/>
                </a:cubicBezTo>
                <a:cubicBezTo>
                  <a:pt x="7424870" y="10719990"/>
                  <a:pt x="6879167" y="10355923"/>
                  <a:pt x="6052344" y="10223500"/>
                </a:cubicBezTo>
                <a:close/>
                <a:moveTo>
                  <a:pt x="3026172" y="9431735"/>
                </a:moveTo>
                <a:lnTo>
                  <a:pt x="5159375" y="8043863"/>
                </a:lnTo>
                <a:lnTo>
                  <a:pt x="5258594" y="8242102"/>
                </a:lnTo>
                <a:cubicBezTo>
                  <a:pt x="3836459" y="9464742"/>
                  <a:pt x="3009636" y="10307372"/>
                  <a:pt x="2778125" y="10769996"/>
                </a:cubicBezTo>
                <a:lnTo>
                  <a:pt x="2133203" y="9977041"/>
                </a:lnTo>
                <a:cubicBezTo>
                  <a:pt x="2265495" y="9844749"/>
                  <a:pt x="2331641" y="9613437"/>
                  <a:pt x="2331641" y="9283105"/>
                </a:cubicBezTo>
                <a:lnTo>
                  <a:pt x="2331641" y="6705600"/>
                </a:lnTo>
                <a:lnTo>
                  <a:pt x="1785938" y="6705600"/>
                </a:lnTo>
                <a:cubicBezTo>
                  <a:pt x="1355990" y="6705600"/>
                  <a:pt x="959115" y="6755210"/>
                  <a:pt x="595313" y="6854429"/>
                </a:cubicBezTo>
                <a:lnTo>
                  <a:pt x="148828" y="6407944"/>
                </a:lnTo>
                <a:lnTo>
                  <a:pt x="2331641" y="6407944"/>
                </a:lnTo>
                <a:lnTo>
                  <a:pt x="2331641" y="4419600"/>
                </a:lnTo>
                <a:lnTo>
                  <a:pt x="1190625" y="4419600"/>
                </a:lnTo>
                <a:cubicBezTo>
                  <a:pt x="826823" y="4915694"/>
                  <a:pt x="479558" y="5345642"/>
                  <a:pt x="148828" y="5709444"/>
                </a:cubicBezTo>
                <a:lnTo>
                  <a:pt x="0" y="5610225"/>
                </a:lnTo>
                <a:cubicBezTo>
                  <a:pt x="959115" y="4021932"/>
                  <a:pt x="1670183" y="2151857"/>
                  <a:pt x="2133203" y="0"/>
                </a:cubicBezTo>
                <a:lnTo>
                  <a:pt x="3274219" y="594321"/>
                </a:lnTo>
                <a:cubicBezTo>
                  <a:pt x="3075782" y="726348"/>
                  <a:pt x="2902149" y="932657"/>
                  <a:pt x="2753321" y="1213247"/>
                </a:cubicBezTo>
                <a:cubicBezTo>
                  <a:pt x="2604492" y="1493838"/>
                  <a:pt x="2447396" y="1815704"/>
                  <a:pt x="2282032" y="2178844"/>
                </a:cubicBezTo>
                <a:lnTo>
                  <a:pt x="4018360" y="2178844"/>
                </a:lnTo>
                <a:lnTo>
                  <a:pt x="4564063" y="1633141"/>
                </a:lnTo>
                <a:lnTo>
                  <a:pt x="5357813" y="2476500"/>
                </a:lnTo>
                <a:lnTo>
                  <a:pt x="2182813" y="2476500"/>
                </a:lnTo>
                <a:cubicBezTo>
                  <a:pt x="1885157" y="3074855"/>
                  <a:pt x="1587500" y="3623337"/>
                  <a:pt x="1289844" y="4121944"/>
                </a:cubicBezTo>
                <a:lnTo>
                  <a:pt x="3671094" y="4121944"/>
                </a:lnTo>
                <a:lnTo>
                  <a:pt x="4216797" y="3576241"/>
                </a:lnTo>
                <a:lnTo>
                  <a:pt x="5010547" y="4419600"/>
                </a:lnTo>
                <a:lnTo>
                  <a:pt x="3026172" y="4419600"/>
                </a:lnTo>
                <a:lnTo>
                  <a:pt x="3026172" y="6407944"/>
                </a:lnTo>
                <a:lnTo>
                  <a:pt x="4216797" y="6407944"/>
                </a:lnTo>
                <a:lnTo>
                  <a:pt x="4762500" y="5862241"/>
                </a:lnTo>
                <a:lnTo>
                  <a:pt x="5556250" y="6705600"/>
                </a:lnTo>
                <a:lnTo>
                  <a:pt x="3026172" y="6705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Freeform 752"/>
          <p:cNvSpPr/>
          <p:nvPr/>
        </p:nvSpPr>
        <p:spPr>
          <a:xfrm rot="0" flipH="0" flipV="0">
            <a:off x="9579235" y="2103585"/>
            <a:ext cx="175771" cy="184449"/>
          </a:xfrm>
          <a:custGeom>
            <a:pathLst>
              <a:path w="11013282" h="11557000">
                <a:moveTo>
                  <a:pt x="4861719" y="2178844"/>
                </a:moveTo>
                <a:lnTo>
                  <a:pt x="9822657" y="2178844"/>
                </a:lnTo>
                <a:lnTo>
                  <a:pt x="10219532" y="1682750"/>
                </a:lnTo>
                <a:lnTo>
                  <a:pt x="11013282" y="2327672"/>
                </a:lnTo>
                <a:lnTo>
                  <a:pt x="10616407" y="2625329"/>
                </a:lnTo>
                <a:cubicBezTo>
                  <a:pt x="10616407" y="7388887"/>
                  <a:pt x="10632943" y="10217283"/>
                  <a:pt x="10666016" y="11110515"/>
                </a:cubicBezTo>
                <a:lnTo>
                  <a:pt x="9921875" y="11408171"/>
                </a:lnTo>
                <a:lnTo>
                  <a:pt x="9921875" y="10071100"/>
                </a:lnTo>
                <a:lnTo>
                  <a:pt x="6002735" y="10071100"/>
                </a:lnTo>
                <a:cubicBezTo>
                  <a:pt x="5572787" y="10071100"/>
                  <a:pt x="5175912" y="10120710"/>
                  <a:pt x="4812110" y="10219929"/>
                </a:cubicBezTo>
                <a:lnTo>
                  <a:pt x="4365625" y="9773444"/>
                </a:lnTo>
                <a:lnTo>
                  <a:pt x="9921875" y="9773444"/>
                </a:lnTo>
                <a:lnTo>
                  <a:pt x="9921875" y="6007100"/>
                </a:lnTo>
                <a:lnTo>
                  <a:pt x="6796485" y="6007100"/>
                </a:lnTo>
                <a:cubicBezTo>
                  <a:pt x="6366537" y="6007100"/>
                  <a:pt x="5969662" y="6056710"/>
                  <a:pt x="5605860" y="6155929"/>
                </a:cubicBezTo>
                <a:lnTo>
                  <a:pt x="5159375" y="5709444"/>
                </a:lnTo>
                <a:lnTo>
                  <a:pt x="9921875" y="5709444"/>
                </a:lnTo>
                <a:lnTo>
                  <a:pt x="9921875" y="2476500"/>
                </a:lnTo>
                <a:lnTo>
                  <a:pt x="6498829" y="2476500"/>
                </a:lnTo>
                <a:cubicBezTo>
                  <a:pt x="6068880" y="2476500"/>
                  <a:pt x="5672006" y="2526110"/>
                  <a:pt x="5308204" y="2625329"/>
                </a:cubicBezTo>
                <a:close/>
                <a:moveTo>
                  <a:pt x="0" y="6449219"/>
                </a:moveTo>
                <a:cubicBezTo>
                  <a:pt x="396875" y="6383073"/>
                  <a:pt x="1190625" y="6135093"/>
                  <a:pt x="2381250" y="5705277"/>
                </a:cubicBezTo>
                <a:lnTo>
                  <a:pt x="2381250" y="3225800"/>
                </a:lnTo>
                <a:lnTo>
                  <a:pt x="992188" y="3225800"/>
                </a:lnTo>
                <a:lnTo>
                  <a:pt x="396875" y="3325019"/>
                </a:lnTo>
                <a:lnTo>
                  <a:pt x="0" y="2928144"/>
                </a:lnTo>
                <a:lnTo>
                  <a:pt x="2381250" y="2928144"/>
                </a:lnTo>
                <a:cubicBezTo>
                  <a:pt x="2381250" y="1803268"/>
                  <a:pt x="2364714" y="827221"/>
                  <a:pt x="2331641" y="0"/>
                </a:cubicBezTo>
                <a:lnTo>
                  <a:pt x="3522266" y="545902"/>
                </a:lnTo>
                <a:lnTo>
                  <a:pt x="3075782" y="893366"/>
                </a:lnTo>
                <a:lnTo>
                  <a:pt x="3075782" y="2928144"/>
                </a:lnTo>
                <a:lnTo>
                  <a:pt x="3621485" y="2928144"/>
                </a:lnTo>
                <a:lnTo>
                  <a:pt x="4216797" y="2332832"/>
                </a:lnTo>
                <a:lnTo>
                  <a:pt x="5109766" y="3225800"/>
                </a:lnTo>
                <a:lnTo>
                  <a:pt x="3075782" y="3225800"/>
                </a:lnTo>
                <a:lnTo>
                  <a:pt x="3075782" y="5457429"/>
                </a:lnTo>
                <a:lnTo>
                  <a:pt x="4911329" y="4763096"/>
                </a:lnTo>
                <a:lnTo>
                  <a:pt x="5010547" y="4961533"/>
                </a:lnTo>
                <a:lnTo>
                  <a:pt x="3075782" y="5903715"/>
                </a:lnTo>
                <a:lnTo>
                  <a:pt x="3075782" y="10168533"/>
                </a:lnTo>
                <a:cubicBezTo>
                  <a:pt x="3042709" y="10829726"/>
                  <a:pt x="2662370" y="11292548"/>
                  <a:pt x="1934766" y="11557000"/>
                </a:cubicBezTo>
                <a:cubicBezTo>
                  <a:pt x="1967839" y="11160257"/>
                  <a:pt x="1504818" y="10763514"/>
                  <a:pt x="545704" y="10366771"/>
                </a:cubicBezTo>
                <a:lnTo>
                  <a:pt x="545704" y="10168533"/>
                </a:lnTo>
                <a:cubicBezTo>
                  <a:pt x="1306381" y="10300693"/>
                  <a:pt x="1802474" y="10358504"/>
                  <a:pt x="2033985" y="10341968"/>
                </a:cubicBezTo>
                <a:cubicBezTo>
                  <a:pt x="2265495" y="10325431"/>
                  <a:pt x="2381250" y="10118858"/>
                  <a:pt x="2381250" y="9722247"/>
                </a:cubicBezTo>
                <a:lnTo>
                  <a:pt x="2381250" y="6250782"/>
                </a:lnTo>
                <a:cubicBezTo>
                  <a:pt x="1256771" y="6812889"/>
                  <a:pt x="677995" y="7176559"/>
                  <a:pt x="644922" y="7341791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Freeform 753"/>
          <p:cNvSpPr/>
          <p:nvPr/>
        </p:nvSpPr>
        <p:spPr>
          <a:xfrm rot="0" flipH="0" flipV="0">
            <a:off x="9778760" y="2109868"/>
            <a:ext cx="185273" cy="175733"/>
          </a:xfrm>
          <a:custGeom>
            <a:pathLst>
              <a:path w="11608594" h="11010900">
                <a:moveTo>
                  <a:pt x="1934766" y="4267200"/>
                </a:moveTo>
                <a:lnTo>
                  <a:pt x="1934766" y="8338344"/>
                </a:lnTo>
                <a:lnTo>
                  <a:pt x="3472656" y="8338344"/>
                </a:lnTo>
                <a:lnTo>
                  <a:pt x="3472656" y="4267200"/>
                </a:lnTo>
                <a:close/>
                <a:moveTo>
                  <a:pt x="1289844" y="10372328"/>
                </a:moveTo>
                <a:cubicBezTo>
                  <a:pt x="1322917" y="9181704"/>
                  <a:pt x="1339453" y="7394708"/>
                  <a:pt x="1339453" y="5011341"/>
                </a:cubicBezTo>
                <a:cubicBezTo>
                  <a:pt x="1008724" y="5607183"/>
                  <a:pt x="595312" y="6169886"/>
                  <a:pt x="99219" y="6699449"/>
                </a:cubicBezTo>
                <a:lnTo>
                  <a:pt x="0" y="6550621"/>
                </a:lnTo>
                <a:cubicBezTo>
                  <a:pt x="529167" y="5723004"/>
                  <a:pt x="959114" y="4829242"/>
                  <a:pt x="1289844" y="3869333"/>
                </a:cubicBezTo>
                <a:cubicBezTo>
                  <a:pt x="1620573" y="2909425"/>
                  <a:pt x="1885156" y="1932914"/>
                  <a:pt x="2083594" y="939800"/>
                </a:cubicBezTo>
                <a:lnTo>
                  <a:pt x="1785937" y="939800"/>
                </a:lnTo>
                <a:cubicBezTo>
                  <a:pt x="1355989" y="939800"/>
                  <a:pt x="959114" y="989410"/>
                  <a:pt x="595312" y="1088629"/>
                </a:cubicBezTo>
                <a:lnTo>
                  <a:pt x="148828" y="642144"/>
                </a:lnTo>
                <a:lnTo>
                  <a:pt x="3720703" y="642144"/>
                </a:lnTo>
                <a:lnTo>
                  <a:pt x="4365625" y="0"/>
                </a:lnTo>
                <a:lnTo>
                  <a:pt x="5159375" y="939800"/>
                </a:lnTo>
                <a:lnTo>
                  <a:pt x="2827734" y="939800"/>
                </a:lnTo>
                <a:cubicBezTo>
                  <a:pt x="2497005" y="2065602"/>
                  <a:pt x="2182812" y="3042378"/>
                  <a:pt x="1885156" y="3870127"/>
                </a:cubicBezTo>
                <a:lnTo>
                  <a:pt x="2083594" y="3969544"/>
                </a:lnTo>
                <a:lnTo>
                  <a:pt x="3373437" y="3969544"/>
                </a:lnTo>
                <a:lnTo>
                  <a:pt x="3671094" y="3523060"/>
                </a:lnTo>
                <a:lnTo>
                  <a:pt x="4415234" y="4118571"/>
                </a:lnTo>
                <a:lnTo>
                  <a:pt x="4067969" y="4366618"/>
                </a:lnTo>
                <a:cubicBezTo>
                  <a:pt x="4067969" y="7080449"/>
                  <a:pt x="4084505" y="8702014"/>
                  <a:pt x="4117578" y="9231313"/>
                </a:cubicBezTo>
                <a:lnTo>
                  <a:pt x="3472656" y="9479360"/>
                </a:lnTo>
                <a:lnTo>
                  <a:pt x="3472656" y="8636000"/>
                </a:lnTo>
                <a:lnTo>
                  <a:pt x="1934766" y="8636000"/>
                </a:lnTo>
                <a:lnTo>
                  <a:pt x="1934766" y="10074671"/>
                </a:lnTo>
                <a:close/>
                <a:moveTo>
                  <a:pt x="5804297" y="5206207"/>
                </a:moveTo>
                <a:cubicBezTo>
                  <a:pt x="5936588" y="3949436"/>
                  <a:pt x="6052344" y="2692665"/>
                  <a:pt x="6151562" y="1435894"/>
                </a:cubicBezTo>
                <a:lnTo>
                  <a:pt x="7193359" y="1931988"/>
                </a:lnTo>
                <a:lnTo>
                  <a:pt x="6746875" y="2229644"/>
                </a:lnTo>
                <a:lnTo>
                  <a:pt x="6399609" y="5404644"/>
                </a:lnTo>
                <a:lnTo>
                  <a:pt x="8979297" y="5404644"/>
                </a:lnTo>
                <a:lnTo>
                  <a:pt x="9525000" y="787400"/>
                </a:lnTo>
                <a:lnTo>
                  <a:pt x="6846094" y="787400"/>
                </a:lnTo>
                <a:cubicBezTo>
                  <a:pt x="6416145" y="787400"/>
                  <a:pt x="6019271" y="837010"/>
                  <a:pt x="5655469" y="936229"/>
                </a:cubicBezTo>
                <a:lnTo>
                  <a:pt x="5208984" y="489744"/>
                </a:lnTo>
                <a:lnTo>
                  <a:pt x="9475391" y="489744"/>
                </a:lnTo>
                <a:lnTo>
                  <a:pt x="9872266" y="0"/>
                </a:lnTo>
                <a:lnTo>
                  <a:pt x="10616406" y="644525"/>
                </a:lnTo>
                <a:lnTo>
                  <a:pt x="10169922" y="991593"/>
                </a:lnTo>
                <a:lnTo>
                  <a:pt x="9624219" y="5404644"/>
                </a:lnTo>
                <a:lnTo>
                  <a:pt x="10517187" y="5404644"/>
                </a:lnTo>
                <a:lnTo>
                  <a:pt x="10864453" y="4958160"/>
                </a:lnTo>
                <a:lnTo>
                  <a:pt x="11608594" y="5603082"/>
                </a:lnTo>
                <a:lnTo>
                  <a:pt x="11211719" y="5851129"/>
                </a:lnTo>
                <a:cubicBezTo>
                  <a:pt x="10980208" y="8265584"/>
                  <a:pt x="10798307" y="9621706"/>
                  <a:pt x="10666016" y="9919494"/>
                </a:cubicBezTo>
                <a:cubicBezTo>
                  <a:pt x="10533724" y="10217150"/>
                  <a:pt x="10384895" y="10440392"/>
                  <a:pt x="10219531" y="10589220"/>
                </a:cubicBezTo>
                <a:cubicBezTo>
                  <a:pt x="10054167" y="10738048"/>
                  <a:pt x="9756511" y="10878608"/>
                  <a:pt x="9326562" y="11010900"/>
                </a:cubicBezTo>
                <a:cubicBezTo>
                  <a:pt x="9359636" y="10514806"/>
                  <a:pt x="8830469" y="10101394"/>
                  <a:pt x="7739062" y="9770666"/>
                </a:cubicBezTo>
                <a:lnTo>
                  <a:pt x="7788672" y="9572030"/>
                </a:lnTo>
                <a:cubicBezTo>
                  <a:pt x="9012370" y="9803673"/>
                  <a:pt x="9682096" y="9894690"/>
                  <a:pt x="9797851" y="9845080"/>
                </a:cubicBezTo>
                <a:cubicBezTo>
                  <a:pt x="9913606" y="9795471"/>
                  <a:pt x="10012825" y="9687984"/>
                  <a:pt x="10095508" y="9522619"/>
                </a:cubicBezTo>
                <a:cubicBezTo>
                  <a:pt x="10178190" y="9357122"/>
                  <a:pt x="10351823" y="8083683"/>
                  <a:pt x="10616406" y="5702300"/>
                </a:cubicBezTo>
                <a:lnTo>
                  <a:pt x="6399609" y="5702300"/>
                </a:lnTo>
                <a:lnTo>
                  <a:pt x="6052344" y="6099175"/>
                </a:lnTo>
                <a:lnTo>
                  <a:pt x="5457031" y="5454254"/>
                </a:lnTo>
                <a:close/>
                <a:moveTo>
                  <a:pt x="4464844" y="7487444"/>
                </a:moveTo>
                <a:lnTo>
                  <a:pt x="8483203" y="7487444"/>
                </a:lnTo>
                <a:lnTo>
                  <a:pt x="9078516" y="6892132"/>
                </a:lnTo>
                <a:lnTo>
                  <a:pt x="9921875" y="7785100"/>
                </a:lnTo>
                <a:lnTo>
                  <a:pt x="6101953" y="7785100"/>
                </a:lnTo>
                <a:cubicBezTo>
                  <a:pt x="5672005" y="7785100"/>
                  <a:pt x="5275130" y="7834710"/>
                  <a:pt x="4911328" y="7933929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 rot="0" flipH="0" flipV="0">
            <a:off x="9982243" y="2102774"/>
            <a:ext cx="178939" cy="182828"/>
          </a:xfrm>
          <a:custGeom>
            <a:pathLst>
              <a:path w="11211719" h="11455400">
                <a:moveTo>
                  <a:pt x="2480469" y="2877344"/>
                </a:moveTo>
                <a:cubicBezTo>
                  <a:pt x="2480469" y="1686719"/>
                  <a:pt x="2463933" y="727605"/>
                  <a:pt x="2430860" y="0"/>
                </a:cubicBezTo>
                <a:lnTo>
                  <a:pt x="3621485" y="545704"/>
                </a:lnTo>
                <a:lnTo>
                  <a:pt x="3175000" y="892969"/>
                </a:lnTo>
                <a:lnTo>
                  <a:pt x="3175000" y="2877344"/>
                </a:lnTo>
                <a:lnTo>
                  <a:pt x="4960938" y="2877344"/>
                </a:lnTo>
                <a:lnTo>
                  <a:pt x="5357813" y="2381250"/>
                </a:lnTo>
                <a:lnTo>
                  <a:pt x="6101953" y="3026172"/>
                </a:lnTo>
                <a:lnTo>
                  <a:pt x="5655469" y="3373438"/>
                </a:lnTo>
                <a:cubicBezTo>
                  <a:pt x="5556250" y="7209896"/>
                  <a:pt x="5374349" y="9425782"/>
                  <a:pt x="5109766" y="10021094"/>
                </a:cubicBezTo>
                <a:cubicBezTo>
                  <a:pt x="4845182" y="10616406"/>
                  <a:pt x="4398698" y="10980208"/>
                  <a:pt x="3770313" y="11112500"/>
                </a:cubicBezTo>
                <a:cubicBezTo>
                  <a:pt x="3803386" y="10682552"/>
                  <a:pt x="3340365" y="10285678"/>
                  <a:pt x="2381250" y="9921875"/>
                </a:cubicBezTo>
                <a:lnTo>
                  <a:pt x="2430860" y="9673829"/>
                </a:lnTo>
                <a:cubicBezTo>
                  <a:pt x="3191537" y="9872266"/>
                  <a:pt x="3687631" y="9971485"/>
                  <a:pt x="3919141" y="9971485"/>
                </a:cubicBezTo>
                <a:cubicBezTo>
                  <a:pt x="4051432" y="9971485"/>
                  <a:pt x="4191992" y="9930144"/>
                  <a:pt x="4340821" y="9847461"/>
                </a:cubicBezTo>
                <a:cubicBezTo>
                  <a:pt x="4489649" y="9764779"/>
                  <a:pt x="4621940" y="9384441"/>
                  <a:pt x="4737696" y="8706446"/>
                </a:cubicBezTo>
                <a:cubicBezTo>
                  <a:pt x="4853451" y="8028451"/>
                  <a:pt x="4944401" y="6184636"/>
                  <a:pt x="5010547" y="3175000"/>
                </a:cubicBezTo>
                <a:lnTo>
                  <a:pt x="3175000" y="3175000"/>
                </a:lnTo>
                <a:cubicBezTo>
                  <a:pt x="3141927" y="4265878"/>
                  <a:pt x="3084050" y="5216261"/>
                  <a:pt x="3001367" y="6026150"/>
                </a:cubicBezTo>
                <a:cubicBezTo>
                  <a:pt x="2918685" y="6835908"/>
                  <a:pt x="2678907" y="7703609"/>
                  <a:pt x="2282032" y="8629254"/>
                </a:cubicBezTo>
                <a:cubicBezTo>
                  <a:pt x="1885157" y="9554766"/>
                  <a:pt x="1174089" y="10496814"/>
                  <a:pt x="148828" y="11455400"/>
                </a:cubicBezTo>
                <a:lnTo>
                  <a:pt x="0" y="11306571"/>
                </a:lnTo>
                <a:cubicBezTo>
                  <a:pt x="760677" y="10414132"/>
                  <a:pt x="1314649" y="9538230"/>
                  <a:pt x="1661914" y="8678863"/>
                </a:cubicBezTo>
                <a:cubicBezTo>
                  <a:pt x="2009180" y="7819364"/>
                  <a:pt x="2232422" y="6943395"/>
                  <a:pt x="2331641" y="6050955"/>
                </a:cubicBezTo>
                <a:cubicBezTo>
                  <a:pt x="2430860" y="5158383"/>
                  <a:pt x="2480469" y="4199732"/>
                  <a:pt x="2480469" y="3175000"/>
                </a:cubicBezTo>
                <a:lnTo>
                  <a:pt x="1141016" y="3175000"/>
                </a:lnTo>
                <a:lnTo>
                  <a:pt x="545703" y="3274219"/>
                </a:lnTo>
                <a:lnTo>
                  <a:pt x="148828" y="2877344"/>
                </a:lnTo>
                <a:close/>
                <a:moveTo>
                  <a:pt x="10864453" y="3069630"/>
                </a:moveTo>
                <a:lnTo>
                  <a:pt x="10864453" y="8475663"/>
                </a:lnTo>
                <a:cubicBezTo>
                  <a:pt x="10864453" y="9269148"/>
                  <a:pt x="10880990" y="10029693"/>
                  <a:pt x="10914063" y="10757296"/>
                </a:cubicBezTo>
                <a:lnTo>
                  <a:pt x="10219532" y="11054953"/>
                </a:lnTo>
                <a:lnTo>
                  <a:pt x="10219532" y="9715500"/>
                </a:lnTo>
                <a:lnTo>
                  <a:pt x="7590235" y="9715500"/>
                </a:lnTo>
                <a:lnTo>
                  <a:pt x="7590235" y="11008121"/>
                </a:lnTo>
                <a:lnTo>
                  <a:pt x="6895703" y="11356181"/>
                </a:lnTo>
                <a:cubicBezTo>
                  <a:pt x="6928777" y="10330789"/>
                  <a:pt x="6945313" y="8792634"/>
                  <a:pt x="6945313" y="6741716"/>
                </a:cubicBezTo>
                <a:cubicBezTo>
                  <a:pt x="6945313" y="4690799"/>
                  <a:pt x="6928777" y="3152643"/>
                  <a:pt x="6895703" y="2127250"/>
                </a:cubicBezTo>
                <a:lnTo>
                  <a:pt x="7639844" y="2623344"/>
                </a:lnTo>
                <a:lnTo>
                  <a:pt x="10120313" y="2623344"/>
                </a:lnTo>
                <a:lnTo>
                  <a:pt x="10566797" y="2176860"/>
                </a:lnTo>
                <a:lnTo>
                  <a:pt x="11211719" y="2821782"/>
                </a:lnTo>
                <a:close/>
                <a:moveTo>
                  <a:pt x="7590235" y="2921000"/>
                </a:moveTo>
                <a:lnTo>
                  <a:pt x="7590235" y="9417844"/>
                </a:lnTo>
                <a:lnTo>
                  <a:pt x="10219532" y="9417844"/>
                </a:lnTo>
                <a:lnTo>
                  <a:pt x="10219532" y="29210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 rot="0" flipH="0" flipV="0">
            <a:off x="10184144" y="2110679"/>
            <a:ext cx="186856" cy="171680"/>
          </a:xfrm>
          <a:custGeom>
            <a:pathLst>
              <a:path w="11707812" h="10756900">
                <a:moveTo>
                  <a:pt x="3175000" y="446088"/>
                </a:moveTo>
                <a:lnTo>
                  <a:pt x="3621484" y="0"/>
                </a:lnTo>
                <a:cubicBezTo>
                  <a:pt x="4845182" y="429552"/>
                  <a:pt x="5589323" y="900444"/>
                  <a:pt x="5853906" y="1412677"/>
                </a:cubicBezTo>
                <a:cubicBezTo>
                  <a:pt x="6118489" y="1924910"/>
                  <a:pt x="6432682" y="2726333"/>
                  <a:pt x="6796484" y="3816946"/>
                </a:cubicBezTo>
                <a:cubicBezTo>
                  <a:pt x="7127214" y="4907558"/>
                  <a:pt x="7730794" y="6031178"/>
                  <a:pt x="8607226" y="7187804"/>
                </a:cubicBezTo>
                <a:cubicBezTo>
                  <a:pt x="9483659" y="8344430"/>
                  <a:pt x="10517187" y="9104511"/>
                  <a:pt x="11707812" y="9468049"/>
                </a:cubicBezTo>
                <a:lnTo>
                  <a:pt x="11707812" y="9666288"/>
                </a:lnTo>
                <a:cubicBezTo>
                  <a:pt x="11145573" y="9666288"/>
                  <a:pt x="10715625" y="9881130"/>
                  <a:pt x="10417969" y="10310812"/>
                </a:cubicBezTo>
                <a:cubicBezTo>
                  <a:pt x="9591145" y="9682824"/>
                  <a:pt x="8896614" y="8997091"/>
                  <a:pt x="8334375" y="8253611"/>
                </a:cubicBezTo>
                <a:cubicBezTo>
                  <a:pt x="7772136" y="7510000"/>
                  <a:pt x="7317383" y="6758186"/>
                  <a:pt x="6970117" y="5998171"/>
                </a:cubicBezTo>
                <a:cubicBezTo>
                  <a:pt x="6622851" y="5238023"/>
                  <a:pt x="6300391" y="4296172"/>
                  <a:pt x="6002734" y="3172619"/>
                </a:cubicBezTo>
                <a:cubicBezTo>
                  <a:pt x="5539713" y="4692783"/>
                  <a:pt x="4878255" y="6055982"/>
                  <a:pt x="4018359" y="7262218"/>
                </a:cubicBezTo>
                <a:cubicBezTo>
                  <a:pt x="3158463" y="8468453"/>
                  <a:pt x="1852083" y="9633347"/>
                  <a:pt x="99219" y="10756900"/>
                </a:cubicBezTo>
                <a:lnTo>
                  <a:pt x="0" y="10558660"/>
                </a:lnTo>
                <a:cubicBezTo>
                  <a:pt x="1488281" y="9402035"/>
                  <a:pt x="2670638" y="8154525"/>
                  <a:pt x="3547070" y="6816130"/>
                </a:cubicBezTo>
                <a:cubicBezTo>
                  <a:pt x="4423502" y="5477603"/>
                  <a:pt x="5043620" y="3965642"/>
                  <a:pt x="5407422" y="2280246"/>
                </a:cubicBezTo>
                <a:cubicBezTo>
                  <a:pt x="5506641" y="1883635"/>
                  <a:pt x="5349544" y="1536635"/>
                  <a:pt x="4936133" y="1239243"/>
                </a:cubicBezTo>
                <a:cubicBezTo>
                  <a:pt x="4522721" y="941851"/>
                  <a:pt x="3935677" y="677466"/>
                  <a:pt x="3175000" y="446088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Freeform 756"/>
          <p:cNvSpPr/>
          <p:nvPr/>
        </p:nvSpPr>
        <p:spPr>
          <a:xfrm rot="0" flipH="0" flipV="0">
            <a:off x="10474722" y="2113136"/>
            <a:ext cx="79968" cy="61625"/>
          </a:xfrm>
          <a:custGeom>
            <a:pathLst>
              <a:path w="5010546" h="3861263">
                <a:moveTo>
                  <a:pt x="793750" y="2224153"/>
                </a:moveTo>
                <a:cubicBezTo>
                  <a:pt x="1190625" y="2191080"/>
                  <a:pt x="1463476" y="2273763"/>
                  <a:pt x="1612304" y="2472200"/>
                </a:cubicBezTo>
                <a:cubicBezTo>
                  <a:pt x="1761132" y="2670638"/>
                  <a:pt x="1819010" y="2885612"/>
                  <a:pt x="1785937" y="3117122"/>
                </a:cubicBezTo>
                <a:cubicBezTo>
                  <a:pt x="1752864" y="3348633"/>
                  <a:pt x="1653645" y="3530534"/>
                  <a:pt x="1488281" y="3662825"/>
                </a:cubicBezTo>
                <a:cubicBezTo>
                  <a:pt x="1322916" y="3795117"/>
                  <a:pt x="1141015" y="3861263"/>
                  <a:pt x="942578" y="3861263"/>
                </a:cubicBezTo>
                <a:cubicBezTo>
                  <a:pt x="810286" y="3861263"/>
                  <a:pt x="661458" y="3836458"/>
                  <a:pt x="496093" y="3786849"/>
                </a:cubicBezTo>
                <a:cubicBezTo>
                  <a:pt x="330729" y="3737239"/>
                  <a:pt x="206705" y="3621484"/>
                  <a:pt x="124023" y="3439583"/>
                </a:cubicBezTo>
                <a:cubicBezTo>
                  <a:pt x="41341" y="3257682"/>
                  <a:pt x="0" y="3067513"/>
                  <a:pt x="0" y="2869075"/>
                </a:cubicBezTo>
                <a:cubicBezTo>
                  <a:pt x="0" y="2703711"/>
                  <a:pt x="41341" y="2488737"/>
                  <a:pt x="124023" y="2224153"/>
                </a:cubicBezTo>
                <a:cubicBezTo>
                  <a:pt x="206705" y="1959570"/>
                  <a:pt x="372070" y="1670182"/>
                  <a:pt x="620117" y="1355989"/>
                </a:cubicBezTo>
                <a:cubicBezTo>
                  <a:pt x="868164" y="1041797"/>
                  <a:pt x="1190625" y="735872"/>
                  <a:pt x="1587500" y="438216"/>
                </a:cubicBezTo>
                <a:cubicBezTo>
                  <a:pt x="1984375" y="140560"/>
                  <a:pt x="2207617" y="0"/>
                  <a:pt x="2257226" y="16536"/>
                </a:cubicBezTo>
                <a:cubicBezTo>
                  <a:pt x="2306835" y="33073"/>
                  <a:pt x="2331640" y="57877"/>
                  <a:pt x="2331640" y="90950"/>
                </a:cubicBezTo>
                <a:cubicBezTo>
                  <a:pt x="2331640" y="157096"/>
                  <a:pt x="2215885" y="289388"/>
                  <a:pt x="1984375" y="487825"/>
                </a:cubicBezTo>
                <a:cubicBezTo>
                  <a:pt x="1653645" y="785482"/>
                  <a:pt x="1405598" y="1050065"/>
                  <a:pt x="1240234" y="1281575"/>
                </a:cubicBezTo>
                <a:cubicBezTo>
                  <a:pt x="1074870" y="1513086"/>
                  <a:pt x="926041" y="1827278"/>
                  <a:pt x="793750" y="2224153"/>
                </a:cubicBezTo>
                <a:close/>
                <a:moveTo>
                  <a:pt x="3472656" y="2224153"/>
                </a:moveTo>
                <a:cubicBezTo>
                  <a:pt x="3869531" y="2191080"/>
                  <a:pt x="4142382" y="2273763"/>
                  <a:pt x="4291210" y="2472200"/>
                </a:cubicBezTo>
                <a:cubicBezTo>
                  <a:pt x="4440039" y="2670638"/>
                  <a:pt x="4497916" y="2885612"/>
                  <a:pt x="4464843" y="3117122"/>
                </a:cubicBezTo>
                <a:cubicBezTo>
                  <a:pt x="4431770" y="3348633"/>
                  <a:pt x="4332551" y="3530534"/>
                  <a:pt x="4167187" y="3662825"/>
                </a:cubicBezTo>
                <a:cubicBezTo>
                  <a:pt x="4001823" y="3795117"/>
                  <a:pt x="3819921" y="3861263"/>
                  <a:pt x="3621484" y="3861263"/>
                </a:cubicBezTo>
                <a:cubicBezTo>
                  <a:pt x="3489192" y="3861263"/>
                  <a:pt x="3340364" y="3836458"/>
                  <a:pt x="3175000" y="3786849"/>
                </a:cubicBezTo>
                <a:cubicBezTo>
                  <a:pt x="3009635" y="3737239"/>
                  <a:pt x="2885612" y="3621484"/>
                  <a:pt x="2802929" y="3439583"/>
                </a:cubicBezTo>
                <a:cubicBezTo>
                  <a:pt x="2720247" y="3257682"/>
                  <a:pt x="2678906" y="3067513"/>
                  <a:pt x="2678906" y="2869075"/>
                </a:cubicBezTo>
                <a:cubicBezTo>
                  <a:pt x="2678906" y="2703711"/>
                  <a:pt x="2720247" y="2488737"/>
                  <a:pt x="2802929" y="2224153"/>
                </a:cubicBezTo>
                <a:cubicBezTo>
                  <a:pt x="2885612" y="1959570"/>
                  <a:pt x="3050976" y="1670182"/>
                  <a:pt x="3299023" y="1355989"/>
                </a:cubicBezTo>
                <a:cubicBezTo>
                  <a:pt x="3547070" y="1041797"/>
                  <a:pt x="3869531" y="735872"/>
                  <a:pt x="4266406" y="438216"/>
                </a:cubicBezTo>
                <a:cubicBezTo>
                  <a:pt x="4663281" y="140560"/>
                  <a:pt x="4886523" y="0"/>
                  <a:pt x="4936132" y="16536"/>
                </a:cubicBezTo>
                <a:cubicBezTo>
                  <a:pt x="4985742" y="33073"/>
                  <a:pt x="5010546" y="57877"/>
                  <a:pt x="5010546" y="90950"/>
                </a:cubicBezTo>
                <a:cubicBezTo>
                  <a:pt x="5010546" y="157096"/>
                  <a:pt x="4894791" y="289388"/>
                  <a:pt x="4663281" y="487825"/>
                </a:cubicBezTo>
                <a:cubicBezTo>
                  <a:pt x="4332551" y="785482"/>
                  <a:pt x="4084504" y="1050065"/>
                  <a:pt x="3919140" y="1281575"/>
                </a:cubicBezTo>
                <a:cubicBezTo>
                  <a:pt x="3753776" y="1513086"/>
                  <a:pt x="3604948" y="1827278"/>
                  <a:pt x="3472656" y="2224153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Freeform 757"/>
          <p:cNvSpPr/>
          <p:nvPr/>
        </p:nvSpPr>
        <p:spPr>
          <a:xfrm rot="0" flipH="0" flipV="0">
            <a:off x="10609322" y="2102774"/>
            <a:ext cx="153602" cy="186071"/>
          </a:xfrm>
          <a:custGeom>
            <a:pathLst>
              <a:path w="9624219" h="11658600">
                <a:moveTo>
                  <a:pt x="4911328" y="3225800"/>
                </a:moveTo>
                <a:lnTo>
                  <a:pt x="4911328" y="6496844"/>
                </a:lnTo>
                <a:lnTo>
                  <a:pt x="8483203" y="6496844"/>
                </a:lnTo>
                <a:lnTo>
                  <a:pt x="8483203" y="3225800"/>
                </a:lnTo>
                <a:close/>
                <a:moveTo>
                  <a:pt x="4167188" y="2928144"/>
                </a:moveTo>
                <a:cubicBezTo>
                  <a:pt x="4167188" y="1637771"/>
                  <a:pt x="4150651" y="661724"/>
                  <a:pt x="4117578" y="0"/>
                </a:cubicBezTo>
                <a:lnTo>
                  <a:pt x="5308203" y="545902"/>
                </a:lnTo>
                <a:lnTo>
                  <a:pt x="4911328" y="942975"/>
                </a:lnTo>
                <a:lnTo>
                  <a:pt x="4911328" y="2928144"/>
                </a:lnTo>
                <a:lnTo>
                  <a:pt x="8383985" y="2928144"/>
                </a:lnTo>
                <a:lnTo>
                  <a:pt x="8780860" y="2332832"/>
                </a:lnTo>
                <a:lnTo>
                  <a:pt x="9624219" y="2977754"/>
                </a:lnTo>
                <a:lnTo>
                  <a:pt x="9177735" y="3374232"/>
                </a:lnTo>
                <a:lnTo>
                  <a:pt x="9177735" y="6249194"/>
                </a:lnTo>
                <a:cubicBezTo>
                  <a:pt x="9177735" y="6612732"/>
                  <a:pt x="9194271" y="6992938"/>
                  <a:pt x="9227344" y="7389813"/>
                </a:cubicBezTo>
                <a:lnTo>
                  <a:pt x="8483203" y="7687469"/>
                </a:lnTo>
                <a:lnTo>
                  <a:pt x="8483203" y="6794500"/>
                </a:lnTo>
                <a:lnTo>
                  <a:pt x="4911328" y="6794500"/>
                </a:lnTo>
                <a:cubicBezTo>
                  <a:pt x="4911328" y="9309233"/>
                  <a:pt x="4927865" y="10781704"/>
                  <a:pt x="4960938" y="11211917"/>
                </a:cubicBezTo>
                <a:lnTo>
                  <a:pt x="4117578" y="11658600"/>
                </a:lnTo>
                <a:cubicBezTo>
                  <a:pt x="4150651" y="10897526"/>
                  <a:pt x="4167188" y="9276160"/>
                  <a:pt x="4167188" y="6794500"/>
                </a:cubicBezTo>
                <a:lnTo>
                  <a:pt x="744141" y="6794500"/>
                </a:lnTo>
                <a:lnTo>
                  <a:pt x="744141" y="7389813"/>
                </a:lnTo>
                <a:lnTo>
                  <a:pt x="0" y="7786688"/>
                </a:lnTo>
                <a:cubicBezTo>
                  <a:pt x="33073" y="7191375"/>
                  <a:pt x="49610" y="6331943"/>
                  <a:pt x="49610" y="5208390"/>
                </a:cubicBezTo>
                <a:cubicBezTo>
                  <a:pt x="49610" y="4084836"/>
                  <a:pt x="33073" y="3175927"/>
                  <a:pt x="0" y="2481660"/>
                </a:cubicBezTo>
                <a:lnTo>
                  <a:pt x="744141" y="2928144"/>
                </a:lnTo>
                <a:close/>
                <a:moveTo>
                  <a:pt x="744141" y="3225800"/>
                </a:moveTo>
                <a:lnTo>
                  <a:pt x="744141" y="6496844"/>
                </a:lnTo>
                <a:lnTo>
                  <a:pt x="4167188" y="6496844"/>
                </a:lnTo>
                <a:lnTo>
                  <a:pt x="4167188" y="32258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Freeform 758"/>
          <p:cNvSpPr/>
          <p:nvPr/>
        </p:nvSpPr>
        <p:spPr>
          <a:xfrm rot="0" flipH="0" flipV="0">
            <a:off x="10812806" y="2105004"/>
            <a:ext cx="154394" cy="181409"/>
          </a:xfrm>
          <a:custGeom>
            <a:pathLst>
              <a:path w="9673828" h="11366500">
                <a:moveTo>
                  <a:pt x="1339453" y="2039144"/>
                </a:moveTo>
                <a:lnTo>
                  <a:pt x="6697265" y="2039144"/>
                </a:lnTo>
                <a:lnTo>
                  <a:pt x="7292578" y="1443832"/>
                </a:lnTo>
                <a:lnTo>
                  <a:pt x="8185547" y="2336800"/>
                </a:lnTo>
                <a:lnTo>
                  <a:pt x="4911328" y="2336800"/>
                </a:lnTo>
                <a:lnTo>
                  <a:pt x="4911328" y="4668044"/>
                </a:lnTo>
                <a:lnTo>
                  <a:pt x="6250781" y="4668044"/>
                </a:lnTo>
                <a:lnTo>
                  <a:pt x="6846093" y="4072732"/>
                </a:lnTo>
                <a:lnTo>
                  <a:pt x="7739062" y="4965700"/>
                </a:lnTo>
                <a:lnTo>
                  <a:pt x="4911328" y="4965700"/>
                </a:lnTo>
                <a:lnTo>
                  <a:pt x="4911328" y="8236744"/>
                </a:lnTo>
                <a:lnTo>
                  <a:pt x="6598047" y="8236744"/>
                </a:lnTo>
                <a:lnTo>
                  <a:pt x="7292578" y="7542213"/>
                </a:lnTo>
                <a:lnTo>
                  <a:pt x="8284765" y="8534400"/>
                </a:lnTo>
                <a:lnTo>
                  <a:pt x="2678906" y="8534400"/>
                </a:lnTo>
                <a:cubicBezTo>
                  <a:pt x="2248958" y="8534400"/>
                  <a:pt x="1852083" y="8584010"/>
                  <a:pt x="1488281" y="8683229"/>
                </a:cubicBezTo>
                <a:lnTo>
                  <a:pt x="1041797" y="8236744"/>
                </a:lnTo>
                <a:lnTo>
                  <a:pt x="4216797" y="8236744"/>
                </a:lnTo>
                <a:lnTo>
                  <a:pt x="4216797" y="4965700"/>
                </a:lnTo>
                <a:lnTo>
                  <a:pt x="2877343" y="4965700"/>
                </a:lnTo>
                <a:lnTo>
                  <a:pt x="2182812" y="5114529"/>
                </a:lnTo>
                <a:lnTo>
                  <a:pt x="1736328" y="4668044"/>
                </a:lnTo>
                <a:lnTo>
                  <a:pt x="4216797" y="4668044"/>
                </a:lnTo>
                <a:lnTo>
                  <a:pt x="4216797" y="2336800"/>
                </a:lnTo>
                <a:lnTo>
                  <a:pt x="2480468" y="2336800"/>
                </a:lnTo>
                <a:lnTo>
                  <a:pt x="1785937" y="2485629"/>
                </a:lnTo>
                <a:close/>
                <a:moveTo>
                  <a:pt x="5457031" y="5362575"/>
                </a:moveTo>
                <a:cubicBezTo>
                  <a:pt x="6184635" y="5692775"/>
                  <a:pt x="6655924" y="5956962"/>
                  <a:pt x="6870898" y="6155135"/>
                </a:cubicBezTo>
                <a:cubicBezTo>
                  <a:pt x="7085872" y="6353308"/>
                  <a:pt x="7193359" y="6551481"/>
                  <a:pt x="7193359" y="6749654"/>
                </a:cubicBezTo>
                <a:cubicBezTo>
                  <a:pt x="7193359" y="6914754"/>
                  <a:pt x="7143750" y="7088122"/>
                  <a:pt x="7044531" y="7269758"/>
                </a:cubicBezTo>
                <a:cubicBezTo>
                  <a:pt x="6945312" y="7451395"/>
                  <a:pt x="6862630" y="7542213"/>
                  <a:pt x="6796484" y="7542213"/>
                </a:cubicBezTo>
                <a:cubicBezTo>
                  <a:pt x="6697265" y="7542213"/>
                  <a:pt x="6598047" y="7393583"/>
                  <a:pt x="6498828" y="7096324"/>
                </a:cubicBezTo>
                <a:cubicBezTo>
                  <a:pt x="6333463" y="6667037"/>
                  <a:pt x="5936588" y="6138665"/>
                  <a:pt x="5308203" y="5511205"/>
                </a:cubicBezTo>
                <a:close/>
                <a:moveTo>
                  <a:pt x="0" y="11366500"/>
                </a:moveTo>
                <a:cubicBezTo>
                  <a:pt x="33073" y="10638498"/>
                  <a:pt x="49609" y="9927035"/>
                  <a:pt x="49609" y="9232107"/>
                </a:cubicBezTo>
                <a:lnTo>
                  <a:pt x="49609" y="2184004"/>
                </a:lnTo>
                <a:cubicBezTo>
                  <a:pt x="49609" y="1555221"/>
                  <a:pt x="33073" y="827221"/>
                  <a:pt x="0" y="0"/>
                </a:cubicBezTo>
                <a:lnTo>
                  <a:pt x="744140" y="451644"/>
                </a:lnTo>
                <a:lnTo>
                  <a:pt x="8483203" y="451644"/>
                </a:lnTo>
                <a:lnTo>
                  <a:pt x="8880078" y="0"/>
                </a:lnTo>
                <a:lnTo>
                  <a:pt x="9673828" y="645319"/>
                </a:lnTo>
                <a:lnTo>
                  <a:pt x="9227343" y="943174"/>
                </a:lnTo>
                <a:lnTo>
                  <a:pt x="9227343" y="8785622"/>
                </a:lnTo>
                <a:cubicBezTo>
                  <a:pt x="9227343" y="9447345"/>
                  <a:pt x="9243880" y="10125671"/>
                  <a:pt x="9276953" y="10820598"/>
                </a:cubicBezTo>
                <a:lnTo>
                  <a:pt x="8532812" y="11118453"/>
                </a:lnTo>
                <a:lnTo>
                  <a:pt x="8532812" y="10121900"/>
                </a:lnTo>
                <a:lnTo>
                  <a:pt x="744140" y="10121900"/>
                </a:lnTo>
                <a:lnTo>
                  <a:pt x="744140" y="11018043"/>
                </a:lnTo>
                <a:close/>
                <a:moveTo>
                  <a:pt x="744140" y="749300"/>
                </a:moveTo>
                <a:lnTo>
                  <a:pt x="744140" y="9824244"/>
                </a:lnTo>
                <a:lnTo>
                  <a:pt x="8532812" y="9824244"/>
                </a:lnTo>
                <a:lnTo>
                  <a:pt x="8532812" y="7493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 rot="0" flipH="0" flipV="0">
            <a:off x="10996496" y="2102774"/>
            <a:ext cx="186064" cy="184449"/>
          </a:xfrm>
          <a:custGeom>
            <a:pathLst>
              <a:path w="11658203" h="11557000">
                <a:moveTo>
                  <a:pt x="6002734" y="198438"/>
                </a:moveTo>
                <a:cubicBezTo>
                  <a:pt x="6465755" y="594784"/>
                  <a:pt x="6804752" y="916848"/>
                  <a:pt x="7019726" y="1164630"/>
                </a:cubicBezTo>
                <a:cubicBezTo>
                  <a:pt x="7234700" y="1412413"/>
                  <a:pt x="7358723" y="1651927"/>
                  <a:pt x="7391797" y="1883172"/>
                </a:cubicBezTo>
                <a:cubicBezTo>
                  <a:pt x="7424870" y="2114286"/>
                  <a:pt x="7358723" y="2320727"/>
                  <a:pt x="7193359" y="2502496"/>
                </a:cubicBezTo>
                <a:cubicBezTo>
                  <a:pt x="7027995" y="2684132"/>
                  <a:pt x="6912239" y="2774950"/>
                  <a:pt x="6846093" y="2774950"/>
                </a:cubicBezTo>
                <a:cubicBezTo>
                  <a:pt x="6713801" y="2774950"/>
                  <a:pt x="6614583" y="2560241"/>
                  <a:pt x="6548437" y="2130822"/>
                </a:cubicBezTo>
                <a:cubicBezTo>
                  <a:pt x="6449218" y="1503230"/>
                  <a:pt x="6217708" y="892110"/>
                  <a:pt x="5853906" y="297458"/>
                </a:cubicBezTo>
                <a:close/>
                <a:moveTo>
                  <a:pt x="10021093" y="941586"/>
                </a:moveTo>
                <a:cubicBezTo>
                  <a:pt x="9425781" y="1833761"/>
                  <a:pt x="8913151" y="2610247"/>
                  <a:pt x="8483203" y="3271044"/>
                </a:cubicBezTo>
                <a:lnTo>
                  <a:pt x="9673828" y="3271044"/>
                </a:lnTo>
                <a:lnTo>
                  <a:pt x="10318750" y="2626122"/>
                </a:lnTo>
                <a:lnTo>
                  <a:pt x="11211718" y="3568700"/>
                </a:lnTo>
                <a:lnTo>
                  <a:pt x="8185547" y="3568700"/>
                </a:lnTo>
                <a:lnTo>
                  <a:pt x="8185547" y="6153944"/>
                </a:lnTo>
                <a:lnTo>
                  <a:pt x="10070703" y="6153944"/>
                </a:lnTo>
                <a:lnTo>
                  <a:pt x="10765234" y="5509022"/>
                </a:lnTo>
                <a:lnTo>
                  <a:pt x="11658203" y="6451600"/>
                </a:lnTo>
                <a:lnTo>
                  <a:pt x="8383984" y="6451600"/>
                </a:lnTo>
                <a:cubicBezTo>
                  <a:pt x="8648567" y="7475935"/>
                  <a:pt x="9086784" y="8376378"/>
                  <a:pt x="9698632" y="9152930"/>
                </a:cubicBezTo>
                <a:cubicBezTo>
                  <a:pt x="10310481" y="9929482"/>
                  <a:pt x="10963672" y="10433380"/>
                  <a:pt x="11658203" y="10664626"/>
                </a:cubicBezTo>
                <a:lnTo>
                  <a:pt x="11658203" y="10862865"/>
                </a:lnTo>
                <a:cubicBezTo>
                  <a:pt x="11095963" y="10862865"/>
                  <a:pt x="10732161" y="11028097"/>
                  <a:pt x="10566797" y="11358562"/>
                </a:cubicBezTo>
                <a:cubicBezTo>
                  <a:pt x="9938411" y="10763779"/>
                  <a:pt x="9409245" y="10036837"/>
                  <a:pt x="8979297" y="9177735"/>
                </a:cubicBezTo>
                <a:cubicBezTo>
                  <a:pt x="8549348" y="8318500"/>
                  <a:pt x="8284765" y="7393253"/>
                  <a:pt x="8185547" y="6401991"/>
                </a:cubicBezTo>
                <a:cubicBezTo>
                  <a:pt x="8119401" y="7558617"/>
                  <a:pt x="7772135" y="8591286"/>
                  <a:pt x="7143750" y="9499997"/>
                </a:cubicBezTo>
                <a:cubicBezTo>
                  <a:pt x="6515364" y="10408709"/>
                  <a:pt x="5638932" y="11094376"/>
                  <a:pt x="4514453" y="11557000"/>
                </a:cubicBezTo>
                <a:lnTo>
                  <a:pt x="4415234" y="11408370"/>
                </a:lnTo>
                <a:cubicBezTo>
                  <a:pt x="5374349" y="10813454"/>
                  <a:pt x="6118489" y="10086446"/>
                  <a:pt x="6647656" y="9227344"/>
                </a:cubicBezTo>
                <a:cubicBezTo>
                  <a:pt x="7176823" y="8368242"/>
                  <a:pt x="7457942" y="7442994"/>
                  <a:pt x="7491015" y="6451600"/>
                </a:cubicBezTo>
                <a:lnTo>
                  <a:pt x="6002734" y="6451600"/>
                </a:lnTo>
                <a:cubicBezTo>
                  <a:pt x="5572786" y="6451600"/>
                  <a:pt x="5175911" y="6501210"/>
                  <a:pt x="4812109" y="6600429"/>
                </a:cubicBezTo>
                <a:lnTo>
                  <a:pt x="4365625" y="6153944"/>
                </a:lnTo>
                <a:lnTo>
                  <a:pt x="7491015" y="6153944"/>
                </a:lnTo>
                <a:lnTo>
                  <a:pt x="7491015" y="3568700"/>
                </a:lnTo>
                <a:lnTo>
                  <a:pt x="6449218" y="3568700"/>
                </a:lnTo>
                <a:cubicBezTo>
                  <a:pt x="6019270" y="3568700"/>
                  <a:pt x="5622396" y="3618310"/>
                  <a:pt x="5258593" y="3717529"/>
                </a:cubicBezTo>
                <a:lnTo>
                  <a:pt x="4812109" y="3271044"/>
                </a:lnTo>
                <a:lnTo>
                  <a:pt x="8185547" y="3271044"/>
                </a:lnTo>
                <a:cubicBezTo>
                  <a:pt x="8681640" y="2279783"/>
                  <a:pt x="9078515" y="1189435"/>
                  <a:pt x="9376172" y="0"/>
                </a:cubicBezTo>
                <a:lnTo>
                  <a:pt x="10517187" y="743347"/>
                </a:lnTo>
                <a:close/>
                <a:moveTo>
                  <a:pt x="4216797" y="8090297"/>
                </a:moveTo>
                <a:lnTo>
                  <a:pt x="5457031" y="7743032"/>
                </a:lnTo>
                <a:lnTo>
                  <a:pt x="5506640" y="7941469"/>
                </a:lnTo>
                <a:lnTo>
                  <a:pt x="4216797" y="8387954"/>
                </a:lnTo>
                <a:cubicBezTo>
                  <a:pt x="4216797" y="9411230"/>
                  <a:pt x="4216797" y="10046693"/>
                  <a:pt x="4216797" y="10294343"/>
                </a:cubicBezTo>
                <a:cubicBezTo>
                  <a:pt x="4216797" y="10541859"/>
                  <a:pt x="4233333" y="10830718"/>
                  <a:pt x="4266406" y="11160918"/>
                </a:cubicBezTo>
                <a:lnTo>
                  <a:pt x="3522265" y="11557000"/>
                </a:lnTo>
                <a:cubicBezTo>
                  <a:pt x="3555338" y="10698823"/>
                  <a:pt x="3571875" y="9725158"/>
                  <a:pt x="3571875" y="8636000"/>
                </a:cubicBezTo>
                <a:cubicBezTo>
                  <a:pt x="1852083" y="9264386"/>
                  <a:pt x="859895" y="9743943"/>
                  <a:pt x="595312" y="10074672"/>
                </a:cubicBezTo>
                <a:lnTo>
                  <a:pt x="99218" y="9082485"/>
                </a:lnTo>
                <a:cubicBezTo>
                  <a:pt x="595312" y="9016339"/>
                  <a:pt x="942578" y="8950193"/>
                  <a:pt x="1141015" y="8884047"/>
                </a:cubicBezTo>
                <a:lnTo>
                  <a:pt x="1141015" y="1536700"/>
                </a:lnTo>
                <a:cubicBezTo>
                  <a:pt x="1041797" y="1536700"/>
                  <a:pt x="810286" y="1586310"/>
                  <a:pt x="446484" y="1685529"/>
                </a:cubicBezTo>
                <a:lnTo>
                  <a:pt x="0" y="1239044"/>
                </a:lnTo>
                <a:lnTo>
                  <a:pt x="4266406" y="1239044"/>
                </a:lnTo>
                <a:lnTo>
                  <a:pt x="4861718" y="643732"/>
                </a:lnTo>
                <a:lnTo>
                  <a:pt x="5705078" y="1536700"/>
                </a:lnTo>
                <a:lnTo>
                  <a:pt x="4216797" y="1536700"/>
                </a:lnTo>
                <a:close/>
                <a:moveTo>
                  <a:pt x="1785937" y="1536700"/>
                </a:moveTo>
                <a:lnTo>
                  <a:pt x="1785937" y="3766344"/>
                </a:lnTo>
                <a:lnTo>
                  <a:pt x="3571875" y="3766344"/>
                </a:lnTo>
                <a:lnTo>
                  <a:pt x="3571875" y="1536700"/>
                </a:lnTo>
                <a:close/>
                <a:moveTo>
                  <a:pt x="1785937" y="4064000"/>
                </a:moveTo>
                <a:lnTo>
                  <a:pt x="1785937" y="6153944"/>
                </a:lnTo>
                <a:lnTo>
                  <a:pt x="3571875" y="6153944"/>
                </a:lnTo>
                <a:lnTo>
                  <a:pt x="3571875" y="4064000"/>
                </a:lnTo>
                <a:close/>
                <a:moveTo>
                  <a:pt x="1785937" y="8735219"/>
                </a:moveTo>
                <a:lnTo>
                  <a:pt x="3571875" y="8288735"/>
                </a:lnTo>
                <a:lnTo>
                  <a:pt x="3571875" y="6451600"/>
                </a:lnTo>
                <a:lnTo>
                  <a:pt x="1785937" y="6451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Freeform 760"/>
          <p:cNvSpPr/>
          <p:nvPr/>
        </p:nvSpPr>
        <p:spPr>
          <a:xfrm rot="0" flipH="0" flipV="0">
            <a:off x="11198395" y="2105814"/>
            <a:ext cx="186856" cy="175936"/>
          </a:xfrm>
          <a:custGeom>
            <a:pathLst>
              <a:path w="11707813" h="11023600">
                <a:moveTo>
                  <a:pt x="4712891" y="3124200"/>
                </a:moveTo>
                <a:lnTo>
                  <a:pt x="4712891" y="4617244"/>
                </a:lnTo>
                <a:lnTo>
                  <a:pt x="6895703" y="4617244"/>
                </a:lnTo>
                <a:lnTo>
                  <a:pt x="6895703" y="3124200"/>
                </a:lnTo>
                <a:close/>
                <a:moveTo>
                  <a:pt x="7540625" y="3124200"/>
                </a:moveTo>
                <a:lnTo>
                  <a:pt x="7540625" y="4617244"/>
                </a:lnTo>
                <a:lnTo>
                  <a:pt x="9872266" y="4617244"/>
                </a:lnTo>
                <a:lnTo>
                  <a:pt x="9872266" y="3124200"/>
                </a:lnTo>
                <a:close/>
                <a:moveTo>
                  <a:pt x="4712891" y="4914900"/>
                </a:moveTo>
                <a:lnTo>
                  <a:pt x="4712891" y="6407944"/>
                </a:lnTo>
                <a:lnTo>
                  <a:pt x="6895703" y="6407944"/>
                </a:lnTo>
                <a:lnTo>
                  <a:pt x="6895703" y="4914900"/>
                </a:lnTo>
                <a:close/>
                <a:moveTo>
                  <a:pt x="7540625" y="4914900"/>
                </a:moveTo>
                <a:lnTo>
                  <a:pt x="7540625" y="6407944"/>
                </a:lnTo>
                <a:lnTo>
                  <a:pt x="9872266" y="6407944"/>
                </a:lnTo>
                <a:lnTo>
                  <a:pt x="9872266" y="4914900"/>
                </a:lnTo>
                <a:close/>
                <a:moveTo>
                  <a:pt x="8284766" y="8590757"/>
                </a:moveTo>
                <a:cubicBezTo>
                  <a:pt x="8813933" y="8623830"/>
                  <a:pt x="9210808" y="8640366"/>
                  <a:pt x="9475391" y="8640366"/>
                </a:cubicBezTo>
                <a:cubicBezTo>
                  <a:pt x="9739974" y="8640366"/>
                  <a:pt x="9872266" y="8508074"/>
                  <a:pt x="9872266" y="8243491"/>
                </a:cubicBezTo>
                <a:lnTo>
                  <a:pt x="9872266" y="6705600"/>
                </a:lnTo>
                <a:lnTo>
                  <a:pt x="7540625" y="6705600"/>
                </a:lnTo>
                <a:lnTo>
                  <a:pt x="7540625" y="8938022"/>
                </a:lnTo>
                <a:lnTo>
                  <a:pt x="6895703" y="9235679"/>
                </a:lnTo>
                <a:lnTo>
                  <a:pt x="6895703" y="6705600"/>
                </a:lnTo>
                <a:lnTo>
                  <a:pt x="4712891" y="6705600"/>
                </a:lnTo>
                <a:lnTo>
                  <a:pt x="4712891" y="9086850"/>
                </a:lnTo>
                <a:lnTo>
                  <a:pt x="4018360" y="9384507"/>
                </a:lnTo>
                <a:cubicBezTo>
                  <a:pt x="4051432" y="8491538"/>
                  <a:pt x="4067969" y="7283054"/>
                  <a:pt x="4067969" y="5759054"/>
                </a:cubicBezTo>
                <a:cubicBezTo>
                  <a:pt x="4067969" y="4235054"/>
                  <a:pt x="4051432" y="3092186"/>
                  <a:pt x="4018360" y="2330450"/>
                </a:cubicBezTo>
                <a:lnTo>
                  <a:pt x="4861719" y="2826544"/>
                </a:lnTo>
                <a:lnTo>
                  <a:pt x="6994922" y="2826544"/>
                </a:lnTo>
                <a:cubicBezTo>
                  <a:pt x="6928777" y="2298965"/>
                  <a:pt x="6548438" y="1837333"/>
                  <a:pt x="5853907" y="1441649"/>
                </a:cubicBezTo>
                <a:lnTo>
                  <a:pt x="5953125" y="1293416"/>
                </a:lnTo>
                <a:cubicBezTo>
                  <a:pt x="6515365" y="1392238"/>
                  <a:pt x="7061068" y="1606550"/>
                  <a:pt x="7590235" y="1936354"/>
                </a:cubicBezTo>
                <a:lnTo>
                  <a:pt x="9078516" y="749300"/>
                </a:lnTo>
                <a:lnTo>
                  <a:pt x="5754688" y="749300"/>
                </a:lnTo>
                <a:cubicBezTo>
                  <a:pt x="5291667" y="749300"/>
                  <a:pt x="4878256" y="798910"/>
                  <a:pt x="4514453" y="898129"/>
                </a:cubicBezTo>
                <a:lnTo>
                  <a:pt x="4067969" y="451644"/>
                </a:lnTo>
                <a:lnTo>
                  <a:pt x="9128125" y="451644"/>
                </a:lnTo>
                <a:lnTo>
                  <a:pt x="9574610" y="0"/>
                </a:lnTo>
                <a:lnTo>
                  <a:pt x="10467578" y="942182"/>
                </a:lnTo>
                <a:cubicBezTo>
                  <a:pt x="9938411" y="909109"/>
                  <a:pt x="9028907" y="1289315"/>
                  <a:pt x="7739063" y="2082800"/>
                </a:cubicBezTo>
                <a:cubicBezTo>
                  <a:pt x="7772136" y="2148814"/>
                  <a:pt x="7788672" y="2247966"/>
                  <a:pt x="7788672" y="2380258"/>
                </a:cubicBezTo>
                <a:cubicBezTo>
                  <a:pt x="7788672" y="2545491"/>
                  <a:pt x="7705990" y="2694252"/>
                  <a:pt x="7540625" y="2826544"/>
                </a:cubicBezTo>
                <a:lnTo>
                  <a:pt x="9773047" y="2826544"/>
                </a:lnTo>
                <a:lnTo>
                  <a:pt x="10120313" y="2330450"/>
                </a:lnTo>
                <a:lnTo>
                  <a:pt x="10864453" y="2876352"/>
                </a:lnTo>
                <a:lnTo>
                  <a:pt x="10517188" y="3224411"/>
                </a:lnTo>
                <a:lnTo>
                  <a:pt x="10517188" y="8491538"/>
                </a:lnTo>
                <a:cubicBezTo>
                  <a:pt x="10550261" y="9053778"/>
                  <a:pt x="10236068" y="9450653"/>
                  <a:pt x="9574610" y="9682163"/>
                </a:cubicBezTo>
                <a:cubicBezTo>
                  <a:pt x="9541536" y="9219142"/>
                  <a:pt x="9111589" y="8921486"/>
                  <a:pt x="8284766" y="8789194"/>
                </a:cubicBezTo>
                <a:close/>
                <a:moveTo>
                  <a:pt x="942578" y="545704"/>
                </a:moveTo>
                <a:lnTo>
                  <a:pt x="1041797" y="446485"/>
                </a:lnTo>
                <a:cubicBezTo>
                  <a:pt x="1504818" y="677863"/>
                  <a:pt x="1876888" y="909241"/>
                  <a:pt x="2158008" y="1140619"/>
                </a:cubicBezTo>
                <a:cubicBezTo>
                  <a:pt x="2439128" y="1371997"/>
                  <a:pt x="2579688" y="1603375"/>
                  <a:pt x="2579688" y="1834754"/>
                </a:cubicBezTo>
                <a:cubicBezTo>
                  <a:pt x="2579688" y="2066132"/>
                  <a:pt x="2513542" y="2256235"/>
                  <a:pt x="2381250" y="2405063"/>
                </a:cubicBezTo>
                <a:cubicBezTo>
                  <a:pt x="2248959" y="2553759"/>
                  <a:pt x="2149740" y="2628107"/>
                  <a:pt x="2083594" y="2628107"/>
                </a:cubicBezTo>
                <a:cubicBezTo>
                  <a:pt x="1951302" y="2628107"/>
                  <a:pt x="1852084" y="2479345"/>
                  <a:pt x="1785938" y="2181821"/>
                </a:cubicBezTo>
                <a:cubicBezTo>
                  <a:pt x="1686719" y="1752138"/>
                  <a:pt x="1405599" y="1206765"/>
                  <a:pt x="942578" y="545704"/>
                </a:cubicBezTo>
                <a:close/>
                <a:moveTo>
                  <a:pt x="2629297" y="8641755"/>
                </a:moveTo>
                <a:cubicBezTo>
                  <a:pt x="2960026" y="9038762"/>
                  <a:pt x="3398242" y="9377892"/>
                  <a:pt x="3943946" y="9659144"/>
                </a:cubicBezTo>
                <a:cubicBezTo>
                  <a:pt x="4489649" y="9940396"/>
                  <a:pt x="5473568" y="10105827"/>
                  <a:pt x="6895703" y="10155436"/>
                </a:cubicBezTo>
                <a:cubicBezTo>
                  <a:pt x="8317839" y="10205046"/>
                  <a:pt x="9921875" y="10130632"/>
                  <a:pt x="11707813" y="9932194"/>
                </a:cubicBezTo>
                <a:lnTo>
                  <a:pt x="11707813" y="10130632"/>
                </a:lnTo>
                <a:cubicBezTo>
                  <a:pt x="11046355" y="10295995"/>
                  <a:pt x="10732161" y="10593652"/>
                  <a:pt x="10765235" y="11023600"/>
                </a:cubicBezTo>
                <a:cubicBezTo>
                  <a:pt x="9210808" y="11023600"/>
                  <a:pt x="7945769" y="10990527"/>
                  <a:pt x="6970117" y="10924381"/>
                </a:cubicBezTo>
                <a:cubicBezTo>
                  <a:pt x="5994467" y="10858235"/>
                  <a:pt x="5200717" y="10717609"/>
                  <a:pt x="4588867" y="10502503"/>
                </a:cubicBezTo>
                <a:cubicBezTo>
                  <a:pt x="3977018" y="10287396"/>
                  <a:pt x="3489193" y="9981341"/>
                  <a:pt x="3125391" y="9584333"/>
                </a:cubicBezTo>
                <a:cubicBezTo>
                  <a:pt x="2728516" y="9187326"/>
                  <a:pt x="2447396" y="8997091"/>
                  <a:pt x="2282032" y="9013627"/>
                </a:cubicBezTo>
                <a:cubicBezTo>
                  <a:pt x="2116667" y="9030164"/>
                  <a:pt x="1860352" y="9228667"/>
                  <a:pt x="1513086" y="9609138"/>
                </a:cubicBezTo>
                <a:cubicBezTo>
                  <a:pt x="1165821" y="9989609"/>
                  <a:pt x="909505" y="10345274"/>
                  <a:pt x="744141" y="10676135"/>
                </a:cubicBezTo>
                <a:lnTo>
                  <a:pt x="0" y="10031016"/>
                </a:lnTo>
                <a:cubicBezTo>
                  <a:pt x="496094" y="9534790"/>
                  <a:pt x="1157552" y="9104710"/>
                  <a:pt x="1984375" y="8740775"/>
                </a:cubicBezTo>
                <a:lnTo>
                  <a:pt x="1984375" y="4572000"/>
                </a:lnTo>
                <a:lnTo>
                  <a:pt x="1637110" y="4572000"/>
                </a:lnTo>
                <a:cubicBezTo>
                  <a:pt x="1207162" y="4572000"/>
                  <a:pt x="810287" y="4621610"/>
                  <a:pt x="446485" y="4720829"/>
                </a:cubicBezTo>
                <a:lnTo>
                  <a:pt x="0" y="4274344"/>
                </a:lnTo>
                <a:lnTo>
                  <a:pt x="1934766" y="4274344"/>
                </a:lnTo>
                <a:lnTo>
                  <a:pt x="2232422" y="3778250"/>
                </a:lnTo>
                <a:lnTo>
                  <a:pt x="3026172" y="4373563"/>
                </a:lnTo>
                <a:lnTo>
                  <a:pt x="2629297" y="472102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Freeform 761"/>
          <p:cNvSpPr/>
          <p:nvPr/>
        </p:nvSpPr>
        <p:spPr>
          <a:xfrm rot="0" flipH="0" flipV="0">
            <a:off x="11402133" y="2121422"/>
            <a:ext cx="121833" cy="151005"/>
          </a:xfrm>
          <a:custGeom>
            <a:pathLst>
              <a:path w="7633692" h="9461500">
                <a:moveTo>
                  <a:pt x="5487987" y="8173244"/>
                </a:moveTo>
                <a:cubicBezTo>
                  <a:pt x="5120084" y="8582422"/>
                  <a:pt x="4719108" y="8888876"/>
                  <a:pt x="4285059" y="9092605"/>
                </a:cubicBezTo>
                <a:cubicBezTo>
                  <a:pt x="3851010" y="9296201"/>
                  <a:pt x="3381772" y="9398000"/>
                  <a:pt x="2877343" y="9398000"/>
                </a:cubicBezTo>
                <a:cubicBezTo>
                  <a:pt x="1947201" y="9398000"/>
                  <a:pt x="1209278" y="9084403"/>
                  <a:pt x="663575" y="8457208"/>
                </a:cubicBezTo>
                <a:cubicBezTo>
                  <a:pt x="221191" y="7945504"/>
                  <a:pt x="0" y="7373938"/>
                  <a:pt x="0" y="6742510"/>
                </a:cubicBezTo>
                <a:cubicBezTo>
                  <a:pt x="0" y="6181329"/>
                  <a:pt x="180842" y="5674850"/>
                  <a:pt x="542528" y="5223074"/>
                </a:cubicBezTo>
                <a:cubicBezTo>
                  <a:pt x="904345" y="4771165"/>
                  <a:pt x="1444889" y="4373960"/>
                  <a:pt x="2164159" y="4031457"/>
                </a:cubicBezTo>
                <a:cubicBezTo>
                  <a:pt x="1754981" y="3559308"/>
                  <a:pt x="1482129" y="3176257"/>
                  <a:pt x="1345604" y="2882305"/>
                </a:cubicBezTo>
                <a:cubicBezTo>
                  <a:pt x="1209212" y="2588221"/>
                  <a:pt x="1141015" y="2304521"/>
                  <a:pt x="1141015" y="2031207"/>
                </a:cubicBezTo>
                <a:cubicBezTo>
                  <a:pt x="1141015" y="1484577"/>
                  <a:pt x="1354931" y="1009386"/>
                  <a:pt x="1782762" y="605632"/>
                </a:cubicBezTo>
                <a:cubicBezTo>
                  <a:pt x="2210726" y="201877"/>
                  <a:pt x="2749219" y="0"/>
                  <a:pt x="3398242" y="0"/>
                </a:cubicBezTo>
                <a:cubicBezTo>
                  <a:pt x="4018425" y="0"/>
                  <a:pt x="4525896" y="189971"/>
                  <a:pt x="4920654" y="569913"/>
                </a:cubicBezTo>
                <a:cubicBezTo>
                  <a:pt x="5315413" y="949722"/>
                  <a:pt x="5512792" y="1405930"/>
                  <a:pt x="5512792" y="1938536"/>
                </a:cubicBezTo>
                <a:cubicBezTo>
                  <a:pt x="5512792" y="2801475"/>
                  <a:pt x="4940233" y="3538472"/>
                  <a:pt x="3795117" y="4149527"/>
                </a:cubicBezTo>
                <a:lnTo>
                  <a:pt x="5426075" y="6232129"/>
                </a:lnTo>
                <a:cubicBezTo>
                  <a:pt x="5612077" y="5867930"/>
                  <a:pt x="5756738" y="5445787"/>
                  <a:pt x="5860057" y="4965700"/>
                </a:cubicBezTo>
                <a:lnTo>
                  <a:pt x="7019726" y="5213747"/>
                </a:lnTo>
                <a:cubicBezTo>
                  <a:pt x="6821289" y="6008027"/>
                  <a:pt x="6552604" y="6661680"/>
                  <a:pt x="6213673" y="7174707"/>
                </a:cubicBezTo>
                <a:cubicBezTo>
                  <a:pt x="6631186" y="7729670"/>
                  <a:pt x="7104525" y="8195602"/>
                  <a:pt x="7633692" y="8572500"/>
                </a:cubicBezTo>
                <a:lnTo>
                  <a:pt x="6883400" y="9461500"/>
                </a:lnTo>
                <a:cubicBezTo>
                  <a:pt x="6432682" y="9170062"/>
                  <a:pt x="5967545" y="8740643"/>
                  <a:pt x="5487987" y="8173244"/>
                </a:cubicBezTo>
                <a:close/>
                <a:moveTo>
                  <a:pt x="3218457" y="3442494"/>
                </a:moveTo>
                <a:cubicBezTo>
                  <a:pt x="3702116" y="3157803"/>
                  <a:pt x="4015250" y="2908234"/>
                  <a:pt x="4157861" y="2693790"/>
                </a:cubicBezTo>
                <a:cubicBezTo>
                  <a:pt x="4300471" y="2479213"/>
                  <a:pt x="4371776" y="2242013"/>
                  <a:pt x="4371776" y="1982193"/>
                </a:cubicBezTo>
                <a:cubicBezTo>
                  <a:pt x="4371776" y="1672763"/>
                  <a:pt x="4273616" y="1420085"/>
                  <a:pt x="4077295" y="1224161"/>
                </a:cubicBezTo>
                <a:cubicBezTo>
                  <a:pt x="3880974" y="1028238"/>
                  <a:pt x="3636036" y="930275"/>
                  <a:pt x="3342481" y="930275"/>
                </a:cubicBezTo>
                <a:cubicBezTo>
                  <a:pt x="3040724" y="930275"/>
                  <a:pt x="2789568" y="1027246"/>
                  <a:pt x="2589014" y="1221185"/>
                </a:cubicBezTo>
                <a:cubicBezTo>
                  <a:pt x="2388459" y="1414992"/>
                  <a:pt x="2288182" y="1652191"/>
                  <a:pt x="2288182" y="1932782"/>
                </a:cubicBezTo>
                <a:cubicBezTo>
                  <a:pt x="2288182" y="2073011"/>
                  <a:pt x="2324364" y="2220450"/>
                  <a:pt x="2396728" y="2375099"/>
                </a:cubicBezTo>
                <a:cubicBezTo>
                  <a:pt x="2469091" y="2529748"/>
                  <a:pt x="2577637" y="2693724"/>
                  <a:pt x="2722364" y="2867025"/>
                </a:cubicBezTo>
                <a:close/>
                <a:moveTo>
                  <a:pt x="4787304" y="7292579"/>
                </a:moveTo>
                <a:lnTo>
                  <a:pt x="2741017" y="4750991"/>
                </a:lnTo>
                <a:cubicBezTo>
                  <a:pt x="2137370" y="5110163"/>
                  <a:pt x="1730110" y="5443538"/>
                  <a:pt x="1519237" y="5751116"/>
                </a:cubicBezTo>
                <a:cubicBezTo>
                  <a:pt x="1308497" y="6058562"/>
                  <a:pt x="1203126" y="6362965"/>
                  <a:pt x="1203126" y="6664325"/>
                </a:cubicBezTo>
                <a:cubicBezTo>
                  <a:pt x="1203126" y="7031699"/>
                  <a:pt x="1349838" y="7413559"/>
                  <a:pt x="1643261" y="7809905"/>
                </a:cubicBezTo>
                <a:cubicBezTo>
                  <a:pt x="1936816" y="8206119"/>
                  <a:pt x="2352344" y="8404225"/>
                  <a:pt x="2889845" y="8404225"/>
                </a:cubicBezTo>
                <a:cubicBezTo>
                  <a:pt x="3224675" y="8404225"/>
                  <a:pt x="3570882" y="8300840"/>
                  <a:pt x="3928467" y="8094068"/>
                </a:cubicBezTo>
                <a:cubicBezTo>
                  <a:pt x="4286051" y="7887296"/>
                  <a:pt x="4572330" y="7620133"/>
                  <a:pt x="4787304" y="7292579"/>
                </a:cubicBez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 rot="0" flipH="0" flipV="0">
            <a:off x="11536977" y="2105814"/>
            <a:ext cx="186064" cy="180598"/>
          </a:xfrm>
          <a:custGeom>
            <a:pathLst>
              <a:path w="11658203" h="11315700">
                <a:moveTo>
                  <a:pt x="6052344" y="9975255"/>
                </a:moveTo>
                <a:cubicBezTo>
                  <a:pt x="7110677" y="10107679"/>
                  <a:pt x="7722527" y="10165623"/>
                  <a:pt x="7887891" y="10149086"/>
                </a:cubicBezTo>
                <a:cubicBezTo>
                  <a:pt x="8053255" y="10132550"/>
                  <a:pt x="8135938" y="10024997"/>
                  <a:pt x="8135938" y="9826427"/>
                </a:cubicBezTo>
                <a:lnTo>
                  <a:pt x="8135938" y="1485900"/>
                </a:lnTo>
                <a:lnTo>
                  <a:pt x="6846094" y="1485900"/>
                </a:lnTo>
                <a:cubicBezTo>
                  <a:pt x="6416146" y="1485900"/>
                  <a:pt x="6019271" y="1535510"/>
                  <a:pt x="5655469" y="1634729"/>
                </a:cubicBezTo>
                <a:lnTo>
                  <a:pt x="5208985" y="1188244"/>
                </a:lnTo>
                <a:lnTo>
                  <a:pt x="10120313" y="1188244"/>
                </a:lnTo>
                <a:lnTo>
                  <a:pt x="10765235" y="543322"/>
                </a:lnTo>
                <a:lnTo>
                  <a:pt x="11658203" y="1485900"/>
                </a:lnTo>
                <a:lnTo>
                  <a:pt x="8880078" y="1485900"/>
                </a:lnTo>
                <a:lnTo>
                  <a:pt x="8880078" y="9925646"/>
                </a:lnTo>
                <a:cubicBezTo>
                  <a:pt x="8880078" y="10256639"/>
                  <a:pt x="8813933" y="10521420"/>
                  <a:pt x="8681641" y="10719990"/>
                </a:cubicBezTo>
                <a:cubicBezTo>
                  <a:pt x="8549349" y="10918560"/>
                  <a:pt x="8218620" y="11117130"/>
                  <a:pt x="7689453" y="11315700"/>
                </a:cubicBezTo>
                <a:cubicBezTo>
                  <a:pt x="7424870" y="10719990"/>
                  <a:pt x="6879167" y="10355923"/>
                  <a:pt x="6052344" y="10223500"/>
                </a:cubicBezTo>
                <a:close/>
                <a:moveTo>
                  <a:pt x="3026172" y="9431735"/>
                </a:moveTo>
                <a:lnTo>
                  <a:pt x="5159375" y="8043863"/>
                </a:lnTo>
                <a:lnTo>
                  <a:pt x="5258594" y="8242102"/>
                </a:lnTo>
                <a:cubicBezTo>
                  <a:pt x="3836459" y="9464742"/>
                  <a:pt x="3009636" y="10307372"/>
                  <a:pt x="2778125" y="10769996"/>
                </a:cubicBezTo>
                <a:lnTo>
                  <a:pt x="2133203" y="9977041"/>
                </a:lnTo>
                <a:cubicBezTo>
                  <a:pt x="2265495" y="9844749"/>
                  <a:pt x="2331641" y="9613437"/>
                  <a:pt x="2331641" y="9283105"/>
                </a:cubicBezTo>
                <a:lnTo>
                  <a:pt x="2331641" y="6705600"/>
                </a:lnTo>
                <a:lnTo>
                  <a:pt x="1785938" y="6705600"/>
                </a:lnTo>
                <a:cubicBezTo>
                  <a:pt x="1355990" y="6705600"/>
                  <a:pt x="959115" y="6755210"/>
                  <a:pt x="595313" y="6854429"/>
                </a:cubicBezTo>
                <a:lnTo>
                  <a:pt x="148828" y="6407944"/>
                </a:lnTo>
                <a:lnTo>
                  <a:pt x="2331641" y="6407944"/>
                </a:lnTo>
                <a:lnTo>
                  <a:pt x="2331641" y="4419600"/>
                </a:lnTo>
                <a:lnTo>
                  <a:pt x="1190625" y="4419600"/>
                </a:lnTo>
                <a:cubicBezTo>
                  <a:pt x="826823" y="4915694"/>
                  <a:pt x="479558" y="5345642"/>
                  <a:pt x="148828" y="5709444"/>
                </a:cubicBezTo>
                <a:lnTo>
                  <a:pt x="0" y="5610225"/>
                </a:lnTo>
                <a:cubicBezTo>
                  <a:pt x="959115" y="4021932"/>
                  <a:pt x="1670183" y="2151857"/>
                  <a:pt x="2133203" y="0"/>
                </a:cubicBezTo>
                <a:lnTo>
                  <a:pt x="3274219" y="594321"/>
                </a:lnTo>
                <a:cubicBezTo>
                  <a:pt x="3075782" y="726348"/>
                  <a:pt x="2902149" y="932657"/>
                  <a:pt x="2753321" y="1213247"/>
                </a:cubicBezTo>
                <a:cubicBezTo>
                  <a:pt x="2604492" y="1493838"/>
                  <a:pt x="2447396" y="1815704"/>
                  <a:pt x="2282032" y="2178844"/>
                </a:cubicBezTo>
                <a:lnTo>
                  <a:pt x="4018360" y="2178844"/>
                </a:lnTo>
                <a:lnTo>
                  <a:pt x="4564063" y="1633141"/>
                </a:lnTo>
                <a:lnTo>
                  <a:pt x="5357813" y="2476500"/>
                </a:lnTo>
                <a:lnTo>
                  <a:pt x="2182813" y="2476500"/>
                </a:lnTo>
                <a:cubicBezTo>
                  <a:pt x="1885157" y="3074855"/>
                  <a:pt x="1587500" y="3623337"/>
                  <a:pt x="1289844" y="4121944"/>
                </a:cubicBezTo>
                <a:lnTo>
                  <a:pt x="3671094" y="4121944"/>
                </a:lnTo>
                <a:lnTo>
                  <a:pt x="4216797" y="3576241"/>
                </a:lnTo>
                <a:lnTo>
                  <a:pt x="5010547" y="4419600"/>
                </a:lnTo>
                <a:lnTo>
                  <a:pt x="3026172" y="4419600"/>
                </a:lnTo>
                <a:lnTo>
                  <a:pt x="3026172" y="6407944"/>
                </a:lnTo>
                <a:lnTo>
                  <a:pt x="4216797" y="6407944"/>
                </a:lnTo>
                <a:lnTo>
                  <a:pt x="4762500" y="5862241"/>
                </a:lnTo>
                <a:lnTo>
                  <a:pt x="5556250" y="6705600"/>
                </a:lnTo>
                <a:lnTo>
                  <a:pt x="3026172" y="6705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 rot="0" flipH="0" flipV="0">
            <a:off x="11739669" y="2105814"/>
            <a:ext cx="186064" cy="180598"/>
          </a:xfrm>
          <a:custGeom>
            <a:pathLst>
              <a:path w="11658203" h="11315700">
                <a:moveTo>
                  <a:pt x="6052344" y="9975255"/>
                </a:moveTo>
                <a:cubicBezTo>
                  <a:pt x="7110677" y="10107679"/>
                  <a:pt x="7722527" y="10165623"/>
                  <a:pt x="7887891" y="10149086"/>
                </a:cubicBezTo>
                <a:cubicBezTo>
                  <a:pt x="8053255" y="10132550"/>
                  <a:pt x="8135938" y="10024997"/>
                  <a:pt x="8135938" y="9826427"/>
                </a:cubicBezTo>
                <a:lnTo>
                  <a:pt x="8135938" y="1485900"/>
                </a:lnTo>
                <a:lnTo>
                  <a:pt x="6846094" y="1485900"/>
                </a:lnTo>
                <a:cubicBezTo>
                  <a:pt x="6416146" y="1485900"/>
                  <a:pt x="6019271" y="1535510"/>
                  <a:pt x="5655469" y="1634729"/>
                </a:cubicBezTo>
                <a:lnTo>
                  <a:pt x="5208985" y="1188244"/>
                </a:lnTo>
                <a:lnTo>
                  <a:pt x="10120313" y="1188244"/>
                </a:lnTo>
                <a:lnTo>
                  <a:pt x="10765235" y="543322"/>
                </a:lnTo>
                <a:lnTo>
                  <a:pt x="11658203" y="1485900"/>
                </a:lnTo>
                <a:lnTo>
                  <a:pt x="8880078" y="1485900"/>
                </a:lnTo>
                <a:lnTo>
                  <a:pt x="8880078" y="9925646"/>
                </a:lnTo>
                <a:cubicBezTo>
                  <a:pt x="8880078" y="10256639"/>
                  <a:pt x="8813933" y="10521420"/>
                  <a:pt x="8681641" y="10719990"/>
                </a:cubicBezTo>
                <a:cubicBezTo>
                  <a:pt x="8549349" y="10918560"/>
                  <a:pt x="8218620" y="11117130"/>
                  <a:pt x="7689453" y="11315700"/>
                </a:cubicBezTo>
                <a:cubicBezTo>
                  <a:pt x="7424870" y="10719990"/>
                  <a:pt x="6879167" y="10355923"/>
                  <a:pt x="6052344" y="10223500"/>
                </a:cubicBezTo>
                <a:close/>
                <a:moveTo>
                  <a:pt x="3026172" y="9431735"/>
                </a:moveTo>
                <a:lnTo>
                  <a:pt x="5159375" y="8043863"/>
                </a:lnTo>
                <a:lnTo>
                  <a:pt x="5258594" y="8242102"/>
                </a:lnTo>
                <a:cubicBezTo>
                  <a:pt x="3836459" y="9464742"/>
                  <a:pt x="3009636" y="10307372"/>
                  <a:pt x="2778125" y="10769996"/>
                </a:cubicBezTo>
                <a:lnTo>
                  <a:pt x="2133203" y="9977041"/>
                </a:lnTo>
                <a:cubicBezTo>
                  <a:pt x="2265495" y="9844749"/>
                  <a:pt x="2331641" y="9613437"/>
                  <a:pt x="2331641" y="9283105"/>
                </a:cubicBezTo>
                <a:lnTo>
                  <a:pt x="2331641" y="6705600"/>
                </a:lnTo>
                <a:lnTo>
                  <a:pt x="1785938" y="6705600"/>
                </a:lnTo>
                <a:cubicBezTo>
                  <a:pt x="1355990" y="6705600"/>
                  <a:pt x="959115" y="6755210"/>
                  <a:pt x="595313" y="6854429"/>
                </a:cubicBezTo>
                <a:lnTo>
                  <a:pt x="148828" y="6407944"/>
                </a:lnTo>
                <a:lnTo>
                  <a:pt x="2331641" y="6407944"/>
                </a:lnTo>
                <a:lnTo>
                  <a:pt x="2331641" y="4419600"/>
                </a:lnTo>
                <a:lnTo>
                  <a:pt x="1190625" y="4419600"/>
                </a:lnTo>
                <a:cubicBezTo>
                  <a:pt x="826823" y="4915694"/>
                  <a:pt x="479558" y="5345642"/>
                  <a:pt x="148828" y="5709444"/>
                </a:cubicBezTo>
                <a:lnTo>
                  <a:pt x="0" y="5610225"/>
                </a:lnTo>
                <a:cubicBezTo>
                  <a:pt x="959115" y="4021932"/>
                  <a:pt x="1670183" y="2151857"/>
                  <a:pt x="2133203" y="0"/>
                </a:cubicBezTo>
                <a:lnTo>
                  <a:pt x="3274219" y="594321"/>
                </a:lnTo>
                <a:cubicBezTo>
                  <a:pt x="3075782" y="726348"/>
                  <a:pt x="2902149" y="932657"/>
                  <a:pt x="2753321" y="1213247"/>
                </a:cubicBezTo>
                <a:cubicBezTo>
                  <a:pt x="2604492" y="1493838"/>
                  <a:pt x="2447396" y="1815704"/>
                  <a:pt x="2282032" y="2178844"/>
                </a:cubicBezTo>
                <a:lnTo>
                  <a:pt x="4018360" y="2178844"/>
                </a:lnTo>
                <a:lnTo>
                  <a:pt x="4564063" y="1633141"/>
                </a:lnTo>
                <a:lnTo>
                  <a:pt x="5357813" y="2476500"/>
                </a:lnTo>
                <a:lnTo>
                  <a:pt x="2182813" y="2476500"/>
                </a:lnTo>
                <a:cubicBezTo>
                  <a:pt x="1885157" y="3074855"/>
                  <a:pt x="1587500" y="3623337"/>
                  <a:pt x="1289844" y="4121944"/>
                </a:cubicBezTo>
                <a:lnTo>
                  <a:pt x="3671094" y="4121944"/>
                </a:lnTo>
                <a:lnTo>
                  <a:pt x="4216797" y="3576241"/>
                </a:lnTo>
                <a:lnTo>
                  <a:pt x="5010547" y="4419600"/>
                </a:lnTo>
                <a:lnTo>
                  <a:pt x="3026172" y="4419600"/>
                </a:lnTo>
                <a:lnTo>
                  <a:pt x="3026172" y="6407944"/>
                </a:lnTo>
                <a:lnTo>
                  <a:pt x="4216797" y="6407944"/>
                </a:lnTo>
                <a:lnTo>
                  <a:pt x="4762500" y="5862241"/>
                </a:lnTo>
                <a:lnTo>
                  <a:pt x="5556250" y="6705600"/>
                </a:lnTo>
                <a:lnTo>
                  <a:pt x="3026172" y="67056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4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764" name="Freeform 764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5" name="Picture 122"/>
          <p:cNvPicPr>
            <a:picLocks noChangeAspect="0" noChangeArrowheads="1"/>
          </p:cNvPicPr>
          <p:nvPr/>
        </p:nvPicPr>
        <p:blipFill>
          <a:blip r:embed="rId7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766" name="Picture 123"/>
          <p:cNvPicPr>
            <a:picLocks noChangeAspect="0" noChangeArrowheads="1"/>
          </p:cNvPicPr>
          <p:nvPr/>
        </p:nvPicPr>
        <p:blipFill>
          <a:blip r:embed="rId7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767" name="Freeform 767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 rot="0" flipH="0" flipV="0">
            <a:off x="8112252" y="1863852"/>
            <a:ext cx="380" cy="4188510"/>
          </a:xfrm>
          <a:custGeom>
            <a:pathLst>
              <a:path w="380" h="4188510">
                <a:moveTo>
                  <a:pt x="380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 rot="0" flipH="0" flipV="0">
            <a:off x="2284476" y="6079235"/>
            <a:ext cx="7914131" cy="781813"/>
          </a:xfrm>
          <a:custGeom>
            <a:pathLst>
              <a:path w="7914131" h="781813">
                <a:moveTo>
                  <a:pt x="0" y="781813"/>
                </a:moveTo>
                <a:lnTo>
                  <a:pt x="7914131" y="781813"/>
                </a:lnTo>
                <a:lnTo>
                  <a:pt x="7914131" y="0"/>
                </a:lnTo>
                <a:lnTo>
                  <a:pt x="0" y="0"/>
                </a:lnTo>
                <a:lnTo>
                  <a:pt x="0" y="781813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0" name="Picture 770"/>
          <p:cNvPicPr>
            <a:picLocks noChangeAspect="0" noChangeArrowheads="1"/>
          </p:cNvPicPr>
          <p:nvPr/>
        </p:nvPicPr>
        <p:blipFill>
          <a:blip r:embed="rId7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87196" y="1213103"/>
            <a:ext cx="2232660" cy="4826508"/>
          </a:xfrm>
          <a:prstGeom prst="rect">
            <a:avLst/>
          </a:prstGeom>
          <a:noFill/>
          <a:extLst/>
        </p:spPr>
      </p:pic>
      <p:pic>
        <p:nvPicPr>
          <p:cNvPr id="771" name="Picture 771"/>
          <p:cNvPicPr>
            <a:picLocks noChangeAspect="0" noChangeArrowheads="1"/>
          </p:cNvPicPr>
          <p:nvPr/>
        </p:nvPicPr>
        <p:blipFill>
          <a:blip r:embed="rId7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03876" y="1213103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772" name="Picture 772"/>
          <p:cNvPicPr>
            <a:picLocks noChangeAspect="0" noChangeArrowheads="1"/>
          </p:cNvPicPr>
          <p:nvPr/>
        </p:nvPicPr>
        <p:blipFill>
          <a:blip r:embed="rId7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022080" y="1213103"/>
            <a:ext cx="2231135" cy="4828032"/>
          </a:xfrm>
          <a:prstGeom prst="rect">
            <a:avLst/>
          </a:prstGeom>
          <a:noFill/>
          <a:extLst/>
        </p:spPr>
      </p:pic>
      <p:sp>
        <p:nvSpPr>
          <p:cNvPr id="773" name="Rectangle 773"/>
          <p:cNvSpPr/>
          <p:nvPr/>
        </p:nvSpPr>
        <p:spPr>
          <a:xfrm rot="0" flipH="0" flipV="0">
            <a:off x="494385" y="357443"/>
            <a:ext cx="2625851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、切换钉钉主企业</a:t>
            </a:r>
          </a:p>
        </p:txBody>
      </p:sp>
      <p:sp>
        <p:nvSpPr>
          <p:cNvPr id="774" name="Rectangle 774"/>
          <p:cNvSpPr/>
          <p:nvPr/>
        </p:nvSpPr>
        <p:spPr>
          <a:xfrm rot="0" flipH="0" flipV="0">
            <a:off x="2376804" y="6191021"/>
            <a:ext cx="6629781" cy="5486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钉钉手机端我的</a:t>
            </a:r>
            <a:r>
              <a:rPr lang="en-US" sz="1800" baseline="0" b="0" i="0" dirty="0" spc="0">
                <a:latin typeface="榛戜綋" pitchFamily="0" charset="1"/>
              </a:rPr>
              <a:t>-</a:t>
            </a:r>
            <a:r>
              <a:rPr lang="en-US" sz="1800" baseline="0" b="0" i="0" dirty="0" spc="0">
                <a:latin typeface="榛戜綋" pitchFamily="0" charset="1"/>
              </a:rPr>
              <a:t>设置</a:t>
            </a:r>
            <a:r>
              <a:rPr lang="en-US" sz="1800" baseline="0" b="0" i="0" dirty="0" spc="0">
                <a:latin typeface="榛戜綋" pitchFamily="0" charset="1"/>
              </a:rPr>
              <a:t>-</a:t>
            </a:r>
            <a:r>
              <a:rPr lang="en-US" sz="1800" baseline="0" b="0" i="0" dirty="0" spc="0">
                <a:latin typeface="榛戜綋" pitchFamily="0" charset="1"/>
              </a:rPr>
              <a:t>切换主企业，选择当地市分公司切换主企业</a:t>
            </a:r>
          </a:p>
          <a:p>
            <a:pPr marL="0">
              <a:lnSpc>
                <a:spcPts val="2160"/>
              </a:lnSpc>
            </a:pPr>
            <a:r>
              <a:rPr lang="en-US" sz="1802" baseline="0" b="0" i="0" dirty="0" spc="0">
                <a:latin typeface="榛戜綋" pitchFamily="0" charset="1"/>
              </a:rPr>
              <a:t>注：切换主企业次月生效，如主企业已是地市分公司则不需要切换</a:t>
            </a:r>
          </a:p>
        </p:txBody>
      </p:sp>
      <p:sp>
        <p:nvSpPr>
          <p:cNvPr id="777" name="Rectangle 777"/>
          <p:cNvSpPr/>
          <p:nvPr/>
        </p:nvSpPr>
        <p:spPr>
          <a:xfrm rot="0" flipH="0" flipV="0">
            <a:off x="4099559" y="133797"/>
            <a:ext cx="4901819" cy="8452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联通客户经理拉新有专属</a:t>
            </a:r>
            <a:r>
              <a:rPr lang="en-US" sz="2400" baseline="0" b="1" i="0" dirty="0" spc="-21">
                <a:solidFill>
                  <a:srgbClr val="C00000"/>
                </a:solidFill>
                <a:latin typeface="寰蒋闆呴粦,Bold" pitchFamily="0" charset="1"/>
              </a:rPr>
              <a:t>的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F++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码直</a:t>
            </a:r>
          </a:p>
          <a:p>
            <a:pPr marL="0">
              <a:lnSpc>
                <a:spcPts val="2879"/>
              </a:lnSpc>
            </a:pP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接关系到红包和签署协议省市的佣金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778" name="Freeform 778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9" name="Picture 122"/>
          <p:cNvPicPr>
            <a:picLocks noChangeAspect="0" noChangeArrowheads="1"/>
          </p:cNvPicPr>
          <p:nvPr/>
        </p:nvPicPr>
        <p:blipFill>
          <a:blip r:embed="rId7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780" name="Picture 123"/>
          <p:cNvPicPr>
            <a:picLocks noChangeAspect="0" noChangeArrowheads="1"/>
          </p:cNvPicPr>
          <p:nvPr/>
        </p:nvPicPr>
        <p:blipFill>
          <a:blip r:embed="rId7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781" name="Freeform 781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Freeform 782"/>
          <p:cNvSpPr/>
          <p:nvPr/>
        </p:nvSpPr>
        <p:spPr>
          <a:xfrm rot="0" flipH="0" flipV="0">
            <a:off x="8112252" y="1863852"/>
            <a:ext cx="380" cy="4188510"/>
          </a:xfrm>
          <a:custGeom>
            <a:pathLst>
              <a:path w="380" h="4188510">
                <a:moveTo>
                  <a:pt x="380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Freeform 783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84" name="Picture 784"/>
          <p:cNvPicPr>
            <a:picLocks noChangeAspect="0" noChangeArrowheads="1"/>
          </p:cNvPicPr>
          <p:nvPr/>
        </p:nvPicPr>
        <p:blipFill>
          <a:blip r:embed="rId7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47572" y="1019555"/>
            <a:ext cx="2232660" cy="4826508"/>
          </a:xfrm>
          <a:prstGeom prst="rect">
            <a:avLst/>
          </a:prstGeom>
          <a:noFill/>
          <a:extLst/>
        </p:spPr>
      </p:pic>
      <p:pic>
        <p:nvPicPr>
          <p:cNvPr id="785" name="Picture 785"/>
          <p:cNvPicPr>
            <a:picLocks noChangeAspect="0" noChangeArrowheads="1"/>
          </p:cNvPicPr>
          <p:nvPr/>
        </p:nvPicPr>
        <p:blipFill>
          <a:blip r:embed="rId7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95671" y="1019555"/>
            <a:ext cx="2231135" cy="4826508"/>
          </a:xfrm>
          <a:prstGeom prst="rect">
            <a:avLst/>
          </a:prstGeom>
          <a:noFill/>
          <a:extLst/>
        </p:spPr>
      </p:pic>
      <p:pic>
        <p:nvPicPr>
          <p:cNvPr id="786" name="Picture 786"/>
          <p:cNvPicPr>
            <a:picLocks noChangeAspect="0" noChangeArrowheads="1"/>
          </p:cNvPicPr>
          <p:nvPr/>
        </p:nvPicPr>
        <p:blipFill>
          <a:blip r:embed="rId7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842247" y="1019555"/>
            <a:ext cx="2231135" cy="4826508"/>
          </a:xfrm>
          <a:prstGeom prst="rect">
            <a:avLst/>
          </a:prstGeom>
          <a:noFill/>
          <a:extLst/>
        </p:spPr>
      </p:pic>
      <p:pic>
        <p:nvPicPr>
          <p:cNvPr id="787" name="Picture 787"/>
          <p:cNvPicPr>
            <a:picLocks noChangeAspect="0" noChangeArrowheads="1"/>
          </p:cNvPicPr>
          <p:nvPr/>
        </p:nvPicPr>
        <p:blipFill>
          <a:blip r:embed="rId7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791200" y="2993643"/>
            <a:ext cx="736600" cy="533400"/>
          </a:xfrm>
          <a:prstGeom prst="rect">
            <a:avLst/>
          </a:prstGeom>
          <a:noFill/>
          <a:extLst/>
        </p:spPr>
      </p:pic>
      <p:sp>
        <p:nvSpPr>
          <p:cNvPr id="788" name="Rectangle 788"/>
          <p:cNvSpPr/>
          <p:nvPr/>
        </p:nvSpPr>
        <p:spPr>
          <a:xfrm rot="0" flipH="0" flipV="0">
            <a:off x="494385" y="357443"/>
            <a:ext cx="3727983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2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、客户钉钉组织拉新（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）</a:t>
            </a:r>
          </a:p>
        </p:txBody>
      </p:sp>
      <p:sp>
        <p:nvSpPr>
          <p:cNvPr id="789" name="Rectangle 789"/>
          <p:cNvSpPr/>
          <p:nvPr/>
        </p:nvSpPr>
        <p:spPr>
          <a:xfrm rot="0" flipH="0" flipV="0">
            <a:off x="3705733" y="6132499"/>
            <a:ext cx="4800600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4300"/>
            <a:r>
              <a:rPr lang="en-US" sz="1800" baseline="0" b="0" i="0" dirty="0" spc="0">
                <a:latin typeface="榛戜綋" pitchFamily="0" charset="1"/>
              </a:rPr>
              <a:t>打开钉钉界面</a:t>
            </a:r>
            <a:r>
              <a:rPr lang="en-US" sz="1800" baseline="0" b="0" i="0" dirty="0" spc="0">
                <a:latin typeface="榛戜綋" pitchFamily="0" charset="1"/>
              </a:rPr>
              <a:t>-</a:t>
            </a:r>
            <a:r>
              <a:rPr lang="en-US" sz="1800" baseline="0" b="0" i="0" dirty="0" spc="0">
                <a:latin typeface="榛戜綋" pitchFamily="0" charset="1"/>
              </a:rPr>
              <a:t>我的</a:t>
            </a:r>
            <a:r>
              <a:rPr lang="en-US" sz="1800" baseline="0" b="0" i="0" dirty="0" spc="0">
                <a:latin typeface="榛戜綋" pitchFamily="0" charset="1"/>
              </a:rPr>
              <a:t>-</a:t>
            </a:r>
            <a:r>
              <a:rPr lang="en-US" sz="1800" baseline="0" b="0" i="0" dirty="0" spc="0">
                <a:latin typeface="榛戜綋" pitchFamily="0" charset="1"/>
              </a:rPr>
              <a:t>邀请界面—点击立即邀请</a:t>
            </a:r>
          </a:p>
          <a:p>
            <a:pPr marL="0">
              <a:lnSpc>
                <a:spcPts val="2160"/>
              </a:lnSpc>
            </a:pPr>
            <a:r>
              <a:rPr lang="en-US" sz="1800" baseline="0" b="0" i="0" dirty="0" spc="0">
                <a:latin typeface="榛戜綋" pitchFamily="0" charset="1"/>
              </a:rPr>
              <a:t>（不要在创建企业时直接输入邀请码创建组织）</a:t>
            </a:r>
          </a:p>
        </p:txBody>
      </p:sp>
      <p:sp>
        <p:nvSpPr>
          <p:cNvPr id="790" name="Rectangle 790"/>
          <p:cNvSpPr/>
          <p:nvPr/>
        </p:nvSpPr>
        <p:spPr>
          <a:xfrm rot="0" flipH="0" flipV="0">
            <a:off x="5306821" y="4062049"/>
            <a:ext cx="1371600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1" i="0" dirty="0" spc="0">
                <a:latin typeface="寰蒋闆呴粦,Bold" pitchFamily="0" charset="1"/>
              </a:rPr>
              <a:t>点黑颜色的卡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791" name="Freeform 791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92" name="Picture 122"/>
          <p:cNvPicPr>
            <a:picLocks noChangeAspect="0" noChangeArrowheads="1"/>
          </p:cNvPicPr>
          <p:nvPr/>
        </p:nvPicPr>
        <p:blipFill>
          <a:blip r:embed="rId7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793" name="Picture 123"/>
          <p:cNvPicPr>
            <a:picLocks noChangeAspect="0" noChangeArrowheads="1"/>
          </p:cNvPicPr>
          <p:nvPr/>
        </p:nvPicPr>
        <p:blipFill>
          <a:blip r:embed="rId7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794" name="Freeform 794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Freeform 795"/>
          <p:cNvSpPr/>
          <p:nvPr/>
        </p:nvSpPr>
        <p:spPr>
          <a:xfrm rot="0" flipH="0" flipV="0">
            <a:off x="8112252" y="1863852"/>
            <a:ext cx="380" cy="4188510"/>
          </a:xfrm>
          <a:custGeom>
            <a:pathLst>
              <a:path w="380" h="4188510">
                <a:moveTo>
                  <a:pt x="380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Freeform 796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97" name="Picture 797"/>
          <p:cNvPicPr>
            <a:picLocks noChangeAspect="0" noChangeArrowheads="1"/>
          </p:cNvPicPr>
          <p:nvPr/>
        </p:nvPicPr>
        <p:blipFill>
          <a:blip r:embed="rId7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104900" y="1171955"/>
            <a:ext cx="2231135" cy="4828032"/>
          </a:xfrm>
          <a:prstGeom prst="rect">
            <a:avLst/>
          </a:prstGeom>
          <a:noFill/>
          <a:extLst/>
        </p:spPr>
      </p:pic>
      <p:pic>
        <p:nvPicPr>
          <p:cNvPr id="798" name="Picture 798"/>
          <p:cNvPicPr>
            <a:picLocks noChangeAspect="0" noChangeArrowheads="1"/>
          </p:cNvPicPr>
          <p:nvPr/>
        </p:nvPicPr>
        <p:blipFill>
          <a:blip r:embed="rId7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844796" y="1171955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799" name="Picture 799"/>
          <p:cNvPicPr>
            <a:picLocks noChangeAspect="0" noChangeArrowheads="1"/>
          </p:cNvPicPr>
          <p:nvPr/>
        </p:nvPicPr>
        <p:blipFill>
          <a:blip r:embed="rId7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586216" y="1171955"/>
            <a:ext cx="2231135" cy="4828032"/>
          </a:xfrm>
          <a:prstGeom prst="rect">
            <a:avLst/>
          </a:prstGeom>
          <a:noFill/>
          <a:extLst/>
        </p:spPr>
      </p:pic>
      <p:sp>
        <p:nvSpPr>
          <p:cNvPr id="800" name="Rectangle 800"/>
          <p:cNvSpPr/>
          <p:nvPr/>
        </p:nvSpPr>
        <p:spPr>
          <a:xfrm rot="0" flipH="0" flipV="0">
            <a:off x="494385" y="357443"/>
            <a:ext cx="3727983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2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、客户钉钉组织拉新（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2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）</a:t>
            </a:r>
          </a:p>
        </p:txBody>
      </p:sp>
      <p:sp>
        <p:nvSpPr>
          <p:cNvPr id="801" name="Rectangle 801"/>
          <p:cNvSpPr/>
          <p:nvPr/>
        </p:nvSpPr>
        <p:spPr>
          <a:xfrm rot="0" flipH="0" flipV="0">
            <a:off x="2162301" y="6132499"/>
            <a:ext cx="7886954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选择邀请方式</a:t>
            </a:r>
            <a:r>
              <a:rPr lang="en-US" sz="1800" baseline="0" b="0" i="0" dirty="0" spc="0">
                <a:latin typeface="榛戜綋" pitchFamily="0" charset="1"/>
              </a:rPr>
              <a:t>-</a:t>
            </a:r>
            <a:r>
              <a:rPr lang="en-US" sz="1800" baseline="0" b="0" i="0" dirty="0" spc="0">
                <a:latin typeface="榛戜綋" pitchFamily="0" charset="1"/>
              </a:rPr>
              <a:t>进行邀请（面对面、微信微博、分享链接）三种邀请方式都可，</a:t>
            </a:r>
          </a:p>
          <a:p>
            <a:pPr marL="2036318">
              <a:lnSpc>
                <a:spcPts val="2160"/>
              </a:lnSpc>
            </a:pPr>
            <a:r>
              <a:rPr lang="en-US" sz="1800" baseline="0" b="0" i="0" dirty="0" spc="0">
                <a:latin typeface="榛戜綋" pitchFamily="0" charset="1"/>
              </a:rPr>
              <a:t>选择面对面邀请，现场扫码最稳妥。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02" name="Freeform 802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03" name="Picture 122"/>
          <p:cNvPicPr>
            <a:picLocks noChangeAspect="0" noChangeArrowheads="1"/>
          </p:cNvPicPr>
          <p:nvPr/>
        </p:nvPicPr>
        <p:blipFill>
          <a:blip r:embed="rId8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04" name="Picture 123"/>
          <p:cNvPicPr>
            <a:picLocks noChangeAspect="0" noChangeArrowheads="1"/>
          </p:cNvPicPr>
          <p:nvPr/>
        </p:nvPicPr>
        <p:blipFill>
          <a:blip r:embed="rId8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05" name="Freeform 805"/>
          <p:cNvSpPr/>
          <p:nvPr/>
        </p:nvSpPr>
        <p:spPr>
          <a:xfrm rot="0" flipH="0" flipV="0">
            <a:off x="5679947" y="183337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Freeform 806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07" name="Picture 807"/>
          <p:cNvPicPr>
            <a:picLocks noChangeAspect="0" noChangeArrowheads="1"/>
          </p:cNvPicPr>
          <p:nvPr/>
        </p:nvPicPr>
        <p:blipFill>
          <a:blip r:embed="rId8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235707" y="1118615"/>
            <a:ext cx="2231135" cy="4828032"/>
          </a:xfrm>
          <a:prstGeom prst="rect">
            <a:avLst/>
          </a:prstGeom>
          <a:noFill/>
          <a:extLst/>
        </p:spPr>
      </p:pic>
      <p:pic>
        <p:nvPicPr>
          <p:cNvPr id="808" name="Picture 808"/>
          <p:cNvPicPr>
            <a:picLocks noChangeAspect="0" noChangeArrowheads="1"/>
          </p:cNvPicPr>
          <p:nvPr/>
        </p:nvPicPr>
        <p:blipFill>
          <a:blip r:embed="rId8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925056" y="1165859"/>
            <a:ext cx="2232660" cy="4828032"/>
          </a:xfrm>
          <a:prstGeom prst="rect">
            <a:avLst/>
          </a:prstGeom>
          <a:noFill/>
          <a:extLst/>
        </p:spPr>
      </p:pic>
      <p:sp>
        <p:nvSpPr>
          <p:cNvPr id="809" name="Rectangle 809"/>
          <p:cNvSpPr/>
          <p:nvPr/>
        </p:nvSpPr>
        <p:spPr>
          <a:xfrm rot="0" flipH="0" flipV="0">
            <a:off x="494385" y="357443"/>
            <a:ext cx="3727983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2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、客户钉钉组织拉新（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3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）</a:t>
            </a:r>
          </a:p>
        </p:txBody>
      </p:sp>
      <p:sp>
        <p:nvSpPr>
          <p:cNvPr id="810" name="Rectangle 810"/>
          <p:cNvSpPr/>
          <p:nvPr/>
        </p:nvSpPr>
        <p:spPr>
          <a:xfrm rot="0" flipH="0" flipV="0">
            <a:off x="2314067" y="6132499"/>
            <a:ext cx="7584058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n w="6531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榛戜綋" pitchFamily="0" charset="1"/>
              </a:rPr>
              <a:t>通过支付宝或微信扫码。切记不要让用户使用钉钉直接扫码</a:t>
            </a:r>
            <a:r>
              <a:rPr lang="en-US" sz="1800" baseline="0" b="0" i="0" dirty="0" spc="0">
                <a:latin typeface="榛戜綋" pitchFamily="0" charset="1"/>
              </a:rPr>
              <a:t>，否则跳转不出</a:t>
            </a:r>
          </a:p>
          <a:p>
            <a:pPr marL="477011">
              <a:lnSpc>
                <a:spcPts val="2160"/>
              </a:lnSpc>
            </a:pPr>
            <a:r>
              <a:rPr lang="en-US" sz="1800" baseline="0" b="0" i="0" dirty="0" spc="0">
                <a:latin typeface="榛戜綋" pitchFamily="0" charset="1"/>
              </a:rPr>
              <a:t>拉新界面，用除钉钉外软件扫。不要直接填写邀请码的方式邀请。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11" name="Freeform 811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2" name="Picture 122"/>
          <p:cNvPicPr>
            <a:picLocks noChangeAspect="0" noChangeArrowheads="1"/>
          </p:cNvPicPr>
          <p:nvPr/>
        </p:nvPicPr>
        <p:blipFill>
          <a:blip r:embed="rId8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13" name="Picture 123"/>
          <p:cNvPicPr>
            <a:picLocks noChangeAspect="0" noChangeArrowheads="1"/>
          </p:cNvPicPr>
          <p:nvPr/>
        </p:nvPicPr>
        <p:blipFill>
          <a:blip r:embed="rId8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14" name="Freeform 814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Freeform 815"/>
          <p:cNvSpPr/>
          <p:nvPr/>
        </p:nvSpPr>
        <p:spPr>
          <a:xfrm rot="0" flipH="0" flipV="0">
            <a:off x="8112252" y="1863852"/>
            <a:ext cx="380" cy="4188510"/>
          </a:xfrm>
          <a:custGeom>
            <a:pathLst>
              <a:path w="380" h="4188510">
                <a:moveTo>
                  <a:pt x="380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Freeform 816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7" name="Picture 817"/>
          <p:cNvPicPr>
            <a:picLocks noChangeAspect="0" noChangeArrowheads="1"/>
          </p:cNvPicPr>
          <p:nvPr/>
        </p:nvPicPr>
        <p:blipFill>
          <a:blip r:embed="rId8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581911" y="1071371"/>
            <a:ext cx="2231135" cy="4828032"/>
          </a:xfrm>
          <a:prstGeom prst="rect">
            <a:avLst/>
          </a:prstGeom>
          <a:noFill/>
          <a:extLst/>
        </p:spPr>
      </p:pic>
      <p:pic>
        <p:nvPicPr>
          <p:cNvPr id="818" name="Picture 818"/>
          <p:cNvPicPr>
            <a:picLocks noChangeAspect="0" noChangeArrowheads="1"/>
          </p:cNvPicPr>
          <p:nvPr/>
        </p:nvPicPr>
        <p:blipFill>
          <a:blip r:embed="rId8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152644" y="1071371"/>
            <a:ext cx="2231135" cy="4828032"/>
          </a:xfrm>
          <a:prstGeom prst="rect">
            <a:avLst/>
          </a:prstGeom>
          <a:noFill/>
          <a:extLst/>
        </p:spPr>
      </p:pic>
      <p:pic>
        <p:nvPicPr>
          <p:cNvPr id="819" name="Picture 819"/>
          <p:cNvPicPr>
            <a:picLocks noChangeAspect="0" noChangeArrowheads="1"/>
          </p:cNvPicPr>
          <p:nvPr/>
        </p:nvPicPr>
        <p:blipFill>
          <a:blip r:embed="rId8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723376" y="1071371"/>
            <a:ext cx="2232660" cy="4828032"/>
          </a:xfrm>
          <a:prstGeom prst="rect">
            <a:avLst/>
          </a:prstGeom>
          <a:noFill/>
          <a:extLst/>
        </p:spPr>
      </p:pic>
      <p:sp>
        <p:nvSpPr>
          <p:cNvPr id="820" name="Rectangle 820"/>
          <p:cNvSpPr/>
          <p:nvPr/>
        </p:nvSpPr>
        <p:spPr>
          <a:xfrm rot="0" flipH="0" flipV="0">
            <a:off x="494385" y="357443"/>
            <a:ext cx="3727983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2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、客户钉钉组织拉新（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4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）</a:t>
            </a:r>
          </a:p>
        </p:txBody>
      </p:sp>
      <p:sp>
        <p:nvSpPr>
          <p:cNvPr id="821" name="Rectangle 821"/>
          <p:cNvSpPr/>
          <p:nvPr/>
        </p:nvSpPr>
        <p:spPr>
          <a:xfrm rot="0" flipH="0" flipV="0">
            <a:off x="2333879" y="6132499"/>
            <a:ext cx="7544689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客户扫码创建组织—输入手机号验证码—输入团队名称个人昵称设置密码—</a:t>
            </a:r>
          </a:p>
          <a:p>
            <a:pPr marL="3314954">
              <a:lnSpc>
                <a:spcPts val="2160"/>
              </a:lnSpc>
            </a:pPr>
            <a:r>
              <a:rPr lang="en-US" sz="1800" baseline="0" b="0" i="0" dirty="0" spc="0">
                <a:latin typeface="榛戜綋" pitchFamily="0" charset="1"/>
              </a:rPr>
              <a:t>完成创建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22" name="Freeform 822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3" name="Picture 122"/>
          <p:cNvPicPr>
            <a:picLocks noChangeAspect="0" noChangeArrowheads="1"/>
          </p:cNvPicPr>
          <p:nvPr/>
        </p:nvPicPr>
        <p:blipFill>
          <a:blip r:embed="rId8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24" name="Picture 123"/>
          <p:cNvPicPr>
            <a:picLocks noChangeAspect="0" noChangeArrowheads="1"/>
          </p:cNvPicPr>
          <p:nvPr/>
        </p:nvPicPr>
        <p:blipFill>
          <a:blip r:embed="rId8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25" name="Freeform 825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Freeform 826"/>
          <p:cNvSpPr/>
          <p:nvPr/>
        </p:nvSpPr>
        <p:spPr>
          <a:xfrm rot="0" flipH="0" flipV="0">
            <a:off x="8112252" y="1863852"/>
            <a:ext cx="380" cy="4188510"/>
          </a:xfrm>
          <a:custGeom>
            <a:pathLst>
              <a:path w="380" h="4188510">
                <a:moveTo>
                  <a:pt x="380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Freeform 827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8" name="Picture 828"/>
          <p:cNvPicPr>
            <a:picLocks noChangeAspect="0" noChangeArrowheads="1"/>
          </p:cNvPicPr>
          <p:nvPr/>
        </p:nvPicPr>
        <p:blipFill>
          <a:blip r:embed="rId8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46275" y="1051559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29" name="Picture 829"/>
          <p:cNvPicPr>
            <a:picLocks noChangeAspect="0" noChangeArrowheads="1"/>
          </p:cNvPicPr>
          <p:nvPr/>
        </p:nvPicPr>
        <p:blipFill>
          <a:blip r:embed="rId8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061203" y="1051559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30" name="Picture 830"/>
          <p:cNvPicPr>
            <a:picLocks noChangeAspect="0" noChangeArrowheads="1"/>
          </p:cNvPicPr>
          <p:nvPr/>
        </p:nvPicPr>
        <p:blipFill>
          <a:blip r:embed="rId8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677656" y="1051559"/>
            <a:ext cx="2232660" cy="4828032"/>
          </a:xfrm>
          <a:prstGeom prst="rect">
            <a:avLst/>
          </a:prstGeom>
          <a:noFill/>
          <a:extLst/>
        </p:spPr>
      </p:pic>
      <p:sp>
        <p:nvSpPr>
          <p:cNvPr id="831" name="Rectangle 831"/>
          <p:cNvSpPr/>
          <p:nvPr/>
        </p:nvSpPr>
        <p:spPr>
          <a:xfrm rot="0" flipH="0" flipV="0">
            <a:off x="494385" y="357443"/>
            <a:ext cx="3727983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3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、客户钉钉组织认证（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1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）</a:t>
            </a:r>
          </a:p>
        </p:txBody>
      </p:sp>
      <p:sp>
        <p:nvSpPr>
          <p:cNvPr id="832" name="Rectangle 832"/>
          <p:cNvSpPr/>
          <p:nvPr/>
        </p:nvSpPr>
        <p:spPr>
          <a:xfrm rot="0" flipH="0" flipV="0">
            <a:off x="4048633" y="6269659"/>
            <a:ext cx="4115180" cy="274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点击通讯录—管理—企业认证—高级认证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33" name="Freeform 833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4" name="Picture 122"/>
          <p:cNvPicPr>
            <a:picLocks noChangeAspect="0" noChangeArrowheads="1"/>
          </p:cNvPicPr>
          <p:nvPr/>
        </p:nvPicPr>
        <p:blipFill>
          <a:blip r:embed="rId8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35" name="Picture 123"/>
          <p:cNvPicPr>
            <a:picLocks noChangeAspect="0" noChangeArrowheads="1"/>
          </p:cNvPicPr>
          <p:nvPr/>
        </p:nvPicPr>
        <p:blipFill>
          <a:blip r:embed="rId8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36" name="Freeform 836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Freeform 837"/>
          <p:cNvSpPr/>
          <p:nvPr/>
        </p:nvSpPr>
        <p:spPr>
          <a:xfrm rot="0" flipH="0" flipV="0">
            <a:off x="7304531" y="1655064"/>
            <a:ext cx="382" cy="4188510"/>
          </a:xfrm>
          <a:custGeom>
            <a:pathLst>
              <a:path w="382" h="4188510">
                <a:moveTo>
                  <a:pt x="382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Freeform 838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39" name="Picture 839"/>
          <p:cNvPicPr>
            <a:picLocks noChangeAspect="0" noChangeArrowheads="1"/>
          </p:cNvPicPr>
          <p:nvPr/>
        </p:nvPicPr>
        <p:blipFill>
          <a:blip r:embed="rId8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23316" y="1097279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40" name="Picture 840"/>
          <p:cNvPicPr>
            <a:picLocks noChangeAspect="0" noChangeArrowheads="1"/>
          </p:cNvPicPr>
          <p:nvPr/>
        </p:nvPicPr>
        <p:blipFill>
          <a:blip r:embed="rId8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596640" y="1097279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41" name="Picture 841"/>
          <p:cNvPicPr>
            <a:picLocks noChangeAspect="0" noChangeArrowheads="1"/>
          </p:cNvPicPr>
          <p:nvPr/>
        </p:nvPicPr>
        <p:blipFill>
          <a:blip r:embed="rId8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569964" y="1097279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42" name="Picture 842"/>
          <p:cNvPicPr>
            <a:picLocks noChangeAspect="0" noChangeArrowheads="1"/>
          </p:cNvPicPr>
          <p:nvPr/>
        </p:nvPicPr>
        <p:blipFill>
          <a:blip r:embed="rId8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543288" y="1097279"/>
            <a:ext cx="2232660" cy="4828032"/>
          </a:xfrm>
          <a:prstGeom prst="rect">
            <a:avLst/>
          </a:prstGeom>
          <a:noFill/>
          <a:extLst/>
        </p:spPr>
      </p:pic>
      <p:sp>
        <p:nvSpPr>
          <p:cNvPr id="843" name="Rectangle 843"/>
          <p:cNvSpPr/>
          <p:nvPr/>
        </p:nvSpPr>
        <p:spPr>
          <a:xfrm rot="0" flipH="0" flipV="0">
            <a:off x="494385" y="357443"/>
            <a:ext cx="3727983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3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、客户钉钉组织认证（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2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）</a:t>
            </a:r>
          </a:p>
        </p:txBody>
      </p:sp>
      <p:sp>
        <p:nvSpPr>
          <p:cNvPr id="844" name="Rectangle 844"/>
          <p:cNvSpPr/>
          <p:nvPr/>
        </p:nvSpPr>
        <p:spPr>
          <a:xfrm rot="0" flipH="0" flipV="0">
            <a:off x="2333879" y="6132499"/>
            <a:ext cx="7544689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选择政府</a:t>
            </a:r>
            <a:r>
              <a:rPr lang="en-US" sz="1800" baseline="0" b="0" i="0" dirty="0" spc="0">
                <a:latin typeface="榛戜綋" pitchFamily="0" charset="1"/>
              </a:rPr>
              <a:t>/</a:t>
            </a:r>
            <a:r>
              <a:rPr lang="en-US" sz="1800" baseline="0" b="0" i="0" dirty="0" spc="0">
                <a:latin typeface="榛戜綋" pitchFamily="0" charset="1"/>
              </a:rPr>
              <a:t>事业单位—完成个人实名认证—填写政府</a:t>
            </a:r>
            <a:r>
              <a:rPr lang="en-US" sz="1800" baseline="0" b="0" i="0" dirty="0" spc="0">
                <a:latin typeface="榛戜綋" pitchFamily="0" charset="1"/>
              </a:rPr>
              <a:t>/</a:t>
            </a:r>
            <a:r>
              <a:rPr lang="en-US" sz="1800" baseline="0" b="0" i="0" dirty="0" spc="0">
                <a:latin typeface="榛戜綋" pitchFamily="0" charset="1"/>
              </a:rPr>
              <a:t>事业单位信息—填写授</a:t>
            </a:r>
          </a:p>
          <a:p>
            <a:pPr marL="2400554">
              <a:lnSpc>
                <a:spcPts val="2160"/>
              </a:lnSpc>
            </a:pPr>
            <a:r>
              <a:rPr lang="en-US" sz="1800" baseline="0" b="0" i="0" dirty="0" spc="0">
                <a:latin typeface="榛戜綋" pitchFamily="0" charset="1"/>
              </a:rPr>
              <a:t>权公函（认证材料见附件）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45" name="Freeform 845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46" name="Picture 122"/>
          <p:cNvPicPr>
            <a:picLocks noChangeAspect="0" noChangeArrowheads="1"/>
          </p:cNvPicPr>
          <p:nvPr/>
        </p:nvPicPr>
        <p:blipFill>
          <a:blip r:embed="rId8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47" name="Picture 123"/>
          <p:cNvPicPr>
            <a:picLocks noChangeAspect="0" noChangeArrowheads="1"/>
          </p:cNvPicPr>
          <p:nvPr/>
        </p:nvPicPr>
        <p:blipFill>
          <a:blip r:embed="rId8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48" name="Freeform 848"/>
          <p:cNvSpPr/>
          <p:nvPr/>
        </p:nvSpPr>
        <p:spPr>
          <a:xfrm rot="0" flipH="0" flipV="0">
            <a:off x="4155947" y="1863852"/>
            <a:ext cx="43562" cy="4034142"/>
          </a:xfrm>
          <a:custGeom>
            <a:pathLst>
              <a:path w="43562" h="4034142">
                <a:moveTo>
                  <a:pt x="0" y="0"/>
                </a:moveTo>
                <a:lnTo>
                  <a:pt x="43562" y="4034142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Freeform 849"/>
          <p:cNvSpPr/>
          <p:nvPr/>
        </p:nvSpPr>
        <p:spPr>
          <a:xfrm rot="0" flipH="0" flipV="0">
            <a:off x="7304531" y="1655064"/>
            <a:ext cx="382" cy="4188510"/>
          </a:xfrm>
          <a:custGeom>
            <a:pathLst>
              <a:path w="382" h="4188510">
                <a:moveTo>
                  <a:pt x="382" y="0"/>
                </a:moveTo>
                <a:lnTo>
                  <a:pt x="0" y="418851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Freeform 850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1" name="Picture 828"/>
          <p:cNvPicPr>
            <a:picLocks noChangeAspect="0" noChangeArrowheads="1"/>
          </p:cNvPicPr>
          <p:nvPr/>
        </p:nvPicPr>
        <p:blipFill>
          <a:blip r:embed="rId8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93063" y="992123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52" name="Picture 852"/>
          <p:cNvPicPr>
            <a:picLocks noChangeAspect="0" noChangeArrowheads="1"/>
          </p:cNvPicPr>
          <p:nvPr/>
        </p:nvPicPr>
        <p:blipFill>
          <a:blip r:embed="rId8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636264" y="992123"/>
            <a:ext cx="2234183" cy="4828032"/>
          </a:xfrm>
          <a:prstGeom prst="rect">
            <a:avLst/>
          </a:prstGeom>
          <a:noFill/>
          <a:extLst/>
        </p:spPr>
      </p:pic>
      <p:pic>
        <p:nvPicPr>
          <p:cNvPr id="853" name="Picture 853"/>
          <p:cNvPicPr>
            <a:picLocks noChangeAspect="0" noChangeArrowheads="1"/>
          </p:cNvPicPr>
          <p:nvPr/>
        </p:nvPicPr>
        <p:blipFill>
          <a:blip r:embed="rId8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380988" y="992123"/>
            <a:ext cx="2232660" cy="4828032"/>
          </a:xfrm>
          <a:prstGeom prst="rect">
            <a:avLst/>
          </a:prstGeom>
          <a:noFill/>
          <a:extLst/>
        </p:spPr>
      </p:pic>
      <p:pic>
        <p:nvPicPr>
          <p:cNvPr id="854" name="Picture 854"/>
          <p:cNvPicPr>
            <a:picLocks noChangeAspect="0" noChangeArrowheads="1"/>
          </p:cNvPicPr>
          <p:nvPr/>
        </p:nvPicPr>
        <p:blipFill>
          <a:blip r:embed="rId8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125711" y="992123"/>
            <a:ext cx="2232660" cy="4828032"/>
          </a:xfrm>
          <a:prstGeom prst="rect">
            <a:avLst/>
          </a:prstGeom>
          <a:noFill/>
          <a:extLst/>
        </p:spPr>
      </p:pic>
      <p:sp>
        <p:nvSpPr>
          <p:cNvPr id="855" name="Rectangle 855"/>
          <p:cNvSpPr/>
          <p:nvPr/>
        </p:nvSpPr>
        <p:spPr>
          <a:xfrm rot="0" flipH="0" flipV="0">
            <a:off x="494385" y="357443"/>
            <a:ext cx="2321051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4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、钉钉行业选择</a:t>
            </a:r>
          </a:p>
        </p:txBody>
      </p:sp>
      <p:sp>
        <p:nvSpPr>
          <p:cNvPr id="856" name="Rectangle 856"/>
          <p:cNvSpPr/>
          <p:nvPr/>
        </p:nvSpPr>
        <p:spPr>
          <a:xfrm rot="0" flipH="0" flipV="0">
            <a:off x="2733167" y="6269659"/>
            <a:ext cx="6744334" cy="274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通讯录—管理—更多—所在行业—教育行业—初中等教育</a:t>
            </a:r>
            <a:r>
              <a:rPr lang="en-US" sz="1800" baseline="0" b="0" i="0" dirty="0" spc="0">
                <a:latin typeface="榛戜綋" pitchFamily="0" charset="1"/>
              </a:rPr>
              <a:t>/</a:t>
            </a:r>
            <a:r>
              <a:rPr lang="en-US" sz="1800" baseline="0" b="0" i="0" dirty="0" spc="0">
                <a:latin typeface="榛戜綋" pitchFamily="0" charset="1"/>
              </a:rPr>
              <a:t>初等教育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57" name="Freeform 857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58" name="Picture 122"/>
          <p:cNvPicPr>
            <a:picLocks noChangeAspect="0" noChangeArrowheads="1"/>
          </p:cNvPicPr>
          <p:nvPr/>
        </p:nvPicPr>
        <p:blipFill>
          <a:blip r:embed="rId8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59" name="Picture 123"/>
          <p:cNvPicPr>
            <a:picLocks noChangeAspect="0" noChangeArrowheads="1"/>
          </p:cNvPicPr>
          <p:nvPr/>
        </p:nvPicPr>
        <p:blipFill>
          <a:blip r:embed="rId8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60" name="Freeform 860"/>
          <p:cNvSpPr/>
          <p:nvPr/>
        </p:nvSpPr>
        <p:spPr>
          <a:xfrm rot="0" flipH="0" flipV="0">
            <a:off x="5664708" y="1773935"/>
            <a:ext cx="43561" cy="4034143"/>
          </a:xfrm>
          <a:custGeom>
            <a:pathLst>
              <a:path w="43561" h="4034143">
                <a:moveTo>
                  <a:pt x="0" y="0"/>
                </a:moveTo>
                <a:lnTo>
                  <a:pt x="43561" y="4034143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custDash>
              <a:ds d="300000" sp="100000"/>
            </a:custDash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Freeform 861"/>
          <p:cNvSpPr/>
          <p:nvPr/>
        </p:nvSpPr>
        <p:spPr>
          <a:xfrm rot="0" flipH="0" flipV="0">
            <a:off x="2148839" y="6021324"/>
            <a:ext cx="7914132" cy="780288"/>
          </a:xfrm>
          <a:custGeom>
            <a:pathLst>
              <a:path w="7914132" h="780288">
                <a:moveTo>
                  <a:pt x="0" y="780288"/>
                </a:moveTo>
                <a:lnTo>
                  <a:pt x="7914132" y="780288"/>
                </a:lnTo>
                <a:lnTo>
                  <a:pt x="7914132" y="0"/>
                </a:lnTo>
                <a:lnTo>
                  <a:pt x="0" y="0"/>
                </a:lnTo>
                <a:lnTo>
                  <a:pt x="0" y="780288"/>
                </a:lnTo>
                <a:close/>
              </a:path>
            </a:pathLst>
          </a:custGeom>
          <a:noFill/>
          <a:ln w="12191" cap="flat" cmpd="sng">
            <a:solidFill>
              <a:srgbClr val="FF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2" name="Picture 862"/>
          <p:cNvPicPr>
            <a:picLocks noChangeAspect="0" noChangeArrowheads="1"/>
          </p:cNvPicPr>
          <p:nvPr/>
        </p:nvPicPr>
        <p:blipFill>
          <a:blip r:embed="rId8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266188" y="1106423"/>
            <a:ext cx="2231135" cy="4826508"/>
          </a:xfrm>
          <a:prstGeom prst="rect">
            <a:avLst/>
          </a:prstGeom>
          <a:noFill/>
          <a:extLst/>
        </p:spPr>
      </p:pic>
      <p:pic>
        <p:nvPicPr>
          <p:cNvPr id="863" name="Picture 863"/>
          <p:cNvPicPr>
            <a:picLocks noChangeAspect="0" noChangeArrowheads="1"/>
          </p:cNvPicPr>
          <p:nvPr/>
        </p:nvPicPr>
        <p:blipFill>
          <a:blip r:embed="rId8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6979919" y="1080515"/>
            <a:ext cx="2231135" cy="4828032"/>
          </a:xfrm>
          <a:prstGeom prst="rect">
            <a:avLst/>
          </a:prstGeom>
          <a:noFill/>
          <a:extLst/>
        </p:spPr>
      </p:pic>
      <p:sp>
        <p:nvSpPr>
          <p:cNvPr id="864" name="Rectangle 864"/>
          <p:cNvSpPr/>
          <p:nvPr/>
        </p:nvSpPr>
        <p:spPr>
          <a:xfrm rot="0" flipH="0" flipV="0">
            <a:off x="494385" y="357443"/>
            <a:ext cx="2321051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5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、确认拉新成功</a:t>
            </a:r>
          </a:p>
        </p:txBody>
      </p:sp>
      <p:sp>
        <p:nvSpPr>
          <p:cNvPr id="865" name="Rectangle 865"/>
          <p:cNvSpPr/>
          <p:nvPr/>
        </p:nvSpPr>
        <p:spPr>
          <a:xfrm rot="0" flipH="0" flipV="0">
            <a:off x="2333879" y="6132499"/>
            <a:ext cx="7544434" cy="54863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榛戜綋" pitchFamily="0" charset="1"/>
              </a:rPr>
              <a:t>钉钉上收到拉新成功提示（已邀请</a:t>
            </a:r>
            <a:r>
              <a:rPr lang="en-US" sz="1800" baseline="0" b="0" i="0" dirty="0" spc="0">
                <a:latin typeface="榛戜綋" pitchFamily="0" charset="1"/>
              </a:rPr>
              <a:t>XX</a:t>
            </a:r>
            <a:r>
              <a:rPr lang="en-US" sz="1800" baseline="0" b="0" i="0" dirty="0" spc="0">
                <a:latin typeface="榛戜綋" pitchFamily="0" charset="1"/>
              </a:rPr>
              <a:t>企业加入钉钉</a:t>
            </a:r>
            <a:r>
              <a:rPr lang="en-US" sz="1800" baseline="0" b="0" i="0" dirty="0" spc="-11">
                <a:latin typeface="榛戜綋" pitchFamily="0" charset="1"/>
              </a:rPr>
              <a:t>）</a:t>
            </a:r>
            <a:r>
              <a:rPr lang="en-US" sz="1800" baseline="0" b="0" i="0" dirty="0" spc="0">
                <a:latin typeface="榛戜綋" pitchFamily="0" charset="1"/>
              </a:rPr>
              <a:t>—点开我的邀请有拉新</a:t>
            </a:r>
          </a:p>
          <a:p>
            <a:pPr marL="2057654">
              <a:lnSpc>
                <a:spcPts val="2160"/>
              </a:lnSpc>
            </a:pPr>
            <a:r>
              <a:rPr lang="en-US" sz="1800" baseline="0" b="0" i="0" dirty="0" spc="0">
                <a:latin typeface="榛戜綋" pitchFamily="0" charset="1"/>
              </a:rPr>
              <a:t>红包界面—完成激活导入领取红包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15" name="Freeform 215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6" name="Picture 122"/>
          <p:cNvPicPr>
            <a:picLocks noChangeAspect="0"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217" name="Picture 123"/>
          <p:cNvPicPr>
            <a:picLocks noChangeAspect="0"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218" name="Freeform 218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 rot="0" flipH="0" flipV="0">
            <a:off x="1271016" y="2756916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 rot="0" flipH="0" flipV="0">
            <a:off x="1271016" y="3232403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 rot="0" flipH="0" flipV="0">
            <a:off x="1271016" y="3715511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 rot="0" flipH="0" flipV="0">
            <a:off x="1271016" y="4218431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 rot="0" flipH="0" flipV="0">
            <a:off x="1271016" y="4722875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 rot="0" flipH="0" flipV="0">
            <a:off x="1271016" y="5187695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 rot="0" flipH="0" flipV="0">
            <a:off x="1271016" y="5689091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 rot="0" flipH="0" flipV="0">
            <a:off x="1056132" y="1493519"/>
            <a:ext cx="143256" cy="144780"/>
          </a:xfrm>
          <a:custGeom>
            <a:pathLst>
              <a:path w="143256" h="144780">
                <a:moveTo>
                  <a:pt x="0" y="144780"/>
                </a:moveTo>
                <a:lnTo>
                  <a:pt x="143256" y="144780"/>
                </a:lnTo>
                <a:lnTo>
                  <a:pt x="1432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 rot="0" flipH="0" flipV="0">
            <a:off x="1056132" y="1493519"/>
            <a:ext cx="143256" cy="144780"/>
          </a:xfrm>
          <a:custGeom>
            <a:pathLst>
              <a:path w="143256" h="144780">
                <a:moveTo>
                  <a:pt x="0" y="144780"/>
                </a:moveTo>
                <a:lnTo>
                  <a:pt x="143256" y="144780"/>
                </a:lnTo>
                <a:lnTo>
                  <a:pt x="1432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noFill/>
          <a:ln w="3047" cap="flat" cmpd="sng">
            <a:solidFill>
              <a:srgbClr val="FF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Rectangle 228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-3-</a:t>
            </a:r>
          </a:p>
        </p:txBody>
      </p:sp>
      <p:sp>
        <p:nvSpPr>
          <p:cNvPr id="229" name="Rectangle 229"/>
          <p:cNvSpPr/>
          <p:nvPr/>
        </p:nvSpPr>
        <p:spPr>
          <a:xfrm rot="0" flipH="0" flipV="0">
            <a:off x="619048" y="180406"/>
            <a:ext cx="6096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背景</a:t>
            </a:r>
          </a:p>
        </p:txBody>
      </p:sp>
      <p:sp>
        <p:nvSpPr>
          <p:cNvPr id="230" name="Rectangle 230"/>
          <p:cNvSpPr/>
          <p:nvPr/>
        </p:nvSpPr>
        <p:spPr>
          <a:xfrm rot="0" flipH="0" flipV="0">
            <a:off x="1621789" y="2635371"/>
            <a:ext cx="8729685" cy="275760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0">
                <a:latin typeface="寰蒋闆呴粦,Bold" pitchFamily="0" charset="1"/>
              </a:rPr>
              <a:t>保障疫情期间教育系统政令通畅，响应及时；</a:t>
            </a:r>
          </a:p>
          <a:p>
            <a:pPr marL="0">
              <a:lnSpc>
                <a:spcPts val="3840"/>
              </a:lnSpc>
            </a:pPr>
            <a:r>
              <a:rPr lang="en-US" sz="1596" baseline="0" b="1" i="0" dirty="0" spc="0">
                <a:latin typeface="寰蒋闆呴粦,Bold" pitchFamily="0" charset="1"/>
              </a:rPr>
              <a:t>通过互联网平台对学生及家长进行防疫宣传，增加学生</a:t>
            </a:r>
            <a:r>
              <a:rPr lang="en-US" sz="1596" baseline="0" b="1" i="0" dirty="0" spc="-33">
                <a:latin typeface="寰蒋闆呴粦,Bold" pitchFamily="0" charset="1"/>
              </a:rPr>
              <a:t>及</a:t>
            </a:r>
            <a:r>
              <a:rPr lang="en-US" sz="1596" baseline="0" b="1" i="0" dirty="0" spc="0">
                <a:latin typeface="寰蒋闆呴粦,Bold" pitchFamily="0" charset="1"/>
              </a:rPr>
              <a:t>家长对防疫知识的了解，防止病毒传播；</a:t>
            </a:r>
          </a:p>
          <a:p>
            <a:pPr marL="0">
              <a:lnSpc>
                <a:spcPts val="3840"/>
              </a:lnSpc>
            </a:pPr>
            <a:r>
              <a:rPr lang="en-US" sz="1598" baseline="0" b="1" i="0" dirty="0" spc="0">
                <a:latin typeface="寰蒋闆呴粦,Bold" pitchFamily="0" charset="1"/>
              </a:rPr>
              <a:t>各级教育主管机构能每日实时了解各校学生是否有疫</a:t>
            </a:r>
            <a:r>
              <a:rPr lang="en-US" sz="1598" baseline="0" b="1" i="0" dirty="0" spc="-45">
                <a:latin typeface="寰蒋闆呴粦,Bold" pitchFamily="0" charset="1"/>
              </a:rPr>
              <a:t>情</a:t>
            </a:r>
            <a:r>
              <a:rPr lang="en-US" sz="1598" baseline="0" b="1" i="0" dirty="0" spc="0">
                <a:latin typeface="寰蒋闆呴粦,Bold" pitchFamily="0" charset="1"/>
              </a:rPr>
              <a:t>传播情况；</a:t>
            </a:r>
          </a:p>
          <a:p>
            <a:pPr marL="0">
              <a:lnSpc>
                <a:spcPts val="3841"/>
              </a:lnSpc>
            </a:pPr>
            <a:r>
              <a:rPr lang="en-US" sz="1596" baseline="0" b="1" i="0" dirty="0" spc="0">
                <a:latin typeface="寰蒋闆呴粦,Bold" pitchFamily="0" charset="1"/>
              </a:rPr>
              <a:t>打通应急汇报通道，发现疫情直接上报到教育局相关负责人处；</a:t>
            </a:r>
          </a:p>
          <a:p>
            <a:pPr marL="0">
              <a:lnSpc>
                <a:spcPts val="3839"/>
              </a:lnSpc>
            </a:pPr>
            <a:r>
              <a:rPr lang="en-US" sz="1596" baseline="0" b="1" i="0" dirty="0" spc="0">
                <a:latin typeface="寰蒋闆呴粦,Bold" pitchFamily="0" charset="1"/>
              </a:rPr>
              <a:t>确保高三学生正常学习不受影响，保障教师授课、作业</a:t>
            </a:r>
            <a:r>
              <a:rPr lang="en-US" sz="1596" baseline="0" b="1" i="0" dirty="0" spc="-33">
                <a:latin typeface="寰蒋闆呴粦,Bold" pitchFamily="0" charset="1"/>
              </a:rPr>
              <a:t>、</a:t>
            </a:r>
            <a:r>
              <a:rPr lang="en-US" sz="1596" baseline="0" b="1" i="0" dirty="0" spc="0">
                <a:latin typeface="寰蒋闆呴粦,Bold" pitchFamily="0" charset="1"/>
              </a:rPr>
              <a:t>考试等教学工作正常进行；</a:t>
            </a:r>
          </a:p>
          <a:p>
            <a:pPr marL="0">
              <a:lnSpc>
                <a:spcPts val="3840"/>
              </a:lnSpc>
            </a:pPr>
            <a:r>
              <a:rPr lang="en-US" sz="1598" baseline="0" b="1" i="0" dirty="0" spc="0">
                <a:latin typeface="寰蒋闆呴粦,Bold" pitchFamily="0" charset="1"/>
              </a:rPr>
              <a:t>班主任每日了解学生身体健康情况；</a:t>
            </a:r>
          </a:p>
        </p:txBody>
      </p:sp>
      <p:sp>
        <p:nvSpPr>
          <p:cNvPr id="231" name="Rectangle 231"/>
          <p:cNvSpPr/>
          <p:nvPr/>
        </p:nvSpPr>
        <p:spPr>
          <a:xfrm rot="0" flipH="0" flipV="0">
            <a:off x="1621789" y="5562010"/>
            <a:ext cx="3857443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0">
                <a:latin typeface="寰蒋闆呴粦,Bold" pitchFamily="0" charset="1"/>
              </a:rPr>
              <a:t>保障疫情期间教育系统会议、培训正常进行</a:t>
            </a:r>
          </a:p>
        </p:txBody>
      </p:sp>
      <p:sp>
        <p:nvSpPr>
          <p:cNvPr id="232" name="Rectangle 232"/>
          <p:cNvSpPr/>
          <p:nvPr/>
        </p:nvSpPr>
        <p:spPr>
          <a:xfrm rot="0" flipH="0" flipV="0">
            <a:off x="1298194" y="1354196"/>
            <a:ext cx="8936718" cy="1050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0">
                <a:latin typeface="寰蒋闆呴粦,Bold" pitchFamily="0" charset="1"/>
              </a:rPr>
              <a:t>1 </a:t>
            </a:r>
            <a:r>
              <a:rPr lang="en-US" sz="1596" baseline="0" b="1" i="0" dirty="0" spc="479">
                <a:latin typeface="寰蒋闆呴粦,Bold" pitchFamily="0" charset="1"/>
              </a:rPr>
              <a:t>月</a:t>
            </a:r>
            <a:r>
              <a:rPr lang="en-US" sz="1596" baseline="0" b="1" i="0" dirty="0" spc="0">
                <a:latin typeface="寰蒋闆呴粦,Bold" pitchFamily="0" charset="1"/>
              </a:rPr>
              <a:t>25 </a:t>
            </a:r>
            <a:r>
              <a:rPr lang="en-US" sz="1596" baseline="0" b="1" i="0" dirty="0" spc="0">
                <a:latin typeface="寰蒋闆呴粦,Bold" pitchFamily="0" charset="1"/>
              </a:rPr>
              <a:t>日，习近平总书记主持中央政治局常委会会议并作重要讲话，对疫情防控工作进行再研究、</a:t>
            </a:r>
          </a:p>
          <a:p>
            <a:pPr marL="0">
              <a:lnSpc>
                <a:spcPts val="2879"/>
              </a:lnSpc>
            </a:pPr>
            <a:r>
              <a:rPr lang="en-US" sz="1596" baseline="0" b="1" i="0" dirty="0" spc="0">
                <a:latin typeface="寰蒋闆呴粦,Bold" pitchFamily="0" charset="1"/>
              </a:rPr>
              <a:t>再部署、再动员，决定成立中央应对新型冠状病毒感染肺炎疫情工作领导小组，在中央政治局常委</a:t>
            </a:r>
          </a:p>
          <a:p>
            <a:pPr marL="0">
              <a:lnSpc>
                <a:spcPts val="2882"/>
              </a:lnSpc>
            </a:pPr>
            <a:r>
              <a:rPr lang="en-US" sz="1596" baseline="0" b="1" i="0" dirty="0" spc="0">
                <a:latin typeface="寰蒋闆呴粦,Bold" pitchFamily="0" charset="1"/>
              </a:rPr>
              <a:t>会领导下开展工作，加强对全国疫情防控的统一领导、统一指挥。根据会议要求，教体局需求如下：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66" name="Freeform 86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7" name="Picture 122"/>
          <p:cNvPicPr>
            <a:picLocks noChangeAspect="0" noChangeArrowheads="1"/>
          </p:cNvPicPr>
          <p:nvPr/>
        </p:nvPicPr>
        <p:blipFill>
          <a:blip r:embed="rId8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868" name="Picture 123"/>
          <p:cNvPicPr>
            <a:picLocks noChangeAspect="0" noChangeArrowheads="1"/>
          </p:cNvPicPr>
          <p:nvPr/>
        </p:nvPicPr>
        <p:blipFill>
          <a:blip r:embed="rId8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869" name="Freeform 869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70" name="Picture 870"/>
          <p:cNvPicPr>
            <a:picLocks noChangeAspect="0" noChangeArrowheads="1"/>
          </p:cNvPicPr>
          <p:nvPr/>
        </p:nvPicPr>
        <p:blipFill>
          <a:blip r:embed="rId8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807964" y="647699"/>
            <a:ext cx="3744467" cy="3294888"/>
          </a:xfrm>
          <a:prstGeom prst="rect">
            <a:avLst/>
          </a:prstGeom>
          <a:noFill/>
          <a:extLst/>
        </p:spPr>
      </p:pic>
      <p:pic>
        <p:nvPicPr>
          <p:cNvPr id="871" name="Picture 871"/>
          <p:cNvPicPr>
            <a:picLocks noChangeAspect="0" noChangeArrowheads="1"/>
          </p:cNvPicPr>
          <p:nvPr/>
        </p:nvPicPr>
        <p:blipFill>
          <a:blip r:embed="rId8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418588" y="896112"/>
            <a:ext cx="3246120" cy="5984747"/>
          </a:xfrm>
          <a:prstGeom prst="rect">
            <a:avLst/>
          </a:prstGeom>
          <a:noFill/>
          <a:extLst/>
        </p:spPr>
      </p:pic>
      <p:sp>
        <p:nvSpPr>
          <p:cNvPr id="872" name="Freeform 872"/>
          <p:cNvSpPr/>
          <p:nvPr/>
        </p:nvSpPr>
        <p:spPr>
          <a:xfrm rot="0" flipH="0" flipV="0">
            <a:off x="6024371" y="4085843"/>
            <a:ext cx="3383280" cy="2795016"/>
          </a:xfrm>
          <a:custGeom>
            <a:pathLst>
              <a:path w="3383280" h="2795016">
                <a:moveTo>
                  <a:pt x="0" y="2795016"/>
                </a:moveTo>
                <a:lnTo>
                  <a:pt x="3383280" y="2795016"/>
                </a:lnTo>
                <a:lnTo>
                  <a:pt x="3383280" y="0"/>
                </a:lnTo>
                <a:lnTo>
                  <a:pt x="0" y="0"/>
                </a:lnTo>
                <a:lnTo>
                  <a:pt x="0" y="2795016"/>
                </a:lnTo>
                <a:close/>
              </a:path>
            </a:pathLst>
          </a:custGeom>
          <a:noFill/>
          <a:ln w="12191" cap="flat" cmpd="sng">
            <a:solidFill>
              <a:srgbClr val="585958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Rectangle 873"/>
          <p:cNvSpPr/>
          <p:nvPr/>
        </p:nvSpPr>
        <p:spPr>
          <a:xfrm rot="0" flipH="0" flipV="0">
            <a:off x="10990833" y="6579108"/>
            <a:ext cx="271729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-39-</a:t>
            </a:r>
          </a:p>
        </p:txBody>
      </p:sp>
      <p:sp>
        <p:nvSpPr>
          <p:cNvPr id="874" name="Rectangle 874"/>
          <p:cNvSpPr/>
          <p:nvPr/>
        </p:nvSpPr>
        <p:spPr>
          <a:xfrm rot="0" flipH="0" flipV="0">
            <a:off x="650748" y="205679"/>
            <a:ext cx="4271162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空中课堂联通人员测试申请路径</a:t>
            </a:r>
          </a:p>
        </p:txBody>
      </p:sp>
      <p:sp>
        <p:nvSpPr>
          <p:cNvPr id="875" name="Rectangle 875"/>
          <p:cNvSpPr/>
          <p:nvPr/>
        </p:nvSpPr>
        <p:spPr>
          <a:xfrm rot="0" flipH="0" flipV="0">
            <a:off x="6116065" y="4356181"/>
            <a:ext cx="3105912" cy="20058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latin typeface="寰蒋闆呴粦" pitchFamily="0" charset="1"/>
              </a:rPr>
              <a:t>1</a:t>
            </a:r>
            <a:r>
              <a:rPr lang="en-US" sz="1800" baseline="0" b="0" i="0" dirty="0" spc="0">
                <a:latin typeface="寰蒋闆呴粦" pitchFamily="0" charset="1"/>
              </a:rPr>
              <a:t>、扫空中课堂测试码；</a:t>
            </a:r>
          </a:p>
          <a:p>
            <a:pPr marL="0">
              <a:lnSpc>
                <a:spcPts val="3241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2</a:t>
            </a:r>
            <a:r>
              <a:rPr lang="en-US" sz="1800" baseline="0" b="0" i="0" dirty="0" spc="0">
                <a:latin typeface="寰蒋闆呴粦" pitchFamily="0" charset="1"/>
              </a:rPr>
              <a:t>、通过后钉钉—工作台—组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织切换为联通钉钉之家；</a:t>
            </a:r>
          </a:p>
          <a:p>
            <a:pPr marL="0">
              <a:lnSpc>
                <a:spcPts val="3240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3</a:t>
            </a:r>
            <a:r>
              <a:rPr lang="en-US" sz="1800" baseline="0" b="0" i="0" dirty="0" spc="0">
                <a:latin typeface="寰蒋闆呴粦" pitchFamily="0" charset="1"/>
              </a:rPr>
              <a:t>、应用里找到在线课堂（绿色</a:t>
            </a:r>
          </a:p>
          <a:p>
            <a:pPr marL="0">
              <a:lnSpc>
                <a:spcPts val="3239"/>
              </a:lnSpc>
            </a:pPr>
            <a:r>
              <a:rPr lang="en-US" sz="1800" baseline="0" b="0" i="0" dirty="0" spc="0">
                <a:latin typeface="寰蒋闆呴粦" pitchFamily="0" charset="1"/>
              </a:rPr>
              <a:t>标示），点击进入。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876" name="Freeform 87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77" name="Picture 101"/>
          <p:cNvPicPr>
            <a:picLocks noChangeAspect="0" noChangeArrowheads="1"/>
          </p:cNvPicPr>
          <p:nvPr/>
        </p:nvPicPr>
        <p:blipFill>
          <a:blip r:embed="rId8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9822180" y="22859"/>
            <a:ext cx="2339339" cy="1389888"/>
          </a:xfrm>
          <a:prstGeom prst="rect">
            <a:avLst/>
          </a:prstGeom>
          <a:noFill/>
          <a:extLst/>
        </p:spPr>
      </p:pic>
      <p:sp>
        <p:nvSpPr>
          <p:cNvPr id="878" name="Freeform 878"/>
          <p:cNvSpPr/>
          <p:nvPr/>
        </p:nvSpPr>
        <p:spPr>
          <a:xfrm rot="0" flipH="0" flipV="0">
            <a:off x="0" y="1642872"/>
            <a:ext cx="12192000" cy="3889247"/>
          </a:xfrm>
          <a:custGeom>
            <a:pathLst>
              <a:path w="12192000" h="3889247">
                <a:moveTo>
                  <a:pt x="0" y="3889247"/>
                </a:moveTo>
                <a:lnTo>
                  <a:pt x="12192000" y="3889247"/>
                </a:lnTo>
                <a:lnTo>
                  <a:pt x="12192000" y="0"/>
                </a:lnTo>
                <a:lnTo>
                  <a:pt x="0" y="0"/>
                </a:lnTo>
                <a:lnTo>
                  <a:pt x="0" y="3889247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79" name="Picture 879"/>
          <p:cNvPicPr>
            <a:picLocks noChangeAspect="0" noChangeArrowheads="1"/>
          </p:cNvPicPr>
          <p:nvPr/>
        </p:nvPicPr>
        <p:blipFill>
          <a:blip r:embed="rId8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379219" y="2932175"/>
            <a:ext cx="10113264" cy="1517903"/>
          </a:xfrm>
          <a:prstGeom prst="rect">
            <a:avLst/>
          </a:prstGeom>
          <a:noFill/>
          <a:extLst/>
        </p:spPr>
      </p:pic>
      <p:sp>
        <p:nvSpPr>
          <p:cNvPr id="880" name="Rectangle 880"/>
          <p:cNvSpPr/>
          <p:nvPr/>
        </p:nvSpPr>
        <p:spPr>
          <a:xfrm rot="0" flipH="0" flipV="0">
            <a:off x="1821814" y="2974323"/>
            <a:ext cx="9144304" cy="9595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2" baseline="0" b="1" i="0" dirty="0" spc="0">
                <a:solidFill>
                  <a:srgbClr val="FFFFFF"/>
                </a:solidFill>
                <a:latin typeface="寰蒋闆呴粦,Bold" pitchFamily="0" charset="1"/>
              </a:rPr>
              <a:t>通过信息技术打赢疫情防控战役！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34" name="Freeform 234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5" name="Picture 122"/>
          <p:cNvPicPr>
            <a:picLocks noChangeAspect="0" noChangeArrowheads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236" name="Picture 123"/>
          <p:cNvPicPr>
            <a:picLocks noChangeAspect="0" noChangeArrowheads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237" name="Freeform 237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 rot="0" flipH="0" flipV="0">
            <a:off x="2711195" y="1853184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 rot="0" flipH="0" flipV="0">
            <a:off x="2711195" y="1853184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noFill/>
          <a:ln w="3047" cap="flat" cmpd="sng">
            <a:solidFill>
              <a:srgbClr val="FF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0" name="Picture 240"/>
          <p:cNvPicPr>
            <a:picLocks noChangeAspect="0" noChangeArrowheads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779776" y="1463027"/>
            <a:ext cx="6125717" cy="739914"/>
          </a:xfrm>
          <a:prstGeom prst="rect">
            <a:avLst/>
          </a:prstGeom>
          <a:noFill/>
          <a:extLst/>
        </p:spPr>
      </p:pic>
      <p:sp>
        <p:nvSpPr>
          <p:cNvPr id="241" name="Freeform 241"/>
          <p:cNvSpPr/>
          <p:nvPr/>
        </p:nvSpPr>
        <p:spPr>
          <a:xfrm rot="0" flipH="0" flipV="0">
            <a:off x="2999232" y="2302764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2" name="Picture 242"/>
          <p:cNvPicPr>
            <a:picLocks noChangeAspect="0"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200400" y="1921764"/>
            <a:ext cx="5837682" cy="2216657"/>
          </a:xfrm>
          <a:prstGeom prst="rect">
            <a:avLst/>
          </a:prstGeom>
          <a:noFill/>
          <a:extLst/>
        </p:spPr>
      </p:pic>
      <p:sp>
        <p:nvSpPr>
          <p:cNvPr id="243" name="Freeform 243"/>
          <p:cNvSpPr/>
          <p:nvPr/>
        </p:nvSpPr>
        <p:spPr>
          <a:xfrm rot="0" flipH="0" flipV="0">
            <a:off x="2999232" y="2717292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 rot="0" flipH="0" flipV="0">
            <a:off x="2999232" y="3095243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 rot="0" flipH="0" flipV="0">
            <a:off x="2999232" y="3454908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 rot="0" flipH="0" flipV="0">
            <a:off x="2999232" y="3860292"/>
            <a:ext cx="144780" cy="143256"/>
          </a:xfrm>
          <a:custGeom>
            <a:pathLst>
              <a:path w="144780" h="143256">
                <a:moveTo>
                  <a:pt x="0" y="143256"/>
                </a:moveTo>
                <a:lnTo>
                  <a:pt x="144780" y="143256"/>
                </a:lnTo>
                <a:lnTo>
                  <a:pt x="144780" y="0"/>
                </a:lnTo>
                <a:lnTo>
                  <a:pt x="0" y="0"/>
                </a:lnTo>
                <a:lnTo>
                  <a:pt x="0" y="143256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 rot="0" flipH="0" flipV="0">
            <a:off x="2711195" y="4366259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 rot="0" flipH="0" flipV="0">
            <a:off x="2711195" y="4366259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noFill/>
          <a:ln w="3047" cap="flat" cmpd="sng">
            <a:solidFill>
              <a:srgbClr val="FF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9" name="Picture 240"/>
          <p:cNvPicPr>
            <a:picLocks noChangeAspect="0" noChangeArrowheads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13888" y="3980675"/>
            <a:ext cx="6125717" cy="736866"/>
          </a:xfrm>
          <a:prstGeom prst="rect">
            <a:avLst/>
          </a:prstGeom>
          <a:noFill/>
          <a:extLst/>
        </p:spPr>
      </p:pic>
      <p:sp>
        <p:nvSpPr>
          <p:cNvPr id="250" name="Freeform 250"/>
          <p:cNvSpPr/>
          <p:nvPr/>
        </p:nvSpPr>
        <p:spPr>
          <a:xfrm rot="0" flipH="0" flipV="0">
            <a:off x="2711195" y="4928615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 rot="0" flipH="0" flipV="0">
            <a:off x="2711195" y="4928615"/>
            <a:ext cx="144780" cy="144780"/>
          </a:xfrm>
          <a:custGeom>
            <a:pathLst>
              <a:path w="144780" h="144780">
                <a:moveTo>
                  <a:pt x="0" y="144780"/>
                </a:moveTo>
                <a:lnTo>
                  <a:pt x="144780" y="144780"/>
                </a:lnTo>
                <a:lnTo>
                  <a:pt x="144780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noFill/>
          <a:ln w="3047" cap="flat" cmpd="sng">
            <a:solidFill>
              <a:srgbClr val="FF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2" name="Picture 252"/>
          <p:cNvPicPr>
            <a:picLocks noChangeAspect="0" noChangeArrowheads="1"/>
          </p:cNvPicPr>
          <p:nvPr/>
        </p:nvPicPr>
        <p:blipFill>
          <a:blip r:embed="rId2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2924555" y="4764011"/>
            <a:ext cx="6845045" cy="835926"/>
          </a:xfrm>
          <a:prstGeom prst="rect">
            <a:avLst/>
          </a:prstGeom>
          <a:noFill/>
          <a:extLst/>
        </p:spPr>
      </p:pic>
      <p:sp>
        <p:nvSpPr>
          <p:cNvPr id="253" name="Rectangle 253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-4-</a:t>
            </a:r>
          </a:p>
        </p:txBody>
      </p:sp>
      <p:sp>
        <p:nvSpPr>
          <p:cNvPr id="254" name="Rectangle 254"/>
          <p:cNvSpPr/>
          <p:nvPr/>
        </p:nvSpPr>
        <p:spPr>
          <a:xfrm rot="0" flipH="0" flipV="0">
            <a:off x="619048" y="180406"/>
            <a:ext cx="6096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现状</a:t>
            </a:r>
          </a:p>
        </p:txBody>
      </p:sp>
      <p:sp>
        <p:nvSpPr>
          <p:cNvPr id="255" name="Rectangle 255"/>
          <p:cNvSpPr/>
          <p:nvPr/>
        </p:nvSpPr>
        <p:spPr>
          <a:xfrm rot="0" flipH="0" flipV="0">
            <a:off x="3008376" y="1723003"/>
            <a:ext cx="5656667" cy="7773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119">
                <a:latin typeface="寰蒋闆呴粦,Bold" pitchFamily="0" charset="1"/>
              </a:rPr>
              <a:t>新型冠状</a:t>
            </a:r>
            <a:r>
              <a:rPr lang="en-US" sz="1596" baseline="0" b="1" i="0" dirty="0" spc="120">
                <a:latin typeface="寰蒋闆呴粦,Bold" pitchFamily="0" charset="1"/>
              </a:rPr>
              <a:t>肺</a:t>
            </a:r>
            <a:r>
              <a:rPr lang="en-US" sz="1596" baseline="0" b="1" i="0" dirty="0" spc="119">
                <a:latin typeface="寰蒋闆呴粦,Bold" pitchFamily="0" charset="1"/>
              </a:rPr>
              <a:t>炎</a:t>
            </a:r>
            <a:r>
              <a:rPr lang="en-US" sz="1596" baseline="0" b="1" i="0" dirty="0" spc="120">
                <a:latin typeface="寰蒋闆呴粦,Bold" pitchFamily="0" charset="1"/>
              </a:rPr>
              <a:t>防</a:t>
            </a:r>
            <a:r>
              <a:rPr lang="en-US" sz="1596" baseline="0" b="1" i="0" dirty="0" spc="119">
                <a:latin typeface="寰蒋闆呴粦,Bold" pitchFamily="0" charset="1"/>
              </a:rPr>
              <a:t>控</a:t>
            </a:r>
            <a:r>
              <a:rPr lang="en-US" sz="1596" baseline="0" b="1" i="0" dirty="0" spc="120">
                <a:latin typeface="寰蒋闆呴粦,Bold" pitchFamily="0" charset="1"/>
              </a:rPr>
              <a:t>形势</a:t>
            </a:r>
            <a:r>
              <a:rPr lang="en-US" sz="1596" baseline="0" b="1" i="0" dirty="0" spc="119">
                <a:latin typeface="寰蒋闆呴粦,Bold" pitchFamily="0" charset="1"/>
              </a:rPr>
              <a:t>严</a:t>
            </a:r>
            <a:r>
              <a:rPr lang="en-US" sz="1596" baseline="0" b="1" i="0" dirty="0" spc="120">
                <a:latin typeface="寰蒋闆呴粦,Bold" pitchFamily="0" charset="1"/>
              </a:rPr>
              <a:t>峻，亟</a:t>
            </a:r>
            <a:r>
              <a:rPr lang="en-US" sz="1596" baseline="0" b="1" i="0" dirty="0" spc="119">
                <a:latin typeface="寰蒋闆呴粦,Bold" pitchFamily="0" charset="1"/>
              </a:rPr>
              <a:t>需</a:t>
            </a:r>
            <a:r>
              <a:rPr lang="en-US" sz="1596" baseline="0" b="1" i="0" dirty="0" spc="131">
                <a:latin typeface="寰蒋闆呴粦,Bold" pitchFamily="0" charset="1"/>
              </a:rPr>
              <a:t>信</a:t>
            </a:r>
            <a:r>
              <a:rPr lang="en-US" sz="1596" baseline="0" b="1" i="0" dirty="0" spc="120">
                <a:latin typeface="寰蒋闆呴粦,Bold" pitchFamily="0" charset="1"/>
              </a:rPr>
              <a:t>息技</a:t>
            </a:r>
            <a:r>
              <a:rPr lang="en-US" sz="1596" baseline="0" b="1" i="0" dirty="0" spc="131">
                <a:latin typeface="寰蒋闆呴粦,Bold" pitchFamily="0" charset="1"/>
              </a:rPr>
              <a:t>术</a:t>
            </a:r>
            <a:r>
              <a:rPr lang="en-US" sz="1596" baseline="0" b="1" i="0" dirty="0" spc="120">
                <a:latin typeface="寰蒋闆呴粦,Bold" pitchFamily="0" charset="1"/>
              </a:rPr>
              <a:t>解决</a:t>
            </a:r>
            <a:r>
              <a:rPr lang="en-US" sz="1596" baseline="0" b="1" i="0" dirty="0" spc="131">
                <a:latin typeface="寰蒋闆呴粦,Bold" pitchFamily="0" charset="1"/>
              </a:rPr>
              <a:t>以</a:t>
            </a:r>
            <a:r>
              <a:rPr lang="en-US" sz="1596" baseline="0" b="1" i="0" dirty="0" spc="120">
                <a:latin typeface="寰蒋闆呴粦,Bold" pitchFamily="0" charset="1"/>
              </a:rPr>
              <a:t>下问</a:t>
            </a:r>
            <a:r>
              <a:rPr lang="en-US" sz="1596" baseline="0" b="1" i="0" dirty="0" spc="131">
                <a:latin typeface="寰蒋闆呴粦,Bold" pitchFamily="0" charset="1"/>
              </a:rPr>
              <a:t>题</a:t>
            </a:r>
            <a:r>
              <a:rPr lang="en-US" sz="1596" baseline="0" b="1" i="0" dirty="0" spc="0">
                <a:latin typeface="寰蒋闆呴粦,Bold" pitchFamily="0" charset="1"/>
              </a:rPr>
              <a:t>：</a:t>
            </a:r>
          </a:p>
          <a:p>
            <a:pPr marL="288035">
              <a:lnSpc>
                <a:spcPts val="3610"/>
              </a:lnSpc>
            </a:pPr>
            <a:r>
              <a:rPr lang="en-US" sz="1596" baseline="0" b="1" i="0" dirty="0" spc="119">
                <a:latin typeface="寰蒋闆呴粦,Bold" pitchFamily="0" charset="1"/>
              </a:rPr>
              <a:t>微信群人</a:t>
            </a:r>
            <a:r>
              <a:rPr lang="en-US" sz="1596" baseline="0" b="1" i="0" dirty="0" spc="120">
                <a:latin typeface="寰蒋闆呴粦,Bold" pitchFamily="0" charset="1"/>
              </a:rPr>
              <a:t>数</a:t>
            </a:r>
            <a:r>
              <a:rPr lang="en-US" sz="1596" baseline="0" b="1" i="0" dirty="0" spc="119">
                <a:latin typeface="寰蒋闆呴粦,Bold" pitchFamily="0" charset="1"/>
              </a:rPr>
              <a:t>有</a:t>
            </a:r>
            <a:r>
              <a:rPr lang="en-US" sz="1596" baseline="0" b="1" i="0" dirty="0" spc="0">
                <a:latin typeface="寰蒋闆呴粦,Bold" pitchFamily="0" charset="1"/>
              </a:rPr>
              <a:t>限</a:t>
            </a:r>
          </a:p>
        </p:txBody>
      </p:sp>
      <p:sp>
        <p:nvSpPr>
          <p:cNvPr id="256" name="Rectangle 256"/>
          <p:cNvSpPr/>
          <p:nvPr/>
        </p:nvSpPr>
        <p:spPr>
          <a:xfrm rot="0" flipH="0" flipV="0">
            <a:off x="3296411" y="2614290"/>
            <a:ext cx="5001012" cy="14164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119">
                <a:latin typeface="寰蒋闆呴粦,Bold" pitchFamily="0" charset="1"/>
              </a:rPr>
              <a:t>应急通</a:t>
            </a:r>
            <a:r>
              <a:rPr lang="en-US" sz="1596" baseline="0" b="1" i="0" dirty="0" spc="120">
                <a:latin typeface="寰蒋闆呴粦,Bold" pitchFamily="0" charset="1"/>
              </a:rPr>
              <a:t>知下</a:t>
            </a:r>
            <a:r>
              <a:rPr lang="en-US" sz="1596" baseline="0" b="1" i="0" dirty="0" spc="119">
                <a:latin typeface="寰蒋闆呴粦,Bold" pitchFamily="0" charset="1"/>
              </a:rPr>
              <a:t>发及</a:t>
            </a:r>
            <a:r>
              <a:rPr lang="en-US" sz="1596" baseline="0" b="1" i="0" dirty="0" spc="120">
                <a:latin typeface="寰蒋闆呴粦,Bold" pitchFamily="0" charset="1"/>
              </a:rPr>
              <a:t>时性</a:t>
            </a:r>
            <a:r>
              <a:rPr lang="en-US" sz="1596" baseline="0" b="1" i="0" dirty="0" spc="119">
                <a:latin typeface="寰蒋闆呴粦,Bold" pitchFamily="0" charset="1"/>
              </a:rPr>
              <a:t>得</a:t>
            </a:r>
            <a:r>
              <a:rPr lang="en-US" sz="1596" baseline="0" b="1" i="0" dirty="0" spc="120">
                <a:latin typeface="寰蒋闆呴粦,Bold" pitchFamily="0" charset="1"/>
              </a:rPr>
              <a:t>不到保障，</a:t>
            </a:r>
            <a:r>
              <a:rPr lang="en-US" sz="1596" baseline="0" b="1" i="0" dirty="0" spc="131">
                <a:latin typeface="寰蒋闆呴粦,Bold" pitchFamily="0" charset="1"/>
              </a:rPr>
              <a:t>无</a:t>
            </a:r>
            <a:r>
              <a:rPr lang="en-US" sz="1596" baseline="0" b="1" i="0" dirty="0" spc="122">
                <a:latin typeface="寰蒋闆呴粦,Bold" pitchFamily="0" charset="1"/>
              </a:rPr>
              <a:t>法</a:t>
            </a:r>
            <a:r>
              <a:rPr lang="en-US" sz="1596" baseline="0" b="1" i="0" dirty="0" spc="118">
                <a:latin typeface="寰蒋闆呴粦,Bold" pitchFamily="0" charset="1"/>
              </a:rPr>
              <a:t>统</a:t>
            </a:r>
            <a:r>
              <a:rPr lang="en-US" sz="1596" baseline="0" b="1" i="0" dirty="0" spc="130">
                <a:latin typeface="寰蒋闆呴粦,Bold" pitchFamily="0" charset="1"/>
              </a:rPr>
              <a:t>计</a:t>
            </a:r>
            <a:r>
              <a:rPr lang="en-US" sz="1596" baseline="0" b="1" i="0" dirty="0" spc="118">
                <a:latin typeface="寰蒋闆呴粦,Bold" pitchFamily="0" charset="1"/>
              </a:rPr>
              <a:t>已读</a:t>
            </a:r>
            <a:r>
              <a:rPr lang="en-US" sz="1596" baseline="0" b="1" i="0" dirty="0" spc="130">
                <a:latin typeface="寰蒋闆呴粦,Bold" pitchFamily="0" charset="1"/>
              </a:rPr>
              <a:t>未</a:t>
            </a:r>
            <a:r>
              <a:rPr lang="en-US" sz="1596" baseline="0" b="1" i="0" dirty="0" spc="0">
                <a:latin typeface="寰蒋闆呴粦,Bold" pitchFamily="0" charset="1"/>
              </a:rPr>
              <a:t>读</a:t>
            </a:r>
          </a:p>
          <a:p>
            <a:pPr marL="0">
              <a:lnSpc>
                <a:spcPts val="2879"/>
              </a:lnSpc>
            </a:pPr>
            <a:r>
              <a:rPr lang="en-US" sz="1596" baseline="0" b="1" i="0" dirty="0" spc="119">
                <a:latin typeface="寰蒋闆呴粦,Bold" pitchFamily="0" charset="1"/>
              </a:rPr>
              <a:t>无法召开</a:t>
            </a:r>
            <a:r>
              <a:rPr lang="en-US" sz="1596" baseline="0" b="1" i="0" dirty="0" spc="120">
                <a:latin typeface="寰蒋闆呴粦,Bold" pitchFamily="0" charset="1"/>
              </a:rPr>
              <a:t>线</a:t>
            </a:r>
            <a:r>
              <a:rPr lang="en-US" sz="1596" baseline="0" b="1" i="0" dirty="0" spc="119">
                <a:latin typeface="寰蒋闆呴粦,Bold" pitchFamily="0" charset="1"/>
              </a:rPr>
              <a:t>上</a:t>
            </a:r>
            <a:r>
              <a:rPr lang="en-US" sz="1596" baseline="0" b="1" i="0" dirty="0" spc="120">
                <a:latin typeface="寰蒋闆呴粦,Bold" pitchFamily="0" charset="1"/>
              </a:rPr>
              <a:t>视</a:t>
            </a:r>
            <a:r>
              <a:rPr lang="en-US" sz="1596" baseline="0" b="1" i="0" dirty="0" spc="119">
                <a:latin typeface="寰蒋闆呴粦,Bold" pitchFamily="0" charset="1"/>
              </a:rPr>
              <a:t>频</a:t>
            </a:r>
            <a:r>
              <a:rPr lang="en-US" sz="1596" baseline="0" b="1" i="0" dirty="0" spc="120">
                <a:latin typeface="寰蒋闆呴粦,Bold" pitchFamily="0" charset="1"/>
              </a:rPr>
              <a:t>会</a:t>
            </a:r>
            <a:r>
              <a:rPr lang="en-US" sz="1596" baseline="0" b="1" i="0" dirty="0" spc="0">
                <a:latin typeface="寰蒋闆呴粦,Bold" pitchFamily="0" charset="1"/>
              </a:rPr>
              <a:t>议</a:t>
            </a:r>
          </a:p>
          <a:p>
            <a:pPr marL="0">
              <a:lnSpc>
                <a:spcPts val="2882"/>
              </a:lnSpc>
            </a:pPr>
            <a:r>
              <a:rPr lang="en-US" sz="1596" baseline="0" b="1" i="0" dirty="0" spc="119">
                <a:latin typeface="寰蒋闆呴粦,Bold" pitchFamily="0" charset="1"/>
              </a:rPr>
              <a:t>信息上报</a:t>
            </a:r>
            <a:r>
              <a:rPr lang="en-US" sz="1596" baseline="0" b="1" i="0" dirty="0" spc="120">
                <a:latin typeface="寰蒋闆呴粦,Bold" pitchFamily="0" charset="1"/>
              </a:rPr>
              <a:t>统</a:t>
            </a:r>
            <a:r>
              <a:rPr lang="en-US" sz="1596" baseline="0" b="1" i="0" dirty="0" spc="119">
                <a:latin typeface="寰蒋闆呴粦,Bold" pitchFamily="0" charset="1"/>
              </a:rPr>
              <a:t>计</a:t>
            </a:r>
            <a:r>
              <a:rPr lang="en-US" sz="1596" baseline="0" b="1" i="0" dirty="0" spc="120">
                <a:latin typeface="寰蒋闆呴粦,Bold" pitchFamily="0" charset="1"/>
              </a:rPr>
              <a:t>层</a:t>
            </a:r>
            <a:r>
              <a:rPr lang="en-US" sz="1596" baseline="0" b="1" i="0" dirty="0" spc="119">
                <a:latin typeface="寰蒋闆呴粦,Bold" pitchFamily="0" charset="1"/>
              </a:rPr>
              <a:t>层</a:t>
            </a:r>
            <a:r>
              <a:rPr lang="en-US" sz="1596" baseline="0" b="1" i="0" dirty="0" spc="120">
                <a:latin typeface="寰蒋闆呴粦,Bold" pitchFamily="0" charset="1"/>
              </a:rPr>
              <a:t>汇总</a:t>
            </a:r>
            <a:r>
              <a:rPr lang="en-US" sz="1596" baseline="0" b="1" i="0" dirty="0" spc="119">
                <a:latin typeface="寰蒋闆呴粦,Bold" pitchFamily="0" charset="1"/>
              </a:rPr>
              <a:t>，</a:t>
            </a:r>
            <a:r>
              <a:rPr lang="en-US" sz="1596" baseline="0" b="1" i="0" dirty="0" spc="120">
                <a:latin typeface="寰蒋闆呴粦,Bold" pitchFamily="0" charset="1"/>
              </a:rPr>
              <a:t>浪</a:t>
            </a:r>
            <a:r>
              <a:rPr lang="en-US" sz="1596" baseline="0" b="1" i="0" dirty="0" spc="122">
                <a:latin typeface="寰蒋闆呴粦,Bold" pitchFamily="0" charset="1"/>
              </a:rPr>
              <a:t>费</a:t>
            </a:r>
            <a:r>
              <a:rPr lang="en-US" sz="1596" baseline="0" b="1" i="0" dirty="0" spc="118">
                <a:latin typeface="寰蒋闆呴粦,Bold" pitchFamily="0" charset="1"/>
              </a:rPr>
              <a:t>人力</a:t>
            </a:r>
            <a:r>
              <a:rPr lang="en-US" sz="1596" baseline="0" b="1" i="0" dirty="0" spc="130">
                <a:latin typeface="寰蒋闆呴粦,Bold" pitchFamily="0" charset="1"/>
              </a:rPr>
              <a:t>、</a:t>
            </a:r>
            <a:r>
              <a:rPr lang="en-US" sz="1596" baseline="0" b="1" i="0" dirty="0" spc="118">
                <a:latin typeface="寰蒋闆呴粦,Bold" pitchFamily="0" charset="1"/>
              </a:rPr>
              <a:t>时</a:t>
            </a:r>
            <a:r>
              <a:rPr lang="en-US" sz="1596" baseline="0" b="1" i="0" dirty="0" spc="0">
                <a:latin typeface="寰蒋闆呴粦,Bold" pitchFamily="0" charset="1"/>
              </a:rPr>
              <a:t>间</a:t>
            </a:r>
          </a:p>
          <a:p>
            <a:pPr marL="0">
              <a:lnSpc>
                <a:spcPts val="2879"/>
              </a:lnSpc>
            </a:pPr>
            <a:r>
              <a:rPr lang="en-US" sz="1596" baseline="0" b="1" i="0" dirty="0" spc="119">
                <a:latin typeface="寰蒋闆呴粦,Bold" pitchFamily="0" charset="1"/>
              </a:rPr>
              <a:t>教育线急</a:t>
            </a:r>
            <a:r>
              <a:rPr lang="en-US" sz="1596" baseline="0" b="1" i="0" dirty="0" spc="120">
                <a:latin typeface="寰蒋闆呴粦,Bold" pitchFamily="0" charset="1"/>
              </a:rPr>
              <a:t>需</a:t>
            </a:r>
            <a:r>
              <a:rPr lang="en-US" sz="1596" baseline="0" b="1" i="0" dirty="0" spc="119">
                <a:latin typeface="寰蒋闆呴粦,Bold" pitchFamily="0" charset="1"/>
              </a:rPr>
              <a:t>解</a:t>
            </a:r>
            <a:r>
              <a:rPr lang="en-US" sz="1596" baseline="0" b="1" i="0" dirty="0" spc="120">
                <a:latin typeface="寰蒋闆呴粦,Bold" pitchFamily="0" charset="1"/>
              </a:rPr>
              <a:t>决</a:t>
            </a:r>
            <a:r>
              <a:rPr lang="en-US" sz="1596" baseline="0" b="1" i="0" dirty="0" spc="119">
                <a:latin typeface="寰蒋闆呴粦,Bold" pitchFamily="0" charset="1"/>
              </a:rPr>
              <a:t>在</a:t>
            </a:r>
            <a:r>
              <a:rPr lang="en-US" sz="1596" baseline="0" b="1" i="0" dirty="0" spc="120">
                <a:latin typeface="寰蒋闆呴粦,Bold" pitchFamily="0" charset="1"/>
              </a:rPr>
              <a:t>线授</a:t>
            </a:r>
            <a:r>
              <a:rPr lang="en-US" sz="1596" baseline="0" b="1" i="0" dirty="0" spc="0">
                <a:latin typeface="寰蒋闆呴粦,Bold" pitchFamily="0" charset="1"/>
              </a:rPr>
              <a:t>课</a:t>
            </a:r>
          </a:p>
        </p:txBody>
      </p:sp>
      <p:sp>
        <p:nvSpPr>
          <p:cNvPr id="257" name="Rectangle 257"/>
          <p:cNvSpPr/>
          <p:nvPr/>
        </p:nvSpPr>
        <p:spPr>
          <a:xfrm rot="0" flipH="0" flipV="0">
            <a:off x="3009645" y="4240398"/>
            <a:ext cx="5873400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119">
                <a:latin typeface="寰蒋闆呴粦,Bold" pitchFamily="0" charset="1"/>
              </a:rPr>
              <a:t>各级联通作</a:t>
            </a:r>
            <a:r>
              <a:rPr lang="en-US" sz="1596" baseline="0" b="1" i="0" dirty="0" spc="122">
                <a:latin typeface="寰蒋闆呴粦,Bold" pitchFamily="0" charset="1"/>
              </a:rPr>
              <a:t>为</a:t>
            </a:r>
            <a:r>
              <a:rPr lang="en-US" sz="1596" baseline="0" b="1" i="0" dirty="0" spc="120">
                <a:latin typeface="寰蒋闆呴粦,Bold" pitchFamily="0" charset="1"/>
              </a:rPr>
              <a:t>当地信</a:t>
            </a:r>
            <a:r>
              <a:rPr lang="en-US" sz="1596" baseline="0" b="1" i="0" dirty="0" spc="119">
                <a:latin typeface="寰蒋闆呴粦,Bold" pitchFamily="0" charset="1"/>
              </a:rPr>
              <a:t>息</a:t>
            </a:r>
            <a:r>
              <a:rPr lang="en-US" sz="1596" baseline="0" b="1" i="0" dirty="0" spc="120">
                <a:latin typeface="寰蒋闆呴粦,Bold" pitchFamily="0" charset="1"/>
              </a:rPr>
              <a:t>化建设的国</a:t>
            </a:r>
            <a:r>
              <a:rPr lang="en-US" sz="1596" baseline="0" b="1" i="0" dirty="0" spc="131">
                <a:latin typeface="寰蒋闆呴粦,Bold" pitchFamily="0" charset="1"/>
              </a:rPr>
              <a:t>家</a:t>
            </a:r>
            <a:r>
              <a:rPr lang="en-US" sz="1596" baseline="0" b="1" i="0" dirty="0" spc="120">
                <a:latin typeface="寰蒋闆呴粦,Bold" pitchFamily="0" charset="1"/>
              </a:rPr>
              <a:t>队</a:t>
            </a:r>
            <a:r>
              <a:rPr lang="en-US" sz="1596" baseline="0" b="1" i="0" dirty="0" spc="118">
                <a:latin typeface="寰蒋闆呴粦,Bold" pitchFamily="0" charset="1"/>
              </a:rPr>
              <a:t>，</a:t>
            </a:r>
            <a:r>
              <a:rPr lang="en-US" sz="1596" baseline="0" b="1" i="0" dirty="0" spc="130">
                <a:latin typeface="寰蒋闆呴粦,Bold" pitchFamily="0" charset="1"/>
              </a:rPr>
              <a:t>责</a:t>
            </a:r>
            <a:r>
              <a:rPr lang="en-US" sz="1596" baseline="0" b="1" i="0" dirty="0" spc="118">
                <a:latin typeface="寰蒋闆呴粦,Bold" pitchFamily="0" charset="1"/>
              </a:rPr>
              <a:t>任担</a:t>
            </a:r>
            <a:r>
              <a:rPr lang="en-US" sz="1596" baseline="0" b="1" i="0" dirty="0" spc="130">
                <a:latin typeface="寰蒋闆呴粦,Bold" pitchFamily="0" charset="1"/>
              </a:rPr>
              <a:t>当</a:t>
            </a:r>
            <a:r>
              <a:rPr lang="en-US" sz="1596" baseline="0" b="1" i="0" dirty="0" spc="118">
                <a:latin typeface="寰蒋闆呴粦,Bold" pitchFamily="0" charset="1"/>
              </a:rPr>
              <a:t>义不</a:t>
            </a:r>
            <a:r>
              <a:rPr lang="en-US" sz="1596" baseline="0" b="1" i="0" dirty="0" spc="130">
                <a:latin typeface="寰蒋闆呴粦,Bold" pitchFamily="0" charset="1"/>
              </a:rPr>
              <a:t>容</a:t>
            </a:r>
            <a:r>
              <a:rPr lang="en-US" sz="1596" baseline="0" b="1" i="0" dirty="0" spc="118">
                <a:latin typeface="寰蒋闆呴粦,Bold" pitchFamily="0" charset="1"/>
              </a:rPr>
              <a:t>辞</a:t>
            </a:r>
            <a:r>
              <a:rPr lang="en-US" sz="1596" baseline="0" b="1" i="0" dirty="0" spc="0">
                <a:latin typeface="寰蒋闆呴粦,Bold" pitchFamily="0" charset="1"/>
              </a:rPr>
              <a:t>。</a:t>
            </a:r>
          </a:p>
        </p:txBody>
      </p:sp>
      <p:sp>
        <p:nvSpPr>
          <p:cNvPr id="258" name="Rectangle 258"/>
          <p:cNvSpPr/>
          <p:nvPr/>
        </p:nvSpPr>
        <p:spPr>
          <a:xfrm rot="0" flipH="0" flipV="0">
            <a:off x="3019298" y="4820788"/>
            <a:ext cx="6529814" cy="68463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1" i="0" dirty="0" spc="119">
                <a:latin typeface="寰蒋闆呴粦,Bold" pitchFamily="0" charset="1"/>
              </a:rPr>
              <a:t>阿里巴巴</a:t>
            </a:r>
            <a:r>
              <a:rPr lang="en-US" sz="1596" baseline="0" b="1" i="0" dirty="0" spc="120">
                <a:latin typeface="寰蒋闆呴粦,Bold" pitchFamily="0" charset="1"/>
              </a:rPr>
              <a:t>作</a:t>
            </a:r>
            <a:r>
              <a:rPr lang="en-US" sz="1596" baseline="0" b="1" i="0" dirty="0" spc="119">
                <a:latin typeface="寰蒋闆呴粦,Bold" pitchFamily="0" charset="1"/>
              </a:rPr>
              <a:t>为</a:t>
            </a:r>
            <a:r>
              <a:rPr lang="en-US" sz="1596" baseline="0" b="1" i="0" dirty="0" spc="120">
                <a:latin typeface="寰蒋闆呴粦,Bold" pitchFamily="0" charset="1"/>
              </a:rPr>
              <a:t>联</a:t>
            </a:r>
            <a:r>
              <a:rPr lang="en-US" sz="1596" baseline="0" b="1" i="0" dirty="0" spc="119">
                <a:latin typeface="寰蒋闆呴粦,Bold" pitchFamily="0" charset="1"/>
              </a:rPr>
              <a:t>通</a:t>
            </a:r>
            <a:r>
              <a:rPr lang="en-US" sz="1596" baseline="0" b="1" i="0" dirty="0" spc="120">
                <a:latin typeface="寰蒋闆呴粦,Bold" pitchFamily="0" charset="1"/>
              </a:rPr>
              <a:t>股东</a:t>
            </a:r>
            <a:r>
              <a:rPr lang="en-US" sz="1596" baseline="0" b="1" i="0" dirty="0" spc="119">
                <a:latin typeface="寰蒋闆呴粦,Bold" pitchFamily="0" charset="1"/>
              </a:rPr>
              <a:t>，</a:t>
            </a:r>
            <a:r>
              <a:rPr lang="en-US" sz="1596" baseline="0" b="1" i="0" dirty="0" spc="120">
                <a:latin typeface="寰蒋闆呴粦,Bold" pitchFamily="0" charset="1"/>
              </a:rPr>
              <a:t>春节期</a:t>
            </a:r>
            <a:r>
              <a:rPr lang="en-US" sz="1596" baseline="0" b="1" i="0" dirty="0" spc="119">
                <a:latin typeface="寰蒋闆呴粦,Bold" pitchFamily="0" charset="1"/>
              </a:rPr>
              <a:t>间</a:t>
            </a:r>
            <a:r>
              <a:rPr lang="en-US" sz="1596" baseline="0" b="1" i="0" dirty="0" spc="131">
                <a:latin typeface="寰蒋闆呴粦,Bold" pitchFamily="0" charset="1"/>
              </a:rPr>
              <a:t>与</a:t>
            </a:r>
            <a:r>
              <a:rPr lang="en-US" sz="1596" baseline="0" b="1" i="0" dirty="0" spc="120">
                <a:latin typeface="寰蒋闆呴粦,Bold" pitchFamily="0" charset="1"/>
              </a:rPr>
              <a:t>联通</a:t>
            </a:r>
            <a:r>
              <a:rPr lang="en-US" sz="1596" baseline="0" b="1" i="0" dirty="0" spc="131">
                <a:latin typeface="寰蒋闆呴粦,Bold" pitchFamily="0" charset="1"/>
              </a:rPr>
              <a:t>紧</a:t>
            </a:r>
            <a:r>
              <a:rPr lang="en-US" sz="1596" baseline="0" b="1" i="0" dirty="0" spc="120">
                <a:latin typeface="寰蒋闆呴粦,Bold" pitchFamily="0" charset="1"/>
              </a:rPr>
              <a:t>密配</a:t>
            </a:r>
            <a:r>
              <a:rPr lang="en-US" sz="1596" baseline="0" b="1" i="0" dirty="0" spc="131">
                <a:latin typeface="寰蒋闆呴粦,Bold" pitchFamily="0" charset="1"/>
              </a:rPr>
              <a:t>合</a:t>
            </a:r>
            <a:r>
              <a:rPr lang="en-US" sz="1596" baseline="0" b="1" i="0" dirty="0" spc="120">
                <a:latin typeface="寰蒋闆呴粦,Bold" pitchFamily="0" charset="1"/>
              </a:rPr>
              <a:t>，迅</a:t>
            </a:r>
            <a:r>
              <a:rPr lang="en-US" sz="1596" baseline="0" b="1" i="0" dirty="0" spc="131">
                <a:latin typeface="寰蒋闆呴粦,Bold" pitchFamily="0" charset="1"/>
              </a:rPr>
              <a:t>速</a:t>
            </a:r>
            <a:r>
              <a:rPr lang="en-US" sz="1596" baseline="0" b="1" i="0" dirty="0" spc="120">
                <a:latin typeface="寰蒋闆呴粦,Bold" pitchFamily="0" charset="1"/>
              </a:rPr>
              <a:t>升级</a:t>
            </a:r>
            <a:r>
              <a:rPr lang="en-US" sz="1596" baseline="0" b="1" i="0" dirty="0" spc="131">
                <a:latin typeface="寰蒋闆呴粦,Bold" pitchFamily="0" charset="1"/>
              </a:rPr>
              <a:t>疫</a:t>
            </a:r>
            <a:r>
              <a:rPr lang="en-US" sz="1596" baseline="0" b="1" i="0" dirty="0" spc="120">
                <a:latin typeface="寰蒋闆呴粦,Bold" pitchFamily="0" charset="1"/>
              </a:rPr>
              <a:t>情</a:t>
            </a:r>
            <a:r>
              <a:rPr lang="en-US" sz="1596" baseline="0" b="1" i="0" dirty="0" spc="0">
                <a:latin typeface="寰蒋闆呴粦,Bold" pitchFamily="0" charset="1"/>
              </a:rPr>
              <a:t>防</a:t>
            </a:r>
          </a:p>
          <a:p>
            <a:pPr marL="0">
              <a:lnSpc>
                <a:spcPts val="2880"/>
              </a:lnSpc>
            </a:pPr>
            <a:r>
              <a:rPr lang="en-US" sz="1596" baseline="0" b="1" i="0" dirty="0" spc="119">
                <a:latin typeface="寰蒋闆呴粦,Bold" pitchFamily="0" charset="1"/>
              </a:rPr>
              <a:t>控功能模</a:t>
            </a:r>
            <a:r>
              <a:rPr lang="en-US" sz="1596" baseline="0" b="1" i="0" dirty="0" spc="120">
                <a:latin typeface="寰蒋闆呴粦,Bold" pitchFamily="0" charset="1"/>
              </a:rPr>
              <a:t>块</a:t>
            </a:r>
            <a:r>
              <a:rPr lang="en-US" sz="1596" baseline="0" b="1" i="0" dirty="0" spc="119">
                <a:latin typeface="寰蒋闆呴粦,Bold" pitchFamily="0" charset="1"/>
              </a:rPr>
              <a:t>，</a:t>
            </a:r>
            <a:r>
              <a:rPr lang="en-US" sz="1596" baseline="0" b="1" i="0" dirty="0" spc="120">
                <a:latin typeface="寰蒋闆呴粦,Bold" pitchFamily="0" charset="1"/>
              </a:rPr>
              <a:t>通</a:t>
            </a:r>
            <a:r>
              <a:rPr lang="en-US" sz="1596" baseline="0" b="1" i="0" dirty="0" spc="119">
                <a:latin typeface="寰蒋闆呴粦,Bold" pitchFamily="0" charset="1"/>
              </a:rPr>
              <a:t>过</a:t>
            </a:r>
            <a:r>
              <a:rPr lang="en-US" sz="1596" baseline="0" b="1" i="0" dirty="0" spc="120">
                <a:latin typeface="寰蒋闆呴粦,Bold" pitchFamily="0" charset="1"/>
              </a:rPr>
              <a:t>信息</a:t>
            </a:r>
            <a:r>
              <a:rPr lang="en-US" sz="1596" baseline="0" b="1" i="0" dirty="0" spc="119">
                <a:latin typeface="寰蒋闆呴粦,Bold" pitchFamily="0" charset="1"/>
              </a:rPr>
              <a:t>技</a:t>
            </a:r>
            <a:r>
              <a:rPr lang="en-US" sz="1596" baseline="0" b="1" i="0" dirty="0" spc="120">
                <a:latin typeface="寰蒋闆呴粦,Bold" pitchFamily="0" charset="1"/>
              </a:rPr>
              <a:t>术手段</a:t>
            </a:r>
            <a:r>
              <a:rPr lang="en-US" sz="1596" baseline="0" b="1" i="0" dirty="0" spc="119">
                <a:latin typeface="寰蒋闆呴粦,Bold" pitchFamily="0" charset="1"/>
              </a:rPr>
              <a:t>支</a:t>
            </a:r>
            <a:r>
              <a:rPr lang="en-US" sz="1596" baseline="0" b="1" i="0" dirty="0" spc="131">
                <a:latin typeface="寰蒋闆呴粦,Bold" pitchFamily="0" charset="1"/>
              </a:rPr>
              <a:t>持</a:t>
            </a:r>
            <a:r>
              <a:rPr lang="en-US" sz="1596" baseline="0" b="1" i="0" dirty="0" spc="120">
                <a:latin typeface="寰蒋闆呴粦,Bold" pitchFamily="0" charset="1"/>
              </a:rPr>
              <a:t>政府</a:t>
            </a:r>
            <a:r>
              <a:rPr lang="en-US" sz="1596" baseline="0" b="1" i="0" dirty="0" spc="131">
                <a:latin typeface="寰蒋闆呴粦,Bold" pitchFamily="0" charset="1"/>
              </a:rPr>
              <a:t>疫</a:t>
            </a:r>
            <a:r>
              <a:rPr lang="en-US" sz="1596" baseline="0" b="1" i="0" dirty="0" spc="120">
                <a:latin typeface="寰蒋闆呴粦,Bold" pitchFamily="0" charset="1"/>
              </a:rPr>
              <a:t>情防</a:t>
            </a:r>
            <a:r>
              <a:rPr lang="en-US" sz="1596" baseline="0" b="1" i="0" dirty="0" spc="131">
                <a:latin typeface="寰蒋闆呴粦,Bold" pitchFamily="0" charset="1"/>
              </a:rPr>
              <a:t>控</a:t>
            </a:r>
            <a:r>
              <a:rPr lang="en-US" sz="1596" baseline="0" b="1" i="0" dirty="0" spc="120">
                <a:latin typeface="寰蒋闆呴粦,Bold" pitchFamily="0" charset="1"/>
              </a:rPr>
              <a:t>工作</a:t>
            </a:r>
            <a:r>
              <a:rPr lang="en-US" sz="1596" baseline="0" b="1" i="0" dirty="0" spc="0">
                <a:latin typeface="寰蒋闆呴粦,Bold" pitchFamily="0" charset="1"/>
              </a:rPr>
              <a:t>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259" name="Freeform 259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0" name="Picture 122"/>
          <p:cNvPicPr>
            <a:picLocks noChangeAspect="0" noChangeArrowheads="1"/>
          </p:cNvPicPr>
          <p:nvPr/>
        </p:nvPicPr>
        <p:blipFill>
          <a:blip r:embed="rId2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261" name="Picture 123"/>
          <p:cNvPicPr>
            <a:picLocks noChangeAspect="0" noChangeArrowheads="1"/>
          </p:cNvPicPr>
          <p:nvPr/>
        </p:nvPicPr>
        <p:blipFill>
          <a:blip r:embed="rId2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262" name="Freeform 262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3" name="Picture 263"/>
          <p:cNvPicPr>
            <a:picLocks noChangeAspect="0" noChangeArrowheads="1"/>
          </p:cNvPicPr>
          <p:nvPr/>
        </p:nvPicPr>
        <p:blipFill>
          <a:blip r:embed="rId2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6423" y="1322832"/>
            <a:ext cx="5023358" cy="1875535"/>
          </a:xfrm>
          <a:prstGeom prst="rect">
            <a:avLst/>
          </a:prstGeom>
          <a:noFill/>
          <a:extLst/>
        </p:spPr>
      </p:pic>
      <p:pic>
        <p:nvPicPr>
          <p:cNvPr id="264" name="Picture 264"/>
          <p:cNvPicPr>
            <a:picLocks noChangeAspect="0" noChangeArrowheads="1"/>
          </p:cNvPicPr>
          <p:nvPr/>
        </p:nvPicPr>
        <p:blipFill>
          <a:blip r:embed="rId2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4723" y="1730755"/>
            <a:ext cx="3839971" cy="692911"/>
          </a:xfrm>
          <a:prstGeom prst="rect">
            <a:avLst/>
          </a:prstGeom>
          <a:noFill/>
          <a:extLst/>
        </p:spPr>
      </p:pic>
      <p:pic>
        <p:nvPicPr>
          <p:cNvPr id="265" name="Picture 265"/>
          <p:cNvPicPr>
            <a:picLocks noChangeAspect="0" noChangeArrowheads="1"/>
          </p:cNvPicPr>
          <p:nvPr/>
        </p:nvPicPr>
        <p:blipFill>
          <a:blip r:embed="rId2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5900" y="1741931"/>
            <a:ext cx="3815334" cy="668273"/>
          </a:xfrm>
          <a:prstGeom prst="rect">
            <a:avLst/>
          </a:prstGeom>
          <a:noFill/>
          <a:extLst/>
        </p:spPr>
      </p:pic>
      <p:pic>
        <p:nvPicPr>
          <p:cNvPr id="266" name="Picture 169"/>
          <p:cNvPicPr>
            <a:picLocks noChangeAspect="0" noChangeArrowheads="1"/>
          </p:cNvPicPr>
          <p:nvPr/>
        </p:nvPicPr>
        <p:blipFill>
          <a:blip r:embed="rId2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1289304"/>
            <a:ext cx="1989327" cy="1910079"/>
          </a:xfrm>
          <a:prstGeom prst="rect">
            <a:avLst/>
          </a:prstGeom>
          <a:noFill/>
          <a:extLst/>
        </p:spPr>
      </p:pic>
      <p:pic>
        <p:nvPicPr>
          <p:cNvPr id="267" name="Picture 267"/>
          <p:cNvPicPr>
            <a:picLocks noChangeAspect="0" noChangeArrowheads="1"/>
          </p:cNvPicPr>
          <p:nvPr/>
        </p:nvPicPr>
        <p:blipFill>
          <a:blip r:embed="rId2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1697228"/>
            <a:ext cx="805688" cy="726439"/>
          </a:xfrm>
          <a:prstGeom prst="rect">
            <a:avLst/>
          </a:prstGeom>
          <a:noFill/>
          <a:extLst/>
        </p:spPr>
      </p:pic>
      <p:pic>
        <p:nvPicPr>
          <p:cNvPr id="268" name="Picture 171"/>
          <p:cNvPicPr>
            <a:picLocks noChangeAspect="0" noChangeArrowheads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1708403"/>
            <a:ext cx="781050" cy="701801"/>
          </a:xfrm>
          <a:prstGeom prst="rect">
            <a:avLst/>
          </a:prstGeom>
          <a:noFill/>
          <a:extLst/>
        </p:spPr>
      </p:pic>
      <p:pic>
        <p:nvPicPr>
          <p:cNvPr id="269" name="Picture 172"/>
          <p:cNvPicPr>
            <a:picLocks noChangeAspect="0" noChangeArrowheads="1"/>
          </p:cNvPicPr>
          <p:nvPr/>
        </p:nvPicPr>
        <p:blipFill>
          <a:blip r:embed="rId2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2296668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270" name="Picture 270"/>
          <p:cNvPicPr>
            <a:picLocks noChangeAspect="0" noChangeArrowheads="1"/>
          </p:cNvPicPr>
          <p:nvPr/>
        </p:nvPicPr>
        <p:blipFill>
          <a:blip r:embed="rId2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2704591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271" name="Picture 174"/>
          <p:cNvPicPr>
            <a:picLocks noChangeAspect="0" noChangeArrowheads="1"/>
          </p:cNvPicPr>
          <p:nvPr/>
        </p:nvPicPr>
        <p:blipFill>
          <a:blip r:embed="rId2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2715767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272" name="Picture 272"/>
          <p:cNvPicPr>
            <a:picLocks noChangeAspect="0" noChangeArrowheads="1"/>
          </p:cNvPicPr>
          <p:nvPr/>
        </p:nvPicPr>
        <p:blipFill>
          <a:blip r:embed="rId2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27347" y="2298192"/>
            <a:ext cx="2023745" cy="1920494"/>
          </a:xfrm>
          <a:prstGeom prst="rect">
            <a:avLst/>
          </a:prstGeom>
          <a:noFill/>
          <a:extLst/>
        </p:spPr>
      </p:pic>
      <p:pic>
        <p:nvPicPr>
          <p:cNvPr id="273" name="Picture 273"/>
          <p:cNvPicPr>
            <a:picLocks noChangeAspect="0" noChangeArrowheads="1"/>
          </p:cNvPicPr>
          <p:nvPr/>
        </p:nvPicPr>
        <p:blipFill>
          <a:blip r:embed="rId2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95647" y="2706115"/>
            <a:ext cx="840740" cy="737108"/>
          </a:xfrm>
          <a:prstGeom prst="rect">
            <a:avLst/>
          </a:prstGeom>
          <a:noFill/>
          <a:extLst/>
        </p:spPr>
      </p:pic>
      <p:pic>
        <p:nvPicPr>
          <p:cNvPr id="274" name="Picture 177"/>
          <p:cNvPicPr>
            <a:picLocks noChangeAspect="0" noChangeArrowheads="1"/>
          </p:cNvPicPr>
          <p:nvPr/>
        </p:nvPicPr>
        <p:blipFill>
          <a:blip r:embed="rId2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535" y="2705099"/>
            <a:ext cx="817625" cy="713994"/>
          </a:xfrm>
          <a:prstGeom prst="rect">
            <a:avLst/>
          </a:prstGeom>
          <a:noFill/>
          <a:extLst/>
        </p:spPr>
      </p:pic>
      <p:sp>
        <p:nvSpPr>
          <p:cNvPr id="275" name="Freeform 275"/>
          <p:cNvSpPr/>
          <p:nvPr/>
        </p:nvSpPr>
        <p:spPr>
          <a:xfrm rot="0" flipH="0" flipV="0">
            <a:off x="3955541" y="2070353"/>
            <a:ext cx="0" cy="3096768"/>
          </a:xfrm>
          <a:custGeom>
            <a:pathLst>
              <a:path w="0" h="3096768">
                <a:moveTo>
                  <a:pt x="0" y="0"/>
                </a:moveTo>
                <a:lnTo>
                  <a:pt x="0" y="3096768"/>
                </a:lnTo>
              </a:path>
            </a:pathLst>
          </a:custGeom>
          <a:noFill/>
          <a:ln w="28955" cap="flat" cmpd="sng">
            <a:solidFill>
              <a:srgbClr val="C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6" name="Picture 172"/>
          <p:cNvPicPr>
            <a:picLocks noChangeAspect="0" noChangeArrowheads="1"/>
          </p:cNvPicPr>
          <p:nvPr/>
        </p:nvPicPr>
        <p:blipFill>
          <a:blip r:embed="rId2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22520" y="3285743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277" name="Picture 277"/>
          <p:cNvPicPr>
            <a:picLocks noChangeAspect="0" noChangeArrowheads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0820" y="3693667"/>
            <a:ext cx="3833875" cy="692911"/>
          </a:xfrm>
          <a:prstGeom prst="rect">
            <a:avLst/>
          </a:prstGeom>
          <a:noFill/>
          <a:extLst/>
        </p:spPr>
      </p:pic>
      <p:pic>
        <p:nvPicPr>
          <p:cNvPr id="278" name="Picture 174"/>
          <p:cNvPicPr>
            <a:picLocks noChangeAspect="0" noChangeArrowheads="1"/>
          </p:cNvPicPr>
          <p:nvPr/>
        </p:nvPicPr>
        <p:blipFill>
          <a:blip r:embed="rId2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301996" y="3704843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279" name="Picture 182"/>
          <p:cNvPicPr>
            <a:picLocks noChangeAspect="0" noChangeArrowheads="1"/>
          </p:cNvPicPr>
          <p:nvPr/>
        </p:nvPicPr>
        <p:blipFill>
          <a:blip r:embed="rId2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9728" y="3282695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280" name="Picture 280"/>
          <p:cNvPicPr>
            <a:picLocks noChangeAspect="0" noChangeArrowheads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8028" y="3690620"/>
            <a:ext cx="791971" cy="683767"/>
          </a:xfrm>
          <a:prstGeom prst="rect">
            <a:avLst/>
          </a:prstGeom>
          <a:noFill/>
          <a:extLst/>
        </p:spPr>
      </p:pic>
      <p:pic>
        <p:nvPicPr>
          <p:cNvPr id="281" name="Picture 184"/>
          <p:cNvPicPr>
            <a:picLocks noChangeAspect="0" noChangeArrowheads="1"/>
          </p:cNvPicPr>
          <p:nvPr/>
        </p:nvPicPr>
        <p:blipFill>
          <a:blip r:embed="rId2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11396" y="3694175"/>
            <a:ext cx="767333" cy="659130"/>
          </a:xfrm>
          <a:prstGeom prst="rect">
            <a:avLst/>
          </a:prstGeom>
          <a:noFill/>
          <a:extLst/>
        </p:spPr>
      </p:pic>
      <p:pic>
        <p:nvPicPr>
          <p:cNvPr id="282" name="Picture 172"/>
          <p:cNvPicPr>
            <a:picLocks noChangeAspect="0" noChangeArrowheads="1"/>
          </p:cNvPicPr>
          <p:nvPr/>
        </p:nvPicPr>
        <p:blipFill>
          <a:blip r:embed="rId2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917947" y="4294606"/>
            <a:ext cx="5016753" cy="1875535"/>
          </a:xfrm>
          <a:prstGeom prst="rect">
            <a:avLst/>
          </a:prstGeom>
          <a:noFill/>
          <a:extLst/>
        </p:spPr>
      </p:pic>
      <p:pic>
        <p:nvPicPr>
          <p:cNvPr id="283" name="Picture 283"/>
          <p:cNvPicPr>
            <a:picLocks noChangeAspect="0" noChangeArrowheads="1"/>
          </p:cNvPicPr>
          <p:nvPr/>
        </p:nvPicPr>
        <p:blipFill>
          <a:blip r:embed="rId2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86247" y="4702555"/>
            <a:ext cx="3833876" cy="692911"/>
          </a:xfrm>
          <a:prstGeom prst="rect">
            <a:avLst/>
          </a:prstGeom>
          <a:noFill/>
          <a:extLst/>
        </p:spPr>
      </p:pic>
      <p:pic>
        <p:nvPicPr>
          <p:cNvPr id="284" name="Picture 174"/>
          <p:cNvPicPr>
            <a:picLocks noChangeAspect="0" noChangeArrowheads="1"/>
          </p:cNvPicPr>
          <p:nvPr/>
        </p:nvPicPr>
        <p:blipFill>
          <a:blip r:embed="rId2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5297423" y="4713731"/>
            <a:ext cx="3809238" cy="668273"/>
          </a:xfrm>
          <a:prstGeom prst="rect">
            <a:avLst/>
          </a:prstGeom>
          <a:noFill/>
          <a:extLst/>
        </p:spPr>
      </p:pic>
      <p:pic>
        <p:nvPicPr>
          <p:cNvPr id="285" name="Picture 182"/>
          <p:cNvPicPr>
            <a:picLocks noChangeAspect="0" noChangeArrowheads="1"/>
          </p:cNvPicPr>
          <p:nvPr/>
        </p:nvPicPr>
        <p:blipFill>
          <a:blip r:embed="rId2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915155" y="4291634"/>
            <a:ext cx="1975866" cy="1866519"/>
          </a:xfrm>
          <a:prstGeom prst="rect">
            <a:avLst/>
          </a:prstGeom>
          <a:noFill/>
          <a:extLst/>
        </p:spPr>
      </p:pic>
      <p:pic>
        <p:nvPicPr>
          <p:cNvPr id="286" name="Picture 286"/>
          <p:cNvPicPr>
            <a:picLocks noChangeAspect="0" noChangeArrowheads="1"/>
          </p:cNvPicPr>
          <p:nvPr/>
        </p:nvPicPr>
        <p:blipFill>
          <a:blip r:embed="rId2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283455" y="4699508"/>
            <a:ext cx="791972" cy="683767"/>
          </a:xfrm>
          <a:prstGeom prst="rect">
            <a:avLst/>
          </a:prstGeom>
          <a:noFill/>
          <a:extLst/>
        </p:spPr>
      </p:pic>
      <p:pic>
        <p:nvPicPr>
          <p:cNvPr id="287" name="Picture 184"/>
          <p:cNvPicPr>
            <a:picLocks noChangeAspect="0" noChangeArrowheads="1"/>
          </p:cNvPicPr>
          <p:nvPr/>
        </p:nvPicPr>
        <p:blipFill>
          <a:blip r:embed="rId2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4306823" y="4701540"/>
            <a:ext cx="767333" cy="659130"/>
          </a:xfrm>
          <a:prstGeom prst="rect">
            <a:avLst/>
          </a:prstGeom>
          <a:noFill/>
          <a:extLst/>
        </p:spPr>
      </p:pic>
      <p:sp>
        <p:nvSpPr>
          <p:cNvPr id="288" name="Rectangle 288"/>
          <p:cNvSpPr/>
          <p:nvPr/>
        </p:nvSpPr>
        <p:spPr>
          <a:xfrm rot="0" flipH="0" flipV="0">
            <a:off x="4569205" y="1849901"/>
            <a:ext cx="2825800" cy="400870"/>
          </a:xfrm>
          <a:prstGeom prst="rect">
            <a:avLst/>
          </a:prstGeom>
        </p:spPr>
      </p:sp>
      <p:sp>
        <p:nvSpPr>
          <p:cNvPr id="289" name="Freeform 289"/>
          <p:cNvSpPr/>
          <p:nvPr/>
        </p:nvSpPr>
        <p:spPr>
          <a:xfrm rot="0" flipH="0" flipV="0">
            <a:off x="4580919" y="1970262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 rot="0" flipH="0" flipV="0">
            <a:off x="4746716" y="1970262"/>
            <a:ext cx="87698" cy="200802"/>
          </a:xfrm>
          <a:custGeom>
            <a:pathLst>
              <a:path w="3993554" h="9144000">
                <a:moveTo>
                  <a:pt x="3993554" y="9144000"/>
                </a:moveTo>
                <a:lnTo>
                  <a:pt x="2250876" y="9144000"/>
                </a:lnTo>
                <a:lnTo>
                  <a:pt x="2250876" y="2560241"/>
                </a:lnTo>
                <a:cubicBezTo>
                  <a:pt x="1614289" y="3157803"/>
                  <a:pt x="863996" y="3599789"/>
                  <a:pt x="0" y="3886200"/>
                </a:cubicBezTo>
                <a:lnTo>
                  <a:pt x="0" y="2298700"/>
                </a:lnTo>
                <a:cubicBezTo>
                  <a:pt x="454818" y="2150005"/>
                  <a:pt x="948862" y="1868091"/>
                  <a:pt x="1482129" y="1452960"/>
                </a:cubicBezTo>
                <a:cubicBezTo>
                  <a:pt x="2015397" y="1037829"/>
                  <a:pt x="2381250" y="553509"/>
                  <a:pt x="2579687" y="0"/>
                </a:cubicBezTo>
                <a:lnTo>
                  <a:pt x="3993554" y="0"/>
                </a:lnTo>
                <a:close/>
              </a:path>
            </a:pathLst>
          </a:custGeom>
          <a:solidFill>
            <a:srgbClr val="BD000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 rot="0" flipH="0" flipV="0">
            <a:off x="6821836" y="1974666"/>
            <a:ext cx="246849" cy="244361"/>
          </a:xfrm>
          <a:custGeom>
            <a:pathLst>
              <a:path w="12303125" h="12179100">
                <a:moveTo>
                  <a:pt x="12017772" y="1574998"/>
                </a:moveTo>
                <a:cubicBezTo>
                  <a:pt x="11653970" y="1674217"/>
                  <a:pt x="11294335" y="1767218"/>
                  <a:pt x="10938867" y="1854001"/>
                </a:cubicBezTo>
                <a:cubicBezTo>
                  <a:pt x="11277799" y="2011164"/>
                  <a:pt x="11732552" y="2191014"/>
                  <a:pt x="12303125" y="2393553"/>
                </a:cubicBezTo>
                <a:cubicBezTo>
                  <a:pt x="12166600" y="3253448"/>
                  <a:pt x="11957778" y="3821906"/>
                  <a:pt x="11676658" y="4098925"/>
                </a:cubicBezTo>
                <a:cubicBezTo>
                  <a:pt x="11395538" y="4375943"/>
                  <a:pt x="10930467" y="4514453"/>
                  <a:pt x="10281444" y="4514453"/>
                </a:cubicBezTo>
                <a:lnTo>
                  <a:pt x="8346678" y="4514453"/>
                </a:lnTo>
                <a:cubicBezTo>
                  <a:pt x="7180924" y="4514453"/>
                  <a:pt x="6598047" y="3939778"/>
                  <a:pt x="6598047" y="2790428"/>
                </a:cubicBezTo>
                <a:lnTo>
                  <a:pt x="6598047" y="0"/>
                </a:lnTo>
                <a:lnTo>
                  <a:pt x="8210352" y="0"/>
                </a:lnTo>
                <a:lnTo>
                  <a:pt x="8210352" y="1147167"/>
                </a:lnTo>
                <a:cubicBezTo>
                  <a:pt x="9338932" y="870148"/>
                  <a:pt x="10397266" y="545637"/>
                  <a:pt x="11385352" y="173633"/>
                </a:cubicBezTo>
                <a:close/>
                <a:moveTo>
                  <a:pt x="8210352" y="2437011"/>
                </a:moveTo>
                <a:lnTo>
                  <a:pt x="8210352" y="2530078"/>
                </a:lnTo>
                <a:cubicBezTo>
                  <a:pt x="8210352" y="2926953"/>
                  <a:pt x="8429427" y="3125390"/>
                  <a:pt x="8867577" y="3125390"/>
                </a:cubicBezTo>
                <a:lnTo>
                  <a:pt x="9872266" y="3125390"/>
                </a:lnTo>
                <a:cubicBezTo>
                  <a:pt x="10178124" y="3125390"/>
                  <a:pt x="10389923" y="3069564"/>
                  <a:pt x="10507663" y="2957909"/>
                </a:cubicBezTo>
                <a:cubicBezTo>
                  <a:pt x="10625535" y="2846255"/>
                  <a:pt x="10719660" y="2490721"/>
                  <a:pt x="10790039" y="1891308"/>
                </a:cubicBezTo>
                <a:cubicBezTo>
                  <a:pt x="9913607" y="2102181"/>
                  <a:pt x="9053711" y="2284081"/>
                  <a:pt x="8210352" y="2437011"/>
                </a:cubicBezTo>
                <a:close/>
                <a:moveTo>
                  <a:pt x="148828" y="4204295"/>
                </a:moveTo>
                <a:lnTo>
                  <a:pt x="0" y="2852539"/>
                </a:lnTo>
                <a:lnTo>
                  <a:pt x="3559374" y="2467967"/>
                </a:lnTo>
                <a:lnTo>
                  <a:pt x="3559374" y="1996678"/>
                </a:lnTo>
                <a:lnTo>
                  <a:pt x="334764" y="1996678"/>
                </a:lnTo>
                <a:lnTo>
                  <a:pt x="334764" y="793750"/>
                </a:lnTo>
                <a:lnTo>
                  <a:pt x="3559374" y="793750"/>
                </a:lnTo>
                <a:lnTo>
                  <a:pt x="3559374" y="24804"/>
                </a:lnTo>
                <a:lnTo>
                  <a:pt x="5171678" y="24804"/>
                </a:lnTo>
                <a:lnTo>
                  <a:pt x="5171678" y="4576365"/>
                </a:lnTo>
                <a:lnTo>
                  <a:pt x="3559374" y="4576365"/>
                </a:lnTo>
                <a:lnTo>
                  <a:pt x="3559374" y="3733006"/>
                </a:lnTo>
                <a:close/>
                <a:moveTo>
                  <a:pt x="3063280" y="12179100"/>
                </a:moveTo>
                <a:lnTo>
                  <a:pt x="1326952" y="12179100"/>
                </a:lnTo>
                <a:lnTo>
                  <a:pt x="1326952" y="5022850"/>
                </a:lnTo>
                <a:lnTo>
                  <a:pt x="10876757" y="5022850"/>
                </a:lnTo>
                <a:lnTo>
                  <a:pt x="10876757" y="10269140"/>
                </a:lnTo>
                <a:cubicBezTo>
                  <a:pt x="10876757" y="10810741"/>
                  <a:pt x="10757892" y="11216877"/>
                  <a:pt x="10520164" y="11487546"/>
                </a:cubicBezTo>
                <a:cubicBezTo>
                  <a:pt x="10282436" y="11758347"/>
                  <a:pt x="9995099" y="11934030"/>
                  <a:pt x="9658152" y="12014596"/>
                </a:cubicBezTo>
                <a:cubicBezTo>
                  <a:pt x="9321337" y="12095294"/>
                  <a:pt x="8259961" y="12129425"/>
                  <a:pt x="6474024" y="12116989"/>
                </a:cubicBezTo>
                <a:cubicBezTo>
                  <a:pt x="6391341" y="11678839"/>
                  <a:pt x="6259050" y="11174477"/>
                  <a:pt x="6077149" y="10603903"/>
                </a:cubicBezTo>
                <a:cubicBezTo>
                  <a:pt x="6717837" y="10628774"/>
                  <a:pt x="7505369" y="10641210"/>
                  <a:pt x="8439746" y="10641210"/>
                </a:cubicBezTo>
                <a:cubicBezTo>
                  <a:pt x="8894432" y="10641210"/>
                  <a:pt x="9127993" y="10388997"/>
                  <a:pt x="9140428" y="9884568"/>
                </a:cubicBezTo>
                <a:lnTo>
                  <a:pt x="3063280" y="9884568"/>
                </a:lnTo>
                <a:close/>
                <a:moveTo>
                  <a:pt x="9140428" y="6287889"/>
                </a:moveTo>
                <a:lnTo>
                  <a:pt x="3063280" y="6287889"/>
                </a:lnTo>
                <a:lnTo>
                  <a:pt x="3063280" y="6970117"/>
                </a:lnTo>
                <a:lnTo>
                  <a:pt x="9140428" y="6970117"/>
                </a:lnTo>
                <a:close/>
                <a:moveTo>
                  <a:pt x="3063280" y="8768358"/>
                </a:moveTo>
                <a:lnTo>
                  <a:pt x="9140428" y="8768358"/>
                </a:lnTo>
                <a:lnTo>
                  <a:pt x="9140428" y="8086328"/>
                </a:lnTo>
                <a:lnTo>
                  <a:pt x="3063280" y="8086328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 rot="0" flipH="0" flipV="0">
            <a:off x="7143928" y="1982876"/>
            <a:ext cx="247347" cy="236151"/>
          </a:xfrm>
          <a:custGeom>
            <a:pathLst>
              <a:path w="12327930" h="11769922">
                <a:moveTo>
                  <a:pt x="37108" y="4477345"/>
                </a:moveTo>
                <a:lnTo>
                  <a:pt x="5239941" y="4477345"/>
                </a:lnTo>
                <a:lnTo>
                  <a:pt x="4998045" y="3919140"/>
                </a:lnTo>
                <a:lnTo>
                  <a:pt x="1302147" y="3919140"/>
                </a:lnTo>
                <a:lnTo>
                  <a:pt x="1302147" y="0"/>
                </a:lnTo>
                <a:lnTo>
                  <a:pt x="11025584" y="0"/>
                </a:lnTo>
                <a:lnTo>
                  <a:pt x="11025584" y="3919140"/>
                </a:lnTo>
                <a:lnTo>
                  <a:pt x="7106444" y="3919140"/>
                </a:lnTo>
                <a:lnTo>
                  <a:pt x="7304881" y="4477345"/>
                </a:lnTo>
                <a:lnTo>
                  <a:pt x="12327930" y="4477345"/>
                </a:lnTo>
                <a:lnTo>
                  <a:pt x="12327930" y="5692775"/>
                </a:lnTo>
                <a:lnTo>
                  <a:pt x="37108" y="5692775"/>
                </a:lnTo>
                <a:close/>
                <a:moveTo>
                  <a:pt x="9314061" y="992187"/>
                </a:moveTo>
                <a:lnTo>
                  <a:pt x="3013670" y="992187"/>
                </a:lnTo>
                <a:lnTo>
                  <a:pt x="3013670" y="1525587"/>
                </a:lnTo>
                <a:lnTo>
                  <a:pt x="9314061" y="1525587"/>
                </a:lnTo>
                <a:close/>
                <a:moveTo>
                  <a:pt x="9314061" y="2926953"/>
                </a:moveTo>
                <a:lnTo>
                  <a:pt x="9314061" y="2393751"/>
                </a:lnTo>
                <a:lnTo>
                  <a:pt x="3013670" y="2393751"/>
                </a:lnTo>
                <a:lnTo>
                  <a:pt x="3013670" y="2926953"/>
                </a:lnTo>
                <a:close/>
                <a:moveTo>
                  <a:pt x="1649412" y="6213673"/>
                </a:moveTo>
                <a:lnTo>
                  <a:pt x="10727928" y="6213673"/>
                </a:lnTo>
                <a:lnTo>
                  <a:pt x="10727928" y="8917384"/>
                </a:lnTo>
                <a:lnTo>
                  <a:pt x="7218164" y="8917384"/>
                </a:lnTo>
                <a:lnTo>
                  <a:pt x="7218164" y="10442772"/>
                </a:lnTo>
                <a:cubicBezTo>
                  <a:pt x="7218164" y="10860417"/>
                  <a:pt x="7104459" y="11178777"/>
                  <a:pt x="6877050" y="11397852"/>
                </a:cubicBezTo>
                <a:cubicBezTo>
                  <a:pt x="6649641" y="11616927"/>
                  <a:pt x="6299266" y="11733674"/>
                  <a:pt x="5825926" y="11748094"/>
                </a:cubicBezTo>
                <a:cubicBezTo>
                  <a:pt x="5352587" y="11762646"/>
                  <a:pt x="4807942" y="11769922"/>
                  <a:pt x="4191992" y="11769922"/>
                </a:cubicBezTo>
                <a:cubicBezTo>
                  <a:pt x="4125846" y="11373047"/>
                  <a:pt x="4018359" y="10914128"/>
                  <a:pt x="3869531" y="10393163"/>
                </a:cubicBezTo>
                <a:lnTo>
                  <a:pt x="3906639" y="10393163"/>
                </a:lnTo>
                <a:lnTo>
                  <a:pt x="4874022" y="10436621"/>
                </a:lnTo>
                <a:cubicBezTo>
                  <a:pt x="5122069" y="10436621"/>
                  <a:pt x="5294643" y="10398388"/>
                  <a:pt x="5391745" y="10321924"/>
                </a:cubicBezTo>
                <a:cubicBezTo>
                  <a:pt x="5488980" y="10245459"/>
                  <a:pt x="5539647" y="10112110"/>
                  <a:pt x="5543748" y="9921875"/>
                </a:cubicBezTo>
                <a:lnTo>
                  <a:pt x="5543748" y="8917384"/>
                </a:lnTo>
                <a:lnTo>
                  <a:pt x="1649412" y="8917384"/>
                </a:lnTo>
                <a:close/>
                <a:moveTo>
                  <a:pt x="9041209" y="7900392"/>
                </a:moveTo>
                <a:lnTo>
                  <a:pt x="9041209" y="7230665"/>
                </a:lnTo>
                <a:lnTo>
                  <a:pt x="3336131" y="7230665"/>
                </a:lnTo>
                <a:lnTo>
                  <a:pt x="3336131" y="7900392"/>
                </a:lnTo>
                <a:close/>
                <a:moveTo>
                  <a:pt x="3423047" y="9028906"/>
                </a:moveTo>
                <a:lnTo>
                  <a:pt x="4229100" y="10157618"/>
                </a:lnTo>
                <a:cubicBezTo>
                  <a:pt x="3055011" y="10719857"/>
                  <a:pt x="1922264" y="11236588"/>
                  <a:pt x="830858" y="11707811"/>
                </a:cubicBezTo>
                <a:cubicBezTo>
                  <a:pt x="599347" y="11294400"/>
                  <a:pt x="322395" y="10852083"/>
                  <a:pt x="0" y="10380860"/>
                </a:cubicBezTo>
                <a:cubicBezTo>
                  <a:pt x="1149218" y="10008724"/>
                  <a:pt x="2290233" y="9558073"/>
                  <a:pt x="3423047" y="9028906"/>
                </a:cubicBezTo>
                <a:close/>
                <a:moveTo>
                  <a:pt x="8718748" y="9128125"/>
                </a:moveTo>
                <a:cubicBezTo>
                  <a:pt x="9917708" y="9525000"/>
                  <a:pt x="11087695" y="9938411"/>
                  <a:pt x="12228711" y="10368358"/>
                </a:cubicBezTo>
                <a:lnTo>
                  <a:pt x="11496873" y="11670704"/>
                </a:lnTo>
                <a:cubicBezTo>
                  <a:pt x="10496484" y="11248958"/>
                  <a:pt x="9338931" y="10790038"/>
                  <a:pt x="8024217" y="10293944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Rectangle 293"/>
          <p:cNvSpPr/>
          <p:nvPr/>
        </p:nvSpPr>
        <p:spPr>
          <a:xfrm rot="0" flipH="0" flipV="0">
            <a:off x="2848101" y="2354309"/>
            <a:ext cx="4546980" cy="870494"/>
          </a:xfrm>
          <a:prstGeom prst="rect">
            <a:avLst/>
          </a:prstGeom>
        </p:spPr>
      </p:sp>
      <p:sp>
        <p:nvSpPr>
          <p:cNvPr id="294" name="Freeform 294"/>
          <p:cNvSpPr/>
          <p:nvPr/>
        </p:nvSpPr>
        <p:spPr>
          <a:xfrm rot="0" flipH="0" flipV="0">
            <a:off x="2918383" y="2565615"/>
            <a:ext cx="469340" cy="550343"/>
          </a:xfrm>
          <a:custGeom>
            <a:pathLst>
              <a:path w="9773047" h="11459765">
                <a:moveTo>
                  <a:pt x="0" y="11459765"/>
                </a:moveTo>
                <a:lnTo>
                  <a:pt x="0" y="0"/>
                </a:lnTo>
                <a:lnTo>
                  <a:pt x="9773047" y="0"/>
                </a:lnTo>
                <a:lnTo>
                  <a:pt x="9773047" y="11459765"/>
                </a:lnTo>
                <a:lnTo>
                  <a:pt x="8011914" y="11459765"/>
                </a:lnTo>
                <a:lnTo>
                  <a:pt x="8011914" y="10616406"/>
                </a:lnTo>
                <a:lnTo>
                  <a:pt x="1761133" y="10616406"/>
                </a:lnTo>
                <a:lnTo>
                  <a:pt x="1761133" y="11459765"/>
                </a:lnTo>
                <a:close/>
                <a:moveTo>
                  <a:pt x="8011914" y="1637110"/>
                </a:moveTo>
                <a:lnTo>
                  <a:pt x="1761133" y="1637110"/>
                </a:lnTo>
                <a:lnTo>
                  <a:pt x="1761133" y="3001368"/>
                </a:lnTo>
                <a:lnTo>
                  <a:pt x="8011914" y="3001368"/>
                </a:lnTo>
                <a:close/>
                <a:moveTo>
                  <a:pt x="1761133" y="5953125"/>
                </a:moveTo>
                <a:lnTo>
                  <a:pt x="8011914" y="5953125"/>
                </a:lnTo>
                <a:lnTo>
                  <a:pt x="8011914" y="4588868"/>
                </a:lnTo>
                <a:lnTo>
                  <a:pt x="1761133" y="4588868"/>
                </a:lnTo>
                <a:close/>
                <a:moveTo>
                  <a:pt x="1761133" y="8979297"/>
                </a:moveTo>
                <a:lnTo>
                  <a:pt x="8011914" y="8979297"/>
                </a:lnTo>
                <a:lnTo>
                  <a:pt x="8011914" y="7540625"/>
                </a:lnTo>
                <a:lnTo>
                  <a:pt x="1761133" y="7540625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60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Freeform 295"/>
          <p:cNvSpPr/>
          <p:nvPr/>
        </p:nvSpPr>
        <p:spPr>
          <a:xfrm rot="0" flipH="0" flipV="0">
            <a:off x="4562631" y="2965434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 rot="0" flipH="0" flipV="0">
            <a:off x="4713311" y="2965434"/>
            <a:ext cx="134133" cy="200802"/>
          </a:xfrm>
          <a:custGeom>
            <a:pathLst>
              <a:path w="6108105" h="9144000">
                <a:moveTo>
                  <a:pt x="6108105" y="7531100"/>
                </a:moveTo>
                <a:lnTo>
                  <a:pt x="6108105" y="9144000"/>
                </a:lnTo>
                <a:lnTo>
                  <a:pt x="0" y="9144000"/>
                </a:lnTo>
                <a:cubicBezTo>
                  <a:pt x="66146" y="8531093"/>
                  <a:pt x="264583" y="7950333"/>
                  <a:pt x="595312" y="7401719"/>
                </a:cubicBezTo>
                <a:cubicBezTo>
                  <a:pt x="926042" y="6852973"/>
                  <a:pt x="1579232" y="6125171"/>
                  <a:pt x="2554883" y="5218311"/>
                </a:cubicBezTo>
                <a:cubicBezTo>
                  <a:pt x="3340430" y="4485283"/>
                  <a:pt x="3822038" y="3988330"/>
                  <a:pt x="3999706" y="3727450"/>
                </a:cubicBezTo>
                <a:cubicBezTo>
                  <a:pt x="4239551" y="3367220"/>
                  <a:pt x="4359473" y="3011091"/>
                  <a:pt x="4359473" y="2659063"/>
                </a:cubicBezTo>
                <a:cubicBezTo>
                  <a:pt x="4359473" y="2269861"/>
                  <a:pt x="4255095" y="1970683"/>
                  <a:pt x="4046339" y="1761530"/>
                </a:cubicBezTo>
                <a:cubicBezTo>
                  <a:pt x="3837583" y="1552377"/>
                  <a:pt x="3549187" y="1447800"/>
                  <a:pt x="3181151" y="1447800"/>
                </a:cubicBezTo>
                <a:cubicBezTo>
                  <a:pt x="2817349" y="1447800"/>
                  <a:pt x="2527961" y="1557536"/>
                  <a:pt x="2312987" y="1777008"/>
                </a:cubicBezTo>
                <a:cubicBezTo>
                  <a:pt x="2098013" y="1996480"/>
                  <a:pt x="1973990" y="2360877"/>
                  <a:pt x="1940917" y="2870200"/>
                </a:cubicBezTo>
                <a:lnTo>
                  <a:pt x="204589" y="2696369"/>
                </a:lnTo>
                <a:cubicBezTo>
                  <a:pt x="307909" y="1735402"/>
                  <a:pt x="632420" y="1045766"/>
                  <a:pt x="1178123" y="627460"/>
                </a:cubicBezTo>
                <a:cubicBezTo>
                  <a:pt x="1723826" y="209154"/>
                  <a:pt x="2405988" y="0"/>
                  <a:pt x="3224609" y="0"/>
                </a:cubicBezTo>
                <a:cubicBezTo>
                  <a:pt x="4121679" y="0"/>
                  <a:pt x="4826529" y="242557"/>
                  <a:pt x="5339159" y="727671"/>
                </a:cubicBezTo>
                <a:cubicBezTo>
                  <a:pt x="5851790" y="1212652"/>
                  <a:pt x="6108105" y="1815836"/>
                  <a:pt x="6108105" y="2537222"/>
                </a:cubicBezTo>
                <a:cubicBezTo>
                  <a:pt x="6108105" y="2947723"/>
                  <a:pt x="6034683" y="3338513"/>
                  <a:pt x="5887839" y="3709591"/>
                </a:cubicBezTo>
                <a:cubicBezTo>
                  <a:pt x="5741127" y="4080669"/>
                  <a:pt x="5508625" y="4469342"/>
                  <a:pt x="5190331" y="4875610"/>
                </a:cubicBezTo>
                <a:cubicBezTo>
                  <a:pt x="4979458" y="5145088"/>
                  <a:pt x="4599120" y="5532769"/>
                  <a:pt x="4049316" y="6038652"/>
                </a:cubicBezTo>
                <a:cubicBezTo>
                  <a:pt x="3499511" y="6544403"/>
                  <a:pt x="3151187" y="6880225"/>
                  <a:pt x="3004344" y="7046119"/>
                </a:cubicBezTo>
                <a:cubicBezTo>
                  <a:pt x="2857632" y="7211881"/>
                  <a:pt x="2738834" y="7373541"/>
                  <a:pt x="2647950" y="75311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27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 rot="0" flipH="0" flipV="0">
            <a:off x="6821217" y="2948121"/>
            <a:ext cx="241830" cy="246304"/>
          </a:xfrm>
          <a:custGeom>
            <a:pathLst>
              <a:path w="12067381" h="12290622">
                <a:moveTo>
                  <a:pt x="5717381" y="12030272"/>
                </a:moveTo>
                <a:cubicBezTo>
                  <a:pt x="5568553" y="11286132"/>
                  <a:pt x="5419725" y="10653579"/>
                  <a:pt x="5270897" y="10132615"/>
                </a:cubicBezTo>
                <a:cubicBezTo>
                  <a:pt x="6300258" y="10174023"/>
                  <a:pt x="7009275" y="10194726"/>
                  <a:pt x="7397948" y="10194726"/>
                </a:cubicBezTo>
                <a:cubicBezTo>
                  <a:pt x="7674967" y="10194726"/>
                  <a:pt x="7886832" y="10170980"/>
                  <a:pt x="8033544" y="10123487"/>
                </a:cubicBezTo>
                <a:cubicBezTo>
                  <a:pt x="8180255" y="10075862"/>
                  <a:pt x="8301170" y="9999332"/>
                  <a:pt x="8396287" y="9893895"/>
                </a:cubicBezTo>
                <a:cubicBezTo>
                  <a:pt x="8491405" y="9788459"/>
                  <a:pt x="8555500" y="9669595"/>
                  <a:pt x="8588573" y="9537303"/>
                </a:cubicBezTo>
                <a:cubicBezTo>
                  <a:pt x="8621646" y="9405011"/>
                  <a:pt x="8657828" y="8950259"/>
                  <a:pt x="8697119" y="8173045"/>
                </a:cubicBezTo>
                <a:cubicBezTo>
                  <a:pt x="8736409" y="7395831"/>
                  <a:pt x="8756055" y="6862564"/>
                  <a:pt x="8756055" y="6573242"/>
                </a:cubicBezTo>
                <a:lnTo>
                  <a:pt x="4836914" y="6573242"/>
                </a:lnTo>
                <a:cubicBezTo>
                  <a:pt x="4584634" y="8942056"/>
                  <a:pt x="3418813" y="10847849"/>
                  <a:pt x="1339453" y="12290622"/>
                </a:cubicBezTo>
                <a:cubicBezTo>
                  <a:pt x="1132681" y="11992966"/>
                  <a:pt x="686197" y="11447263"/>
                  <a:pt x="0" y="10653513"/>
                </a:cubicBezTo>
                <a:cubicBezTo>
                  <a:pt x="913606" y="10058201"/>
                  <a:pt x="1607079" y="9386424"/>
                  <a:pt x="2080419" y="8638183"/>
                </a:cubicBezTo>
                <a:cubicBezTo>
                  <a:pt x="2553758" y="7889941"/>
                  <a:pt x="2831769" y="7155127"/>
                  <a:pt x="2914451" y="6433740"/>
                </a:cubicBezTo>
                <a:cubicBezTo>
                  <a:pt x="2997134" y="5712222"/>
                  <a:pt x="3048794" y="4683852"/>
                  <a:pt x="3069431" y="3348633"/>
                </a:cubicBezTo>
                <a:lnTo>
                  <a:pt x="272851" y="3348633"/>
                </a:lnTo>
                <a:lnTo>
                  <a:pt x="272851" y="1711523"/>
                </a:lnTo>
                <a:lnTo>
                  <a:pt x="5425876" y="1711523"/>
                </a:lnTo>
                <a:lnTo>
                  <a:pt x="4936133" y="458787"/>
                </a:lnTo>
                <a:lnTo>
                  <a:pt x="6908006" y="0"/>
                </a:lnTo>
                <a:cubicBezTo>
                  <a:pt x="7180924" y="682095"/>
                  <a:pt x="7387630" y="1252603"/>
                  <a:pt x="7528123" y="1711523"/>
                </a:cubicBezTo>
                <a:lnTo>
                  <a:pt x="12067381" y="1711523"/>
                </a:lnTo>
                <a:lnTo>
                  <a:pt x="12067381" y="3348633"/>
                </a:lnTo>
                <a:lnTo>
                  <a:pt x="4960937" y="3348633"/>
                </a:lnTo>
                <a:cubicBezTo>
                  <a:pt x="4952603" y="3861263"/>
                  <a:pt x="4938117" y="4390429"/>
                  <a:pt x="4917480" y="4936133"/>
                </a:cubicBezTo>
                <a:lnTo>
                  <a:pt x="10715625" y="4936133"/>
                </a:lnTo>
                <a:cubicBezTo>
                  <a:pt x="10678319" y="6023305"/>
                  <a:pt x="10628643" y="7144676"/>
                  <a:pt x="10566598" y="8300243"/>
                </a:cubicBezTo>
                <a:cubicBezTo>
                  <a:pt x="10504686" y="9455679"/>
                  <a:pt x="10445816" y="10173957"/>
                  <a:pt x="10389989" y="10455076"/>
                </a:cubicBezTo>
                <a:cubicBezTo>
                  <a:pt x="10334162" y="10736195"/>
                  <a:pt x="10216290" y="10999720"/>
                  <a:pt x="10036373" y="11245650"/>
                </a:cubicBezTo>
                <a:cubicBezTo>
                  <a:pt x="9856589" y="11491713"/>
                  <a:pt x="9640623" y="11667462"/>
                  <a:pt x="9388475" y="11772899"/>
                </a:cubicBezTo>
                <a:cubicBezTo>
                  <a:pt x="9136327" y="11878335"/>
                  <a:pt x="8744611" y="11947590"/>
                  <a:pt x="8213328" y="11980663"/>
                </a:cubicBezTo>
                <a:cubicBezTo>
                  <a:pt x="7682177" y="12013736"/>
                  <a:pt x="6850195" y="12030272"/>
                  <a:pt x="5717381" y="12030272"/>
                </a:cubicBezTo>
                <a:close/>
              </a:path>
            </a:pathLst>
          </a:custGeom>
          <a:solidFill>
            <a:srgbClr val="C0000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 rot="0" flipH="0" flipV="0">
            <a:off x="7145299" y="2946629"/>
            <a:ext cx="247051" cy="247051"/>
          </a:xfrm>
          <a:custGeom>
            <a:pathLst>
              <a:path w="12327930" h="12327928">
                <a:moveTo>
                  <a:pt x="4812110" y="173632"/>
                </a:moveTo>
                <a:lnTo>
                  <a:pt x="6908007" y="0"/>
                </a:lnTo>
                <a:cubicBezTo>
                  <a:pt x="7003124" y="260350"/>
                  <a:pt x="7110611" y="578643"/>
                  <a:pt x="7230467" y="954881"/>
                </a:cubicBezTo>
                <a:lnTo>
                  <a:pt x="11831836" y="954881"/>
                </a:lnTo>
                <a:lnTo>
                  <a:pt x="11831836" y="2951757"/>
                </a:lnTo>
                <a:lnTo>
                  <a:pt x="10169922" y="2951757"/>
                </a:lnTo>
                <a:lnTo>
                  <a:pt x="10169922" y="2232422"/>
                </a:lnTo>
                <a:lnTo>
                  <a:pt x="2083594" y="2232422"/>
                </a:lnTo>
                <a:lnTo>
                  <a:pt x="2083594" y="2951757"/>
                </a:lnTo>
                <a:lnTo>
                  <a:pt x="421680" y="2951757"/>
                </a:lnTo>
                <a:lnTo>
                  <a:pt x="421680" y="954881"/>
                </a:lnTo>
                <a:lnTo>
                  <a:pt x="5140722" y="954881"/>
                </a:lnTo>
                <a:cubicBezTo>
                  <a:pt x="5024967" y="657225"/>
                  <a:pt x="4915429" y="396809"/>
                  <a:pt x="4812110" y="173632"/>
                </a:cubicBezTo>
                <a:close/>
                <a:moveTo>
                  <a:pt x="12067382" y="4340820"/>
                </a:moveTo>
                <a:lnTo>
                  <a:pt x="9958983" y="4340820"/>
                </a:lnTo>
                <a:cubicBezTo>
                  <a:pt x="9570442" y="4869987"/>
                  <a:pt x="9132227" y="5322622"/>
                  <a:pt x="8644335" y="5698728"/>
                </a:cubicBezTo>
                <a:lnTo>
                  <a:pt x="11608594" y="6325195"/>
                </a:lnTo>
                <a:lnTo>
                  <a:pt x="10790039" y="7813476"/>
                </a:lnTo>
                <a:cubicBezTo>
                  <a:pt x="9508397" y="7387629"/>
                  <a:pt x="8204068" y="6999022"/>
                  <a:pt x="6877050" y="6647656"/>
                </a:cubicBezTo>
                <a:cubicBezTo>
                  <a:pt x="5603743" y="7118879"/>
                  <a:pt x="3761978" y="7499217"/>
                  <a:pt x="1351757" y="7788672"/>
                </a:cubicBezTo>
                <a:cubicBezTo>
                  <a:pt x="1153319" y="7284243"/>
                  <a:pt x="938345" y="6808787"/>
                  <a:pt x="706835" y="6362303"/>
                </a:cubicBezTo>
                <a:cubicBezTo>
                  <a:pt x="2104232" y="6292056"/>
                  <a:pt x="3288639" y="6174250"/>
                  <a:pt x="4260057" y="6008886"/>
                </a:cubicBezTo>
                <a:cubicBezTo>
                  <a:pt x="3462206" y="5826985"/>
                  <a:pt x="2658137" y="5659569"/>
                  <a:pt x="1847850" y="5506640"/>
                </a:cubicBezTo>
                <a:cubicBezTo>
                  <a:pt x="2199217" y="5126302"/>
                  <a:pt x="2536164" y="4737695"/>
                  <a:pt x="2858691" y="4340820"/>
                </a:cubicBezTo>
                <a:lnTo>
                  <a:pt x="260350" y="4340820"/>
                </a:lnTo>
                <a:lnTo>
                  <a:pt x="260350" y="3175000"/>
                </a:lnTo>
                <a:lnTo>
                  <a:pt x="3751660" y="3175000"/>
                </a:lnTo>
                <a:cubicBezTo>
                  <a:pt x="3966634" y="2877343"/>
                  <a:pt x="4175390" y="2575520"/>
                  <a:pt x="4377928" y="2269529"/>
                </a:cubicBezTo>
                <a:lnTo>
                  <a:pt x="6250782" y="2604492"/>
                </a:lnTo>
                <a:lnTo>
                  <a:pt x="5785644" y="3175000"/>
                </a:lnTo>
                <a:lnTo>
                  <a:pt x="12067382" y="3175000"/>
                </a:lnTo>
                <a:close/>
                <a:moveTo>
                  <a:pt x="4365625" y="4849217"/>
                </a:moveTo>
                <a:lnTo>
                  <a:pt x="6703417" y="5301853"/>
                </a:lnTo>
                <a:cubicBezTo>
                  <a:pt x="7224250" y="5053806"/>
                  <a:pt x="7658299" y="4733462"/>
                  <a:pt x="8005564" y="4340820"/>
                </a:cubicBezTo>
                <a:lnTo>
                  <a:pt x="4805760" y="4340820"/>
                </a:lnTo>
                <a:close/>
                <a:moveTo>
                  <a:pt x="5333008" y="7193359"/>
                </a:moveTo>
                <a:lnTo>
                  <a:pt x="6970117" y="7193359"/>
                </a:lnTo>
                <a:lnTo>
                  <a:pt x="6970117" y="8111132"/>
                </a:lnTo>
                <a:lnTo>
                  <a:pt x="12017772" y="8111132"/>
                </a:lnTo>
                <a:lnTo>
                  <a:pt x="12017772" y="9400976"/>
                </a:lnTo>
                <a:lnTo>
                  <a:pt x="8185547" y="9400976"/>
                </a:lnTo>
                <a:cubicBezTo>
                  <a:pt x="9239647" y="9979752"/>
                  <a:pt x="10620441" y="10417968"/>
                  <a:pt x="12327930" y="10715624"/>
                </a:cubicBezTo>
                <a:cubicBezTo>
                  <a:pt x="12063347" y="11252992"/>
                  <a:pt x="11835937" y="11757354"/>
                  <a:pt x="11645702" y="12228710"/>
                </a:cubicBezTo>
                <a:cubicBezTo>
                  <a:pt x="9719271" y="11745051"/>
                  <a:pt x="8160742" y="11025715"/>
                  <a:pt x="6970117" y="10070703"/>
                </a:cubicBezTo>
                <a:lnTo>
                  <a:pt x="6970117" y="12327928"/>
                </a:lnTo>
                <a:lnTo>
                  <a:pt x="5333008" y="12327928"/>
                </a:lnTo>
                <a:lnTo>
                  <a:pt x="5333008" y="10027245"/>
                </a:lnTo>
                <a:cubicBezTo>
                  <a:pt x="4158920" y="10998794"/>
                  <a:pt x="2608593" y="11732616"/>
                  <a:pt x="682030" y="12228710"/>
                </a:cubicBezTo>
                <a:cubicBezTo>
                  <a:pt x="467056" y="11691209"/>
                  <a:pt x="239713" y="11203383"/>
                  <a:pt x="0" y="10765233"/>
                </a:cubicBezTo>
                <a:cubicBezTo>
                  <a:pt x="1570964" y="10484114"/>
                  <a:pt x="2916569" y="10029362"/>
                  <a:pt x="4036814" y="9400976"/>
                </a:cubicBezTo>
                <a:lnTo>
                  <a:pt x="260350" y="9400976"/>
                </a:lnTo>
                <a:lnTo>
                  <a:pt x="260350" y="8111132"/>
                </a:lnTo>
                <a:lnTo>
                  <a:pt x="5333008" y="8111132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25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Rectangle 299"/>
          <p:cNvSpPr/>
          <p:nvPr/>
        </p:nvSpPr>
        <p:spPr>
          <a:xfrm rot="0" flipH="0" flipV="0">
            <a:off x="2848101" y="2963422"/>
            <a:ext cx="609600" cy="9590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录</a:t>
            </a:r>
          </a:p>
        </p:txBody>
      </p:sp>
      <p:sp>
        <p:nvSpPr>
          <p:cNvPr id="300" name="Rectangle 300"/>
          <p:cNvSpPr/>
          <p:nvPr/>
        </p:nvSpPr>
        <p:spPr>
          <a:xfrm rot="5400000" flipH="0" flipV="0">
            <a:off x="1972281" y="3707357"/>
            <a:ext cx="1351281" cy="4526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Conte</a:t>
            </a:r>
            <a:r>
              <a:rPr lang="en-US" sz="2663" baseline="0" b="0" i="0" dirty="0" spc="-13">
                <a:solidFill>
                  <a:srgbClr val="D9D9D9"/>
                </a:solidFill>
                <a:latin typeface="Arial" pitchFamily="0" charset="1"/>
              </a:rPr>
              <a:t>n</a:t>
            </a:r>
            <a:r>
              <a:rPr lang="en-US" sz="2663" baseline="0" b="0" i="0" dirty="0" spc="0">
                <a:solidFill>
                  <a:srgbClr val="D9D9D9"/>
                </a:solidFill>
                <a:latin typeface="Arial" pitchFamily="0" charset="1"/>
              </a:rPr>
              <a:t>ts</a:t>
            </a:r>
          </a:p>
        </p:txBody>
      </p:sp>
      <p:sp>
        <p:nvSpPr>
          <p:cNvPr id="301" name="Rectangle 301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-5-</a:t>
            </a:r>
          </a:p>
        </p:txBody>
      </p:sp>
      <p:sp>
        <p:nvSpPr>
          <p:cNvPr id="302" name="Rectangle 302"/>
          <p:cNvSpPr/>
          <p:nvPr/>
        </p:nvSpPr>
        <p:spPr>
          <a:xfrm rot="0" flipH="0" flipV="0">
            <a:off x="4533646" y="3812961"/>
            <a:ext cx="2861436" cy="400391"/>
          </a:xfrm>
          <a:prstGeom prst="rect">
            <a:avLst/>
          </a:prstGeom>
        </p:spPr>
      </p:sp>
      <p:sp>
        <p:nvSpPr>
          <p:cNvPr id="303" name="Freeform 303"/>
          <p:cNvSpPr/>
          <p:nvPr/>
        </p:nvSpPr>
        <p:spPr>
          <a:xfrm rot="0" flipH="0" flipV="0">
            <a:off x="4545359" y="3903329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 rot="0" flipH="0" flipV="0">
            <a:off x="4699578" y="3903329"/>
            <a:ext cx="132639" cy="204427"/>
          </a:xfrm>
          <a:custGeom>
            <a:pathLst>
              <a:path w="6040041" h="9309100">
                <a:moveTo>
                  <a:pt x="0" y="6733382"/>
                </a:moveTo>
                <a:lnTo>
                  <a:pt x="1686719" y="6527800"/>
                </a:lnTo>
                <a:cubicBezTo>
                  <a:pt x="1740429" y="6959865"/>
                  <a:pt x="1885090" y="7290131"/>
                  <a:pt x="2120702" y="7518599"/>
                </a:cubicBezTo>
                <a:cubicBezTo>
                  <a:pt x="2356445" y="7747067"/>
                  <a:pt x="2641732" y="7861300"/>
                  <a:pt x="2976563" y="7861300"/>
                </a:cubicBezTo>
                <a:cubicBezTo>
                  <a:pt x="3336264" y="7861300"/>
                  <a:pt x="3639079" y="7724577"/>
                  <a:pt x="3885010" y="7451130"/>
                </a:cubicBezTo>
                <a:cubicBezTo>
                  <a:pt x="4131072" y="7177551"/>
                  <a:pt x="4254103" y="6808722"/>
                  <a:pt x="4254103" y="6344643"/>
                </a:cubicBezTo>
                <a:cubicBezTo>
                  <a:pt x="4254103" y="5905302"/>
                  <a:pt x="4136298" y="5557176"/>
                  <a:pt x="3900686" y="5300266"/>
                </a:cubicBezTo>
                <a:cubicBezTo>
                  <a:pt x="3665074" y="5043356"/>
                  <a:pt x="3377737" y="4914900"/>
                  <a:pt x="3038674" y="4914900"/>
                </a:cubicBezTo>
                <a:cubicBezTo>
                  <a:pt x="2815498" y="4914900"/>
                  <a:pt x="2548864" y="4958358"/>
                  <a:pt x="2238772" y="5045274"/>
                </a:cubicBezTo>
                <a:lnTo>
                  <a:pt x="2430860" y="3632200"/>
                </a:lnTo>
                <a:cubicBezTo>
                  <a:pt x="2902215" y="3644636"/>
                  <a:pt x="3261916" y="3541978"/>
                  <a:pt x="3509963" y="3324225"/>
                </a:cubicBezTo>
                <a:cubicBezTo>
                  <a:pt x="3758010" y="3106341"/>
                  <a:pt x="3882033" y="2816953"/>
                  <a:pt x="3882033" y="2456061"/>
                </a:cubicBezTo>
                <a:cubicBezTo>
                  <a:pt x="3882033" y="2149013"/>
                  <a:pt x="3791082" y="1904207"/>
                  <a:pt x="3609181" y="1721644"/>
                </a:cubicBezTo>
                <a:cubicBezTo>
                  <a:pt x="3427280" y="1539082"/>
                  <a:pt x="3185451" y="1447800"/>
                  <a:pt x="2883694" y="1447800"/>
                </a:cubicBezTo>
                <a:cubicBezTo>
                  <a:pt x="2585905" y="1447800"/>
                  <a:pt x="2331575" y="1551517"/>
                  <a:pt x="2120702" y="1758950"/>
                </a:cubicBezTo>
                <a:cubicBezTo>
                  <a:pt x="1909961" y="1966252"/>
                  <a:pt x="1781837" y="2268935"/>
                  <a:pt x="1736328" y="2667000"/>
                </a:cubicBezTo>
                <a:lnTo>
                  <a:pt x="130374" y="2393355"/>
                </a:lnTo>
                <a:cubicBezTo>
                  <a:pt x="242028" y="1839318"/>
                  <a:pt x="410501" y="1396736"/>
                  <a:pt x="635794" y="1065610"/>
                </a:cubicBezTo>
                <a:cubicBezTo>
                  <a:pt x="861087" y="734352"/>
                  <a:pt x="1175213" y="473935"/>
                  <a:pt x="1578174" y="284361"/>
                </a:cubicBezTo>
                <a:cubicBezTo>
                  <a:pt x="1981266" y="94788"/>
                  <a:pt x="2432976" y="0"/>
                  <a:pt x="2933303" y="0"/>
                </a:cubicBezTo>
                <a:cubicBezTo>
                  <a:pt x="3788966" y="0"/>
                  <a:pt x="4475163" y="274109"/>
                  <a:pt x="4991894" y="822325"/>
                </a:cubicBezTo>
                <a:cubicBezTo>
                  <a:pt x="5417741" y="1270927"/>
                  <a:pt x="5630664" y="1777604"/>
                  <a:pt x="5630664" y="2342357"/>
                </a:cubicBezTo>
                <a:cubicBezTo>
                  <a:pt x="5630664" y="3144044"/>
                  <a:pt x="5194565" y="3783675"/>
                  <a:pt x="4322366" y="4261247"/>
                </a:cubicBezTo>
                <a:cubicBezTo>
                  <a:pt x="4843198" y="4373034"/>
                  <a:pt x="5259652" y="4623462"/>
                  <a:pt x="5571728" y="5012532"/>
                </a:cubicBezTo>
                <a:cubicBezTo>
                  <a:pt x="5883937" y="5401601"/>
                  <a:pt x="6040041" y="5871436"/>
                  <a:pt x="6040041" y="6422033"/>
                </a:cubicBezTo>
                <a:cubicBezTo>
                  <a:pt x="6040041" y="7220810"/>
                  <a:pt x="5748536" y="7901716"/>
                  <a:pt x="5165527" y="8464749"/>
                </a:cubicBezTo>
                <a:cubicBezTo>
                  <a:pt x="4582649" y="9027650"/>
                  <a:pt x="3857162" y="9309100"/>
                  <a:pt x="2989064" y="9309100"/>
                </a:cubicBezTo>
                <a:cubicBezTo>
                  <a:pt x="2166342" y="9309100"/>
                  <a:pt x="1484180" y="9071637"/>
                  <a:pt x="942578" y="8596710"/>
                </a:cubicBezTo>
                <a:cubicBezTo>
                  <a:pt x="400976" y="8121783"/>
                  <a:pt x="86783" y="7500673"/>
                  <a:pt x="0" y="6733382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 rot="0" flipH="0" flipV="0">
            <a:off x="6824199" y="3936584"/>
            <a:ext cx="241333" cy="248789"/>
          </a:xfrm>
          <a:custGeom>
            <a:pathLst>
              <a:path w="12042577" h="12414646">
                <a:moveTo>
                  <a:pt x="8036719" y="3224610"/>
                </a:moveTo>
                <a:cubicBezTo>
                  <a:pt x="7987109" y="4936067"/>
                  <a:pt x="7879622" y="6300325"/>
                  <a:pt x="7714258" y="7317383"/>
                </a:cubicBezTo>
                <a:lnTo>
                  <a:pt x="12042577" y="7317383"/>
                </a:lnTo>
                <a:lnTo>
                  <a:pt x="12042577" y="8855274"/>
                </a:lnTo>
                <a:lnTo>
                  <a:pt x="7329686" y="8855274"/>
                </a:lnTo>
                <a:cubicBezTo>
                  <a:pt x="7313150" y="8904883"/>
                  <a:pt x="7280077" y="8979297"/>
                  <a:pt x="7230467" y="9078516"/>
                </a:cubicBezTo>
                <a:cubicBezTo>
                  <a:pt x="8826302" y="9599348"/>
                  <a:pt x="10409700" y="10149152"/>
                  <a:pt x="11980664" y="10727928"/>
                </a:cubicBezTo>
                <a:lnTo>
                  <a:pt x="11335742" y="12278320"/>
                </a:lnTo>
                <a:cubicBezTo>
                  <a:pt x="9665560" y="11575454"/>
                  <a:pt x="8003646" y="10913996"/>
                  <a:pt x="6350000" y="10293946"/>
                </a:cubicBezTo>
                <a:cubicBezTo>
                  <a:pt x="5266796" y="11310871"/>
                  <a:pt x="3608983" y="12017771"/>
                  <a:pt x="1376561" y="12414646"/>
                </a:cubicBezTo>
                <a:cubicBezTo>
                  <a:pt x="971484" y="11711913"/>
                  <a:pt x="620117" y="11157942"/>
                  <a:pt x="322461" y="10752732"/>
                </a:cubicBezTo>
                <a:cubicBezTo>
                  <a:pt x="2976497" y="10372395"/>
                  <a:pt x="4671483" y="9739908"/>
                  <a:pt x="5407422" y="8855274"/>
                </a:cubicBezTo>
                <a:lnTo>
                  <a:pt x="0" y="8855274"/>
                </a:lnTo>
                <a:lnTo>
                  <a:pt x="0" y="7317383"/>
                </a:lnTo>
                <a:lnTo>
                  <a:pt x="3919141" y="7317383"/>
                </a:lnTo>
                <a:cubicBezTo>
                  <a:pt x="3042708" y="6788217"/>
                  <a:pt x="2240690" y="6341732"/>
                  <a:pt x="1513086" y="5977930"/>
                </a:cubicBezTo>
                <a:lnTo>
                  <a:pt x="2282031" y="4774803"/>
                </a:lnTo>
                <a:cubicBezTo>
                  <a:pt x="3042708" y="5138606"/>
                  <a:pt x="3914973" y="5593358"/>
                  <a:pt x="4898827" y="6139061"/>
                </a:cubicBezTo>
                <a:lnTo>
                  <a:pt x="4117578" y="7317383"/>
                </a:lnTo>
                <a:lnTo>
                  <a:pt x="5965428" y="7317383"/>
                </a:lnTo>
                <a:cubicBezTo>
                  <a:pt x="6172200" y="6259050"/>
                  <a:pt x="6287955" y="4894792"/>
                  <a:pt x="6312694" y="3224610"/>
                </a:cubicBezTo>
                <a:close/>
                <a:moveTo>
                  <a:pt x="260350" y="4489649"/>
                </a:moveTo>
                <a:lnTo>
                  <a:pt x="260350" y="1265039"/>
                </a:lnTo>
                <a:lnTo>
                  <a:pt x="5258594" y="1265039"/>
                </a:lnTo>
                <a:cubicBezTo>
                  <a:pt x="5101431" y="859830"/>
                  <a:pt x="4960871" y="512564"/>
                  <a:pt x="4836914" y="223243"/>
                </a:cubicBezTo>
                <a:lnTo>
                  <a:pt x="6957616" y="0"/>
                </a:lnTo>
                <a:cubicBezTo>
                  <a:pt x="7081705" y="338932"/>
                  <a:pt x="7222265" y="760611"/>
                  <a:pt x="7379295" y="1265039"/>
                </a:cubicBezTo>
                <a:lnTo>
                  <a:pt x="11757422" y="1265039"/>
                </a:lnTo>
                <a:lnTo>
                  <a:pt x="11757422" y="4489649"/>
                </a:lnTo>
                <a:lnTo>
                  <a:pt x="10033397" y="4489649"/>
                </a:lnTo>
                <a:lnTo>
                  <a:pt x="10033397" y="2753321"/>
                </a:lnTo>
                <a:lnTo>
                  <a:pt x="1984375" y="2753321"/>
                </a:lnTo>
                <a:lnTo>
                  <a:pt x="1984375" y="4489649"/>
                </a:lnTo>
                <a:close/>
                <a:moveTo>
                  <a:pt x="3261717" y="3112889"/>
                </a:moveTo>
                <a:cubicBezTo>
                  <a:pt x="4129948" y="3493228"/>
                  <a:pt x="5022916" y="3914908"/>
                  <a:pt x="5940623" y="4377928"/>
                </a:cubicBezTo>
                <a:lnTo>
                  <a:pt x="5159375" y="5642968"/>
                </a:lnTo>
                <a:cubicBezTo>
                  <a:pt x="4183724" y="5097264"/>
                  <a:pt x="3311393" y="4642512"/>
                  <a:pt x="2542381" y="427871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 rot="0" flipH="0" flipV="0">
            <a:off x="7143557" y="3935589"/>
            <a:ext cx="250034" cy="246304"/>
          </a:xfrm>
          <a:custGeom>
            <a:pathLst>
              <a:path w="12476757" h="12290622">
                <a:moveTo>
                  <a:pt x="11720314" y="4241602"/>
                </a:moveTo>
                <a:cubicBezTo>
                  <a:pt x="11716081" y="4816144"/>
                  <a:pt x="11693260" y="5585090"/>
                  <a:pt x="11651853" y="6548437"/>
                </a:cubicBezTo>
                <a:cubicBezTo>
                  <a:pt x="11610578" y="7511653"/>
                  <a:pt x="11572345" y="8075943"/>
                  <a:pt x="11537156" y="8241308"/>
                </a:cubicBezTo>
                <a:cubicBezTo>
                  <a:pt x="11502098" y="8406672"/>
                  <a:pt x="11434961" y="8555500"/>
                  <a:pt x="11335742" y="8687792"/>
                </a:cubicBezTo>
                <a:cubicBezTo>
                  <a:pt x="11753254" y="8877895"/>
                  <a:pt x="12133593" y="9020506"/>
                  <a:pt x="12476757" y="9115623"/>
                </a:cubicBezTo>
                <a:cubicBezTo>
                  <a:pt x="12377539" y="10099609"/>
                  <a:pt x="12177051" y="10825162"/>
                  <a:pt x="11875293" y="11292283"/>
                </a:cubicBezTo>
                <a:cubicBezTo>
                  <a:pt x="11573536" y="11759405"/>
                  <a:pt x="11013347" y="11992966"/>
                  <a:pt x="10194726" y="11992966"/>
                </a:cubicBezTo>
                <a:lnTo>
                  <a:pt x="7230665" y="11992966"/>
                </a:lnTo>
                <a:cubicBezTo>
                  <a:pt x="6114388" y="11992966"/>
                  <a:pt x="5556250" y="11455531"/>
                  <a:pt x="5556250" y="10380662"/>
                </a:cubicBezTo>
                <a:lnTo>
                  <a:pt x="5556250" y="6932811"/>
                </a:lnTo>
                <a:lnTo>
                  <a:pt x="5184179" y="7007225"/>
                </a:lnTo>
                <a:lnTo>
                  <a:pt x="4899025" y="5581055"/>
                </a:lnTo>
                <a:lnTo>
                  <a:pt x="5556250" y="5450681"/>
                </a:lnTo>
                <a:lnTo>
                  <a:pt x="5556250" y="4688086"/>
                </a:lnTo>
                <a:cubicBezTo>
                  <a:pt x="4998111" y="4291211"/>
                  <a:pt x="4514453" y="3985286"/>
                  <a:pt x="4105275" y="3770312"/>
                </a:cubicBezTo>
                <a:cubicBezTo>
                  <a:pt x="4179622" y="3687630"/>
                  <a:pt x="4254036" y="3600781"/>
                  <a:pt x="4328517" y="3509764"/>
                </a:cubicBezTo>
                <a:lnTo>
                  <a:pt x="2530078" y="3509764"/>
                </a:lnTo>
                <a:lnTo>
                  <a:pt x="2517775" y="4874022"/>
                </a:lnTo>
                <a:lnTo>
                  <a:pt x="4836914" y="4874022"/>
                </a:lnTo>
                <a:lnTo>
                  <a:pt x="4694237" y="9878417"/>
                </a:lnTo>
                <a:cubicBezTo>
                  <a:pt x="4677701" y="10428221"/>
                  <a:pt x="4584700" y="10872588"/>
                  <a:pt x="4415234" y="11211519"/>
                </a:cubicBezTo>
                <a:cubicBezTo>
                  <a:pt x="4245768" y="11550583"/>
                  <a:pt x="4028744" y="11775942"/>
                  <a:pt x="3764161" y="11887596"/>
                </a:cubicBezTo>
                <a:cubicBezTo>
                  <a:pt x="3499577" y="11999250"/>
                  <a:pt x="2947656" y="12055077"/>
                  <a:pt x="2108398" y="12055077"/>
                </a:cubicBezTo>
                <a:cubicBezTo>
                  <a:pt x="2025716" y="11513475"/>
                  <a:pt x="1924447" y="10996678"/>
                  <a:pt x="1804590" y="10504686"/>
                </a:cubicBezTo>
                <a:cubicBezTo>
                  <a:pt x="1593717" y="11182680"/>
                  <a:pt x="1331185" y="11777992"/>
                  <a:pt x="1016992" y="12290622"/>
                </a:cubicBezTo>
                <a:cubicBezTo>
                  <a:pt x="644988" y="11546482"/>
                  <a:pt x="305990" y="10938800"/>
                  <a:pt x="0" y="10467578"/>
                </a:cubicBezTo>
                <a:cubicBezTo>
                  <a:pt x="264583" y="9930077"/>
                  <a:pt x="475390" y="9347134"/>
                  <a:pt x="632420" y="8718748"/>
                </a:cubicBezTo>
                <a:cubicBezTo>
                  <a:pt x="789582" y="8090363"/>
                  <a:pt x="890918" y="7475405"/>
                  <a:pt x="936426" y="6873875"/>
                </a:cubicBezTo>
                <a:cubicBezTo>
                  <a:pt x="981935" y="6272345"/>
                  <a:pt x="1008790" y="5150974"/>
                  <a:pt x="1016992" y="3509764"/>
                </a:cubicBezTo>
                <a:lnTo>
                  <a:pt x="198437" y="3509764"/>
                </a:lnTo>
                <a:lnTo>
                  <a:pt x="198437" y="2021483"/>
                </a:lnTo>
                <a:lnTo>
                  <a:pt x="1984375" y="2021483"/>
                </a:lnTo>
                <a:cubicBezTo>
                  <a:pt x="1790038" y="1492316"/>
                  <a:pt x="1583332" y="987954"/>
                  <a:pt x="1364257" y="508397"/>
                </a:cubicBezTo>
                <a:lnTo>
                  <a:pt x="3063478" y="0"/>
                </a:lnTo>
                <a:cubicBezTo>
                  <a:pt x="3352800" y="620051"/>
                  <a:pt x="3609115" y="1211197"/>
                  <a:pt x="3832423" y="1773436"/>
                </a:cubicBezTo>
                <a:lnTo>
                  <a:pt x="3057128" y="2021483"/>
                </a:lnTo>
                <a:lnTo>
                  <a:pt x="4836914" y="2021483"/>
                </a:lnTo>
                <a:lnTo>
                  <a:pt x="4836914" y="2858691"/>
                </a:lnTo>
                <a:cubicBezTo>
                  <a:pt x="5419791" y="2048404"/>
                  <a:pt x="5961393" y="1095508"/>
                  <a:pt x="6461720" y="0"/>
                </a:cubicBezTo>
                <a:lnTo>
                  <a:pt x="8148439" y="185936"/>
                </a:lnTo>
                <a:cubicBezTo>
                  <a:pt x="7958203" y="591145"/>
                  <a:pt x="7768034" y="979752"/>
                  <a:pt x="7577931" y="1351756"/>
                </a:cubicBezTo>
                <a:lnTo>
                  <a:pt x="12104687" y="1351756"/>
                </a:lnTo>
                <a:lnTo>
                  <a:pt x="12104687" y="2864842"/>
                </a:lnTo>
                <a:lnTo>
                  <a:pt x="6753026" y="2864842"/>
                </a:lnTo>
                <a:cubicBezTo>
                  <a:pt x="6492676" y="3315428"/>
                  <a:pt x="6230210" y="3733006"/>
                  <a:pt x="5965626" y="4117578"/>
                </a:cubicBezTo>
                <a:lnTo>
                  <a:pt x="7069336" y="4117578"/>
                </a:lnTo>
                <a:lnTo>
                  <a:pt x="7069336" y="5153025"/>
                </a:lnTo>
                <a:lnTo>
                  <a:pt x="7863086" y="4998045"/>
                </a:lnTo>
                <a:lnTo>
                  <a:pt x="7863086" y="3137694"/>
                </a:lnTo>
                <a:lnTo>
                  <a:pt x="9227343" y="3137694"/>
                </a:lnTo>
                <a:lnTo>
                  <a:pt x="9227343" y="4731345"/>
                </a:lnTo>
                <a:close/>
                <a:moveTo>
                  <a:pt x="10244336" y="5940623"/>
                </a:moveTo>
                <a:lnTo>
                  <a:pt x="9227343" y="6157714"/>
                </a:lnTo>
                <a:lnTo>
                  <a:pt x="9227343" y="7676952"/>
                </a:lnTo>
                <a:cubicBezTo>
                  <a:pt x="9653190" y="7693488"/>
                  <a:pt x="9911556" y="7683169"/>
                  <a:pt x="10002440" y="7645995"/>
                </a:cubicBezTo>
                <a:cubicBezTo>
                  <a:pt x="10093457" y="7608821"/>
                  <a:pt x="10156494" y="7508610"/>
                  <a:pt x="10191551" y="7345362"/>
                </a:cubicBezTo>
                <a:cubicBezTo>
                  <a:pt x="10226741" y="7181982"/>
                  <a:pt x="10244336" y="6713736"/>
                  <a:pt x="10244336" y="5940623"/>
                </a:cubicBezTo>
                <a:close/>
                <a:moveTo>
                  <a:pt x="1848048" y="10368359"/>
                </a:moveTo>
                <a:lnTo>
                  <a:pt x="2691407" y="10405467"/>
                </a:lnTo>
                <a:cubicBezTo>
                  <a:pt x="3017903" y="10405467"/>
                  <a:pt x="3202847" y="10188443"/>
                  <a:pt x="3246239" y="9754394"/>
                </a:cubicBezTo>
                <a:cubicBezTo>
                  <a:pt x="3289763" y="9320345"/>
                  <a:pt x="3328061" y="8173112"/>
                  <a:pt x="3361134" y="6312694"/>
                </a:cubicBezTo>
                <a:lnTo>
                  <a:pt x="2474317" y="6312694"/>
                </a:lnTo>
                <a:cubicBezTo>
                  <a:pt x="2399837" y="7887758"/>
                  <a:pt x="2191080" y="9239647"/>
                  <a:pt x="1848048" y="10368359"/>
                </a:cubicBezTo>
                <a:close/>
                <a:moveTo>
                  <a:pt x="7863086" y="9909373"/>
                </a:moveTo>
                <a:lnTo>
                  <a:pt x="7863086" y="6442869"/>
                </a:lnTo>
                <a:lnTo>
                  <a:pt x="7069336" y="6610350"/>
                </a:lnTo>
                <a:lnTo>
                  <a:pt x="7069336" y="9983787"/>
                </a:lnTo>
                <a:cubicBezTo>
                  <a:pt x="7069336" y="10339387"/>
                  <a:pt x="7251237" y="10517187"/>
                  <a:pt x="7615039" y="10517187"/>
                </a:cubicBezTo>
                <a:lnTo>
                  <a:pt x="9748242" y="10517187"/>
                </a:lnTo>
                <a:cubicBezTo>
                  <a:pt x="10103842" y="10517187"/>
                  <a:pt x="10362207" y="10429346"/>
                  <a:pt x="10523339" y="10253662"/>
                </a:cubicBezTo>
                <a:cubicBezTo>
                  <a:pt x="10684602" y="10077847"/>
                  <a:pt x="10810742" y="9665428"/>
                  <a:pt x="10901759" y="9016405"/>
                </a:cubicBezTo>
                <a:cubicBezTo>
                  <a:pt x="10521420" y="9099087"/>
                  <a:pt x="10058400" y="9152864"/>
                  <a:pt x="9512697" y="9177734"/>
                </a:cubicBezTo>
                <a:cubicBezTo>
                  <a:pt x="9430014" y="8644334"/>
                  <a:pt x="9334897" y="8160610"/>
                  <a:pt x="9227343" y="7726561"/>
                </a:cubicBezTo>
                <a:lnTo>
                  <a:pt x="9227343" y="9909373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Rectangle 307"/>
          <p:cNvSpPr/>
          <p:nvPr/>
        </p:nvSpPr>
        <p:spPr>
          <a:xfrm rot="0" flipH="0" flipV="0">
            <a:off x="4529073" y="4820812"/>
            <a:ext cx="2826943" cy="400870"/>
          </a:xfrm>
          <a:prstGeom prst="rect">
            <a:avLst/>
          </a:prstGeom>
        </p:spPr>
      </p:sp>
      <p:sp>
        <p:nvSpPr>
          <p:cNvPr id="308" name="Freeform 308"/>
          <p:cNvSpPr/>
          <p:nvPr/>
        </p:nvSpPr>
        <p:spPr>
          <a:xfrm rot="0" flipH="0" flipV="0">
            <a:off x="4540787" y="4911582"/>
            <a:ext cx="129641" cy="204427"/>
          </a:xfrm>
          <a:custGeom>
            <a:pathLst>
              <a:path w="5903515" h="9309100">
                <a:moveTo>
                  <a:pt x="2951757" y="0"/>
                </a:moveTo>
                <a:cubicBezTo>
                  <a:pt x="3832291" y="0"/>
                  <a:pt x="4520604" y="315053"/>
                  <a:pt x="5016698" y="945158"/>
                </a:cubicBezTo>
                <a:cubicBezTo>
                  <a:pt x="5607910" y="1691416"/>
                  <a:pt x="5903515" y="2928938"/>
                  <a:pt x="5903515" y="4657725"/>
                </a:cubicBezTo>
                <a:cubicBezTo>
                  <a:pt x="5903515" y="6382280"/>
                  <a:pt x="5605859" y="7621786"/>
                  <a:pt x="5010546" y="8376246"/>
                </a:cubicBezTo>
                <a:cubicBezTo>
                  <a:pt x="4518554" y="8998149"/>
                  <a:pt x="3832291" y="9309100"/>
                  <a:pt x="2951757" y="9309100"/>
                </a:cubicBezTo>
                <a:cubicBezTo>
                  <a:pt x="2067123" y="9309100"/>
                  <a:pt x="1354005" y="8968119"/>
                  <a:pt x="812403" y="8286155"/>
                </a:cubicBezTo>
                <a:cubicBezTo>
                  <a:pt x="270801" y="7604192"/>
                  <a:pt x="0" y="6388497"/>
                  <a:pt x="0" y="4639072"/>
                </a:cubicBezTo>
                <a:cubicBezTo>
                  <a:pt x="0" y="2922721"/>
                  <a:pt x="297656" y="1687315"/>
                  <a:pt x="892968" y="932855"/>
                </a:cubicBezTo>
                <a:cubicBezTo>
                  <a:pt x="1384961" y="310952"/>
                  <a:pt x="2071224" y="0"/>
                  <a:pt x="2951757" y="0"/>
                </a:cubicBezTo>
                <a:close/>
                <a:moveTo>
                  <a:pt x="2951757" y="1447800"/>
                </a:moveTo>
                <a:cubicBezTo>
                  <a:pt x="2740885" y="1447800"/>
                  <a:pt x="2552766" y="1515203"/>
                  <a:pt x="2387401" y="1650008"/>
                </a:cubicBezTo>
                <a:cubicBezTo>
                  <a:pt x="2222037" y="1784813"/>
                  <a:pt x="2093846" y="2026378"/>
                  <a:pt x="2002829" y="2374702"/>
                </a:cubicBezTo>
                <a:cubicBezTo>
                  <a:pt x="1882973" y="2826743"/>
                  <a:pt x="1823045" y="3587750"/>
                  <a:pt x="1823045" y="4657725"/>
                </a:cubicBezTo>
                <a:cubicBezTo>
                  <a:pt x="1823045" y="5727700"/>
                  <a:pt x="1876755" y="6462779"/>
                  <a:pt x="1984176" y="6862961"/>
                </a:cubicBezTo>
                <a:cubicBezTo>
                  <a:pt x="2091729" y="7263144"/>
                  <a:pt x="2227130" y="7529579"/>
                  <a:pt x="2390378" y="7662268"/>
                </a:cubicBezTo>
                <a:cubicBezTo>
                  <a:pt x="2553758" y="7794956"/>
                  <a:pt x="2740885" y="7861300"/>
                  <a:pt x="2951757" y="7861300"/>
                </a:cubicBezTo>
                <a:cubicBezTo>
                  <a:pt x="3162498" y="7861300"/>
                  <a:pt x="3350550" y="7793898"/>
                  <a:pt x="3515915" y="7659093"/>
                </a:cubicBezTo>
                <a:cubicBezTo>
                  <a:pt x="3681280" y="7524287"/>
                  <a:pt x="3809470" y="7282723"/>
                  <a:pt x="3900487" y="6934399"/>
                </a:cubicBezTo>
                <a:cubicBezTo>
                  <a:pt x="4020343" y="6486592"/>
                  <a:pt x="4080271" y="5727700"/>
                  <a:pt x="4080271" y="4657725"/>
                </a:cubicBezTo>
                <a:cubicBezTo>
                  <a:pt x="4080271" y="3587750"/>
                  <a:pt x="4026495" y="2852672"/>
                  <a:pt x="3918942" y="2452490"/>
                </a:cubicBezTo>
                <a:cubicBezTo>
                  <a:pt x="3811521" y="2052307"/>
                  <a:pt x="3676120" y="1784813"/>
                  <a:pt x="3512740" y="1650008"/>
                </a:cubicBezTo>
                <a:cubicBezTo>
                  <a:pt x="3349492" y="1515203"/>
                  <a:pt x="3162498" y="1447800"/>
                  <a:pt x="2951757" y="144780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 rot="0" flipH="0" flipV="0">
            <a:off x="4689698" y="4911861"/>
            <a:ext cx="143529" cy="200523"/>
          </a:xfrm>
          <a:custGeom>
            <a:pathLst>
              <a:path w="6535936" h="9131300">
                <a:moveTo>
                  <a:pt x="3720703" y="9131300"/>
                </a:moveTo>
                <a:lnTo>
                  <a:pt x="3720703" y="7302500"/>
                </a:lnTo>
                <a:lnTo>
                  <a:pt x="0" y="7302500"/>
                </a:lnTo>
                <a:lnTo>
                  <a:pt x="0" y="5784652"/>
                </a:lnTo>
                <a:lnTo>
                  <a:pt x="3943946" y="0"/>
                </a:lnTo>
                <a:lnTo>
                  <a:pt x="5407422" y="0"/>
                </a:lnTo>
                <a:lnTo>
                  <a:pt x="5407422" y="5778500"/>
                </a:lnTo>
                <a:lnTo>
                  <a:pt x="6535936" y="5778500"/>
                </a:lnTo>
                <a:lnTo>
                  <a:pt x="6535936" y="7302500"/>
                </a:lnTo>
                <a:lnTo>
                  <a:pt x="5407422" y="7302500"/>
                </a:lnTo>
                <a:lnTo>
                  <a:pt x="5407422" y="9131300"/>
                </a:lnTo>
                <a:close/>
                <a:moveTo>
                  <a:pt x="3720703" y="5778500"/>
                </a:moveTo>
                <a:lnTo>
                  <a:pt x="3720703" y="2690218"/>
                </a:lnTo>
                <a:lnTo>
                  <a:pt x="1630760" y="5778500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63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 rot="0" flipH="0" flipV="0">
            <a:off x="6849933" y="4944829"/>
            <a:ext cx="247096" cy="244114"/>
          </a:xfrm>
          <a:custGeom>
            <a:pathLst>
              <a:path w="12315428" h="12166798">
                <a:moveTo>
                  <a:pt x="2629297" y="0"/>
                </a:moveTo>
                <a:lnTo>
                  <a:pt x="4340821" y="496094"/>
                </a:lnTo>
                <a:cubicBezTo>
                  <a:pt x="3960482" y="1616472"/>
                  <a:pt x="3518099" y="2670705"/>
                  <a:pt x="3013671" y="3658791"/>
                </a:cubicBezTo>
                <a:lnTo>
                  <a:pt x="3013671" y="10585450"/>
                </a:lnTo>
                <a:cubicBezTo>
                  <a:pt x="4506053" y="9336882"/>
                  <a:pt x="5332876" y="7420703"/>
                  <a:pt x="5494139" y="4836915"/>
                </a:cubicBezTo>
                <a:lnTo>
                  <a:pt x="3460155" y="4836915"/>
                </a:lnTo>
                <a:lnTo>
                  <a:pt x="3460155" y="3212307"/>
                </a:lnTo>
                <a:lnTo>
                  <a:pt x="5525096" y="3212307"/>
                </a:lnTo>
                <a:cubicBezTo>
                  <a:pt x="5545865" y="2158074"/>
                  <a:pt x="5556250" y="1108010"/>
                  <a:pt x="5556250" y="62111"/>
                </a:cubicBezTo>
                <a:lnTo>
                  <a:pt x="7218164" y="62111"/>
                </a:lnTo>
                <a:cubicBezTo>
                  <a:pt x="7218164" y="343231"/>
                  <a:pt x="7205729" y="1393296"/>
                  <a:pt x="7180858" y="3212307"/>
                </a:cubicBezTo>
                <a:lnTo>
                  <a:pt x="12116991" y="3212307"/>
                </a:lnTo>
                <a:lnTo>
                  <a:pt x="12116991" y="4836915"/>
                </a:lnTo>
                <a:lnTo>
                  <a:pt x="9376172" y="4836915"/>
                </a:lnTo>
                <a:lnTo>
                  <a:pt x="9376172" y="9649024"/>
                </a:lnTo>
                <a:cubicBezTo>
                  <a:pt x="9376172" y="10037697"/>
                  <a:pt x="9525000" y="10232033"/>
                  <a:pt x="9822656" y="10232033"/>
                </a:cubicBezTo>
                <a:lnTo>
                  <a:pt x="10058202" y="10232033"/>
                </a:lnTo>
                <a:cubicBezTo>
                  <a:pt x="10293813" y="10232033"/>
                  <a:pt x="10440525" y="10150409"/>
                  <a:pt x="10498336" y="9987161"/>
                </a:cubicBezTo>
                <a:cubicBezTo>
                  <a:pt x="10556280" y="9823781"/>
                  <a:pt x="10645246" y="9111655"/>
                  <a:pt x="10765235" y="7850783"/>
                </a:cubicBezTo>
                <a:cubicBezTo>
                  <a:pt x="11261328" y="8082294"/>
                  <a:pt x="11778060" y="8297268"/>
                  <a:pt x="12315428" y="8495705"/>
                </a:cubicBezTo>
                <a:cubicBezTo>
                  <a:pt x="12187238" y="9504429"/>
                  <a:pt x="12075583" y="10216489"/>
                  <a:pt x="11980466" y="10631884"/>
                </a:cubicBezTo>
                <a:cubicBezTo>
                  <a:pt x="11885480" y="11047412"/>
                  <a:pt x="11694319" y="11343018"/>
                  <a:pt x="11406981" y="11518701"/>
                </a:cubicBezTo>
                <a:cubicBezTo>
                  <a:pt x="11119644" y="11694384"/>
                  <a:pt x="10761001" y="11782226"/>
                  <a:pt x="10331053" y="11782226"/>
                </a:cubicBezTo>
                <a:lnTo>
                  <a:pt x="9276953" y="11782226"/>
                </a:lnTo>
                <a:cubicBezTo>
                  <a:pt x="8235156" y="11782226"/>
                  <a:pt x="7714258" y="11207617"/>
                  <a:pt x="7714258" y="10058400"/>
                </a:cubicBezTo>
                <a:lnTo>
                  <a:pt x="7714258" y="4836915"/>
                </a:lnTo>
                <a:lnTo>
                  <a:pt x="7193360" y="4836915"/>
                </a:lnTo>
                <a:cubicBezTo>
                  <a:pt x="7098242" y="8040886"/>
                  <a:pt x="6097786" y="10480014"/>
                  <a:pt x="4191992" y="12154296"/>
                </a:cubicBezTo>
                <a:cubicBezTo>
                  <a:pt x="3770246" y="11583855"/>
                  <a:pt x="3377473" y="11093979"/>
                  <a:pt x="3013671" y="10684668"/>
                </a:cubicBezTo>
                <a:lnTo>
                  <a:pt x="3013671" y="12166798"/>
                </a:lnTo>
                <a:lnTo>
                  <a:pt x="1351756" y="12166798"/>
                </a:lnTo>
                <a:lnTo>
                  <a:pt x="1351756" y="6356152"/>
                </a:lnTo>
                <a:cubicBezTo>
                  <a:pt x="1066536" y="6744825"/>
                  <a:pt x="768879" y="7119012"/>
                  <a:pt x="458788" y="7478713"/>
                </a:cubicBezTo>
                <a:cubicBezTo>
                  <a:pt x="334830" y="6767645"/>
                  <a:pt x="181901" y="6019337"/>
                  <a:pt x="0" y="5233790"/>
                </a:cubicBezTo>
                <a:cubicBezTo>
                  <a:pt x="1008724" y="3993555"/>
                  <a:pt x="1885156" y="2248959"/>
                  <a:pt x="2629297" y="0"/>
                </a:cubicBezTo>
                <a:close/>
                <a:moveTo>
                  <a:pt x="9190038" y="111721"/>
                </a:moveTo>
                <a:cubicBezTo>
                  <a:pt x="9992122" y="582944"/>
                  <a:pt x="10732161" y="1095574"/>
                  <a:pt x="11410156" y="1649611"/>
                </a:cubicBezTo>
                <a:lnTo>
                  <a:pt x="10355858" y="2889846"/>
                </a:lnTo>
                <a:cubicBezTo>
                  <a:pt x="9983854" y="2575653"/>
                  <a:pt x="9276953" y="2017515"/>
                  <a:pt x="8235156" y="1215430"/>
                </a:cubicBez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 rot="0" flipH="0" flipV="0">
            <a:off x="7104688" y="4945080"/>
            <a:ext cx="249338" cy="248342"/>
          </a:xfrm>
          <a:custGeom>
            <a:pathLst>
              <a:path w="12427149" h="12377538">
                <a:moveTo>
                  <a:pt x="6573243" y="12092185"/>
                </a:moveTo>
                <a:cubicBezTo>
                  <a:pt x="6474024" y="11488670"/>
                  <a:pt x="6370704" y="10959504"/>
                  <a:pt x="6263283" y="10504686"/>
                </a:cubicBezTo>
                <a:cubicBezTo>
                  <a:pt x="7362891" y="10562630"/>
                  <a:pt x="8040886" y="10591601"/>
                  <a:pt x="8297268" y="10591601"/>
                </a:cubicBezTo>
                <a:cubicBezTo>
                  <a:pt x="8570053" y="10591601"/>
                  <a:pt x="8807715" y="10527506"/>
                  <a:pt x="9010253" y="10399316"/>
                </a:cubicBezTo>
                <a:cubicBezTo>
                  <a:pt x="9212924" y="10271125"/>
                  <a:pt x="9336947" y="10063361"/>
                  <a:pt x="9382324" y="9776023"/>
                </a:cubicBezTo>
                <a:cubicBezTo>
                  <a:pt x="9427832" y="9488686"/>
                  <a:pt x="9467122" y="9152797"/>
                  <a:pt x="9500196" y="8768358"/>
                </a:cubicBezTo>
                <a:lnTo>
                  <a:pt x="5853907" y="8768358"/>
                </a:lnTo>
                <a:cubicBezTo>
                  <a:pt x="5291667" y="10591601"/>
                  <a:pt x="3638021" y="11794661"/>
                  <a:pt x="892969" y="12377538"/>
                </a:cubicBezTo>
                <a:cubicBezTo>
                  <a:pt x="545703" y="11666470"/>
                  <a:pt x="248047" y="11112499"/>
                  <a:pt x="0" y="10715624"/>
                </a:cubicBezTo>
                <a:cubicBezTo>
                  <a:pt x="2215886" y="10397199"/>
                  <a:pt x="3569825" y="9748110"/>
                  <a:pt x="4061818" y="8768358"/>
                </a:cubicBezTo>
                <a:lnTo>
                  <a:pt x="892969" y="8768358"/>
                </a:lnTo>
                <a:lnTo>
                  <a:pt x="892969" y="7342188"/>
                </a:lnTo>
                <a:lnTo>
                  <a:pt x="4495800" y="7342188"/>
                </a:lnTo>
                <a:cubicBezTo>
                  <a:pt x="4520671" y="7193359"/>
                  <a:pt x="4543425" y="7036263"/>
                  <a:pt x="4564063" y="6870898"/>
                </a:cubicBezTo>
                <a:lnTo>
                  <a:pt x="5134571" y="6870898"/>
                </a:lnTo>
                <a:cubicBezTo>
                  <a:pt x="4869987" y="6511198"/>
                  <a:pt x="4576498" y="6159765"/>
                  <a:pt x="4254103" y="5816600"/>
                </a:cubicBezTo>
                <a:cubicBezTo>
                  <a:pt x="4886590" y="5498306"/>
                  <a:pt x="5386785" y="5101431"/>
                  <a:pt x="5754688" y="4625975"/>
                </a:cubicBezTo>
                <a:cubicBezTo>
                  <a:pt x="5444596" y="4448175"/>
                  <a:pt x="5134571" y="4274542"/>
                  <a:pt x="4824611" y="4105077"/>
                </a:cubicBezTo>
                <a:lnTo>
                  <a:pt x="5481836" y="3038475"/>
                </a:lnTo>
                <a:lnTo>
                  <a:pt x="6350000" y="3460155"/>
                </a:lnTo>
                <a:cubicBezTo>
                  <a:pt x="6428582" y="3187369"/>
                  <a:pt x="6478191" y="2897981"/>
                  <a:pt x="6498828" y="2591991"/>
                </a:cubicBezTo>
                <a:lnTo>
                  <a:pt x="5208985" y="2591991"/>
                </a:lnTo>
                <a:lnTo>
                  <a:pt x="5208985" y="1202928"/>
                </a:lnTo>
                <a:lnTo>
                  <a:pt x="6554589" y="1202928"/>
                </a:lnTo>
                <a:cubicBezTo>
                  <a:pt x="6567025" y="744008"/>
                  <a:pt x="6573243" y="343033"/>
                  <a:pt x="6573243" y="0"/>
                </a:cubicBezTo>
                <a:lnTo>
                  <a:pt x="8086328" y="0"/>
                </a:lnTo>
                <a:cubicBezTo>
                  <a:pt x="8086328" y="351367"/>
                  <a:pt x="8080111" y="752343"/>
                  <a:pt x="8067675" y="1202928"/>
                </a:cubicBezTo>
                <a:lnTo>
                  <a:pt x="10740430" y="1202928"/>
                </a:lnTo>
                <a:lnTo>
                  <a:pt x="10715625" y="3720703"/>
                </a:lnTo>
                <a:cubicBezTo>
                  <a:pt x="10715625" y="4779037"/>
                  <a:pt x="10819011" y="5308203"/>
                  <a:pt x="11025783" y="5308203"/>
                </a:cubicBezTo>
                <a:cubicBezTo>
                  <a:pt x="11141538" y="5308203"/>
                  <a:pt x="11244858" y="4762500"/>
                  <a:pt x="11335743" y="3671094"/>
                </a:cubicBezTo>
                <a:cubicBezTo>
                  <a:pt x="11683008" y="3795051"/>
                  <a:pt x="12046810" y="3906639"/>
                  <a:pt x="12427149" y="4005858"/>
                </a:cubicBezTo>
                <a:cubicBezTo>
                  <a:pt x="12245247" y="5965494"/>
                  <a:pt x="11716081" y="6945313"/>
                  <a:pt x="10839649" y="6945313"/>
                </a:cubicBezTo>
                <a:cubicBezTo>
                  <a:pt x="10331119" y="6945313"/>
                  <a:pt x="9947672" y="6769629"/>
                  <a:pt x="9689307" y="6418263"/>
                </a:cubicBezTo>
                <a:cubicBezTo>
                  <a:pt x="9430941" y="6066763"/>
                  <a:pt x="9292432" y="5552017"/>
                  <a:pt x="9273778" y="4874022"/>
                </a:cubicBezTo>
                <a:cubicBezTo>
                  <a:pt x="9255258" y="4196027"/>
                  <a:pt x="9243947" y="3435350"/>
                  <a:pt x="9239846" y="2591991"/>
                </a:cubicBezTo>
                <a:lnTo>
                  <a:pt x="8005763" y="2591991"/>
                </a:lnTo>
                <a:cubicBezTo>
                  <a:pt x="7956153" y="3137694"/>
                  <a:pt x="7848666" y="3650324"/>
                  <a:pt x="7683302" y="4129881"/>
                </a:cubicBezTo>
                <a:lnTo>
                  <a:pt x="9091018" y="4861719"/>
                </a:lnTo>
                <a:lnTo>
                  <a:pt x="8222853" y="6139061"/>
                </a:lnTo>
                <a:lnTo>
                  <a:pt x="7050683" y="5401072"/>
                </a:lnTo>
                <a:cubicBezTo>
                  <a:pt x="6678679" y="5955109"/>
                  <a:pt x="6201238" y="6445052"/>
                  <a:pt x="5618361" y="6870898"/>
                </a:cubicBezTo>
                <a:lnTo>
                  <a:pt x="6238478" y="6870898"/>
                </a:lnTo>
                <a:cubicBezTo>
                  <a:pt x="6221942" y="7027929"/>
                  <a:pt x="6201238" y="7185025"/>
                  <a:pt x="6176368" y="7342188"/>
                </a:cubicBezTo>
                <a:lnTo>
                  <a:pt x="11298635" y="7342188"/>
                </a:lnTo>
                <a:lnTo>
                  <a:pt x="11106349" y="10052050"/>
                </a:lnTo>
                <a:cubicBezTo>
                  <a:pt x="11069175" y="10515071"/>
                  <a:pt x="10942043" y="10910887"/>
                  <a:pt x="10724952" y="11239499"/>
                </a:cubicBezTo>
                <a:cubicBezTo>
                  <a:pt x="10507861" y="11568244"/>
                  <a:pt x="10190560" y="11798762"/>
                  <a:pt x="9773047" y="11931054"/>
                </a:cubicBezTo>
                <a:cubicBezTo>
                  <a:pt x="9355535" y="12063345"/>
                  <a:pt x="8288933" y="12117056"/>
                  <a:pt x="6573243" y="12092185"/>
                </a:cubicBezTo>
                <a:close/>
                <a:moveTo>
                  <a:pt x="223243" y="3646289"/>
                </a:moveTo>
                <a:lnTo>
                  <a:pt x="1984375" y="3497461"/>
                </a:lnTo>
                <a:lnTo>
                  <a:pt x="1984375" y="2740819"/>
                </a:lnTo>
                <a:lnTo>
                  <a:pt x="446485" y="2740819"/>
                </a:lnTo>
                <a:lnTo>
                  <a:pt x="446485" y="1351756"/>
                </a:lnTo>
                <a:lnTo>
                  <a:pt x="1984375" y="1351756"/>
                </a:lnTo>
                <a:lnTo>
                  <a:pt x="1984375" y="24805"/>
                </a:lnTo>
                <a:lnTo>
                  <a:pt x="3497461" y="24805"/>
                </a:lnTo>
                <a:lnTo>
                  <a:pt x="3497461" y="1351756"/>
                </a:lnTo>
                <a:lnTo>
                  <a:pt x="4737696" y="1351756"/>
                </a:lnTo>
                <a:lnTo>
                  <a:pt x="4737696" y="2740819"/>
                </a:lnTo>
                <a:lnTo>
                  <a:pt x="3497461" y="2740819"/>
                </a:lnTo>
                <a:lnTo>
                  <a:pt x="3497461" y="3336131"/>
                </a:lnTo>
                <a:lnTo>
                  <a:pt x="4775002" y="3187303"/>
                </a:lnTo>
                <a:cubicBezTo>
                  <a:pt x="4783204" y="3650324"/>
                  <a:pt x="4787305" y="4121613"/>
                  <a:pt x="4787305" y="4601170"/>
                </a:cubicBezTo>
                <a:lnTo>
                  <a:pt x="3497461" y="4743847"/>
                </a:lnTo>
                <a:lnTo>
                  <a:pt x="3497461" y="5109766"/>
                </a:lnTo>
                <a:cubicBezTo>
                  <a:pt x="3497461" y="5589323"/>
                  <a:pt x="3410612" y="5979980"/>
                  <a:pt x="3236913" y="6281738"/>
                </a:cubicBezTo>
                <a:cubicBezTo>
                  <a:pt x="3063346" y="6583495"/>
                  <a:pt x="2822575" y="6787092"/>
                  <a:pt x="2514600" y="6892528"/>
                </a:cubicBezTo>
                <a:cubicBezTo>
                  <a:pt x="2206625" y="6997965"/>
                  <a:pt x="1587566" y="7056901"/>
                  <a:pt x="657424" y="7069336"/>
                </a:cubicBezTo>
                <a:cubicBezTo>
                  <a:pt x="582944" y="6589779"/>
                  <a:pt x="491993" y="6139127"/>
                  <a:pt x="384572" y="5717381"/>
                </a:cubicBezTo>
                <a:cubicBezTo>
                  <a:pt x="566473" y="5742252"/>
                  <a:pt x="884767" y="5754688"/>
                  <a:pt x="1339453" y="5754688"/>
                </a:cubicBezTo>
                <a:cubicBezTo>
                  <a:pt x="1769401" y="5754688"/>
                  <a:pt x="1984375" y="5531445"/>
                  <a:pt x="1984375" y="5084961"/>
                </a:cubicBezTo>
                <a:lnTo>
                  <a:pt x="1984375" y="4911328"/>
                </a:lnTo>
                <a:lnTo>
                  <a:pt x="446485" y="5084961"/>
                </a:lnTo>
                <a:close/>
              </a:path>
            </a:pathLst>
          </a:custGeom>
          <a:solidFill>
            <a:srgbClr val="808080">
              <a:alpha val="100000"/>
            </a:srgbClr>
          </a:solidFill>
          <a:ln w="5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12" name="Freeform 312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3" name="Picture 122"/>
          <p:cNvPicPr>
            <a:picLocks noChangeAspect="0" noChangeArrowheads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314" name="Picture 123"/>
          <p:cNvPicPr>
            <a:picLocks noChangeAspect="0" noChangeArrowheads="1"/>
          </p:cNvPicPr>
          <p:nvPr/>
        </p:nvPicPr>
        <p:blipFill>
          <a:blip r:embed="rId3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315" name="Freeform 315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6" name="Picture 316"/>
          <p:cNvPicPr>
            <a:picLocks noChangeAspect="0" noChangeArrowheads="1"/>
          </p:cNvPicPr>
          <p:nvPr/>
        </p:nvPicPr>
        <p:blipFill>
          <a:blip r:embed="rId3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42416" y="1386840"/>
            <a:ext cx="3300984" cy="5163311"/>
          </a:xfrm>
          <a:prstGeom prst="rect">
            <a:avLst/>
          </a:prstGeom>
          <a:noFill/>
          <a:extLst/>
        </p:spPr>
      </p:pic>
      <p:sp>
        <p:nvSpPr>
          <p:cNvPr id="317" name="Freeform 317"/>
          <p:cNvSpPr/>
          <p:nvPr/>
        </p:nvSpPr>
        <p:spPr>
          <a:xfrm rot="0" flipH="0" flipV="0">
            <a:off x="1037844" y="1382268"/>
            <a:ext cx="3310128" cy="5172456"/>
          </a:xfrm>
          <a:custGeom>
            <a:pathLst>
              <a:path w="3310128" h="5172456">
                <a:moveTo>
                  <a:pt x="0" y="5172456"/>
                </a:moveTo>
                <a:lnTo>
                  <a:pt x="3310128" y="5172456"/>
                </a:lnTo>
                <a:lnTo>
                  <a:pt x="3310128" y="0"/>
                </a:lnTo>
                <a:lnTo>
                  <a:pt x="0" y="0"/>
                </a:lnTo>
                <a:lnTo>
                  <a:pt x="0" y="5172456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Rectangle 318"/>
          <p:cNvSpPr/>
          <p:nvPr/>
        </p:nvSpPr>
        <p:spPr>
          <a:xfrm rot="0" flipH="0" flipV="0">
            <a:off x="9784333" y="5852159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-6-</a:t>
            </a:r>
          </a:p>
        </p:txBody>
      </p:sp>
      <p:sp>
        <p:nvSpPr>
          <p:cNvPr id="319" name="Rectangle 319"/>
          <p:cNvSpPr/>
          <p:nvPr/>
        </p:nvSpPr>
        <p:spPr>
          <a:xfrm rot="0" flipH="0" flipV="0">
            <a:off x="619048" y="169103"/>
            <a:ext cx="640080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钉钉未来校园助力教体系统及学校做好疫情防控</a:t>
            </a:r>
          </a:p>
        </p:txBody>
      </p:sp>
      <p:sp>
        <p:nvSpPr>
          <p:cNvPr id="320" name="Rectangle 320"/>
          <p:cNvSpPr/>
          <p:nvPr/>
        </p:nvSpPr>
        <p:spPr>
          <a:xfrm rot="0" flipH="0" flipV="0">
            <a:off x="5315965" y="2317704"/>
            <a:ext cx="5764871" cy="6030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911">
                <a:solidFill>
                  <a:srgbClr val="3296FA"/>
                </a:solidFill>
                <a:latin typeface="Wingdings" pitchFamily="0" charset="1"/>
              </a:rPr>
              <a:t></a:t>
            </a:r>
            <a:r>
              <a:rPr lang="en-US" sz="1800" baseline="0" b="1" i="0" dirty="0" spc="0">
                <a:solidFill>
                  <a:srgbClr val="3296FA"/>
                </a:solidFill>
                <a:latin typeface="寰蒋闆呴粦,Bold" pitchFamily="0" charset="1"/>
              </a:rPr>
              <a:t>校园通知</a:t>
            </a:r>
          </a:p>
          <a:p>
            <a:pPr marL="0">
              <a:lnSpc>
                <a:spcPts val="1916"/>
              </a:lnSpc>
            </a:pPr>
            <a:r>
              <a:rPr lang="en-US" sz="1596" baseline="0" b="0" i="0" dirty="0" spc="100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精准、及时的针对学校内的教师、学生群体进行疫情相关的信</a:t>
            </a:r>
          </a:p>
        </p:txBody>
      </p:sp>
      <p:sp>
        <p:nvSpPr>
          <p:cNvPr id="321" name="Rectangle 321"/>
          <p:cNvSpPr/>
          <p:nvPr/>
        </p:nvSpPr>
        <p:spPr>
          <a:xfrm rot="0" flipH="0" flipV="0">
            <a:off x="5602478" y="2845684"/>
            <a:ext cx="2837688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息宣传和重要事项的紧急通知。</a:t>
            </a:r>
          </a:p>
        </p:txBody>
      </p:sp>
      <p:sp>
        <p:nvSpPr>
          <p:cNvPr id="322" name="Rectangle 322"/>
          <p:cNvSpPr/>
          <p:nvPr/>
        </p:nvSpPr>
        <p:spPr>
          <a:xfrm rot="0" flipH="0" flipV="0">
            <a:off x="5315965" y="3354278"/>
            <a:ext cx="5971819" cy="6030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911">
                <a:solidFill>
                  <a:srgbClr val="3296FA"/>
                </a:solidFill>
                <a:latin typeface="Wingdings" pitchFamily="0" charset="1"/>
              </a:rPr>
              <a:t></a:t>
            </a:r>
            <a:r>
              <a:rPr lang="en-US" sz="1800" baseline="0" b="1" i="0" dirty="0" spc="0">
                <a:solidFill>
                  <a:srgbClr val="3296FA"/>
                </a:solidFill>
                <a:latin typeface="寰蒋闆呴粦,Bold" pitchFamily="0" charset="1"/>
              </a:rPr>
              <a:t>疫情上报</a:t>
            </a:r>
          </a:p>
          <a:p>
            <a:pPr marL="0">
              <a:lnSpc>
                <a:spcPts val="1916"/>
              </a:lnSpc>
            </a:pPr>
            <a:r>
              <a:rPr lang="en-US" sz="1596" baseline="0" b="0" i="0" dirty="0" spc="100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每日健康情况上报，实时掌握学校老师、学生出行与健康信息，</a:t>
            </a:r>
          </a:p>
        </p:txBody>
      </p:sp>
      <p:sp>
        <p:nvSpPr>
          <p:cNvPr id="323" name="Rectangle 323"/>
          <p:cNvSpPr/>
          <p:nvPr/>
        </p:nvSpPr>
        <p:spPr>
          <a:xfrm rot="0" flipH="0" flipV="0">
            <a:off x="5602478" y="3882257"/>
            <a:ext cx="2634996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了解情况变化，以便提供帮助</a:t>
            </a:r>
          </a:p>
        </p:txBody>
      </p:sp>
      <p:sp>
        <p:nvSpPr>
          <p:cNvPr id="324" name="Rectangle 324"/>
          <p:cNvSpPr/>
          <p:nvPr/>
        </p:nvSpPr>
        <p:spPr>
          <a:xfrm rot="0" flipH="0" flipV="0">
            <a:off x="5315965" y="4390598"/>
            <a:ext cx="5106608" cy="6030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911">
                <a:solidFill>
                  <a:srgbClr val="3296FA"/>
                </a:solidFill>
                <a:latin typeface="Wingdings" pitchFamily="0" charset="1"/>
              </a:rPr>
              <a:t></a:t>
            </a:r>
            <a:r>
              <a:rPr lang="en-US" sz="1800" baseline="0" b="1" i="0" dirty="0" spc="0">
                <a:solidFill>
                  <a:srgbClr val="3296FA"/>
                </a:solidFill>
                <a:latin typeface="寰蒋闆呴粦,Bold" pitchFamily="0" charset="1"/>
              </a:rPr>
              <a:t>线上会议</a:t>
            </a:r>
          </a:p>
          <a:p>
            <a:pPr marL="0">
              <a:lnSpc>
                <a:spcPts val="1916"/>
              </a:lnSpc>
            </a:pPr>
            <a:r>
              <a:rPr lang="en-US" sz="1596" baseline="0" b="0" i="0" dirty="0" spc="100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提供最高</a:t>
            </a:r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100</a:t>
            </a:r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方的远程视频会议功能，开学工作不耽误</a:t>
            </a:r>
          </a:p>
        </p:txBody>
      </p:sp>
      <p:sp>
        <p:nvSpPr>
          <p:cNvPr id="325" name="Rectangle 325"/>
          <p:cNvSpPr/>
          <p:nvPr/>
        </p:nvSpPr>
        <p:spPr>
          <a:xfrm rot="0" flipH="0" flipV="0">
            <a:off x="5315965" y="5183332"/>
            <a:ext cx="5764871" cy="6030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911">
                <a:solidFill>
                  <a:srgbClr val="3296FA"/>
                </a:solidFill>
                <a:latin typeface="Wingdings" pitchFamily="0" charset="1"/>
              </a:rPr>
              <a:t></a:t>
            </a:r>
            <a:r>
              <a:rPr lang="en-US" sz="1800" baseline="0" b="1" i="0" dirty="0" spc="0">
                <a:solidFill>
                  <a:srgbClr val="3296FA"/>
                </a:solidFill>
                <a:latin typeface="寰蒋闆呴粦,Bold" pitchFamily="0" charset="1"/>
              </a:rPr>
              <a:t>空中课堂</a:t>
            </a:r>
          </a:p>
          <a:p>
            <a:pPr marL="0">
              <a:lnSpc>
                <a:spcPts val="1916"/>
              </a:lnSpc>
            </a:pPr>
            <a:r>
              <a:rPr lang="en-US" sz="1596" baseline="0" b="0" i="0" dirty="0" spc="100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打造“停课不停学”的线上数字化学习空间，通过直录播等手</a:t>
            </a:r>
          </a:p>
        </p:txBody>
      </p:sp>
      <p:sp>
        <p:nvSpPr>
          <p:cNvPr id="326" name="Rectangle 326"/>
          <p:cNvSpPr/>
          <p:nvPr/>
        </p:nvSpPr>
        <p:spPr>
          <a:xfrm rot="0" flipH="0" flipV="0">
            <a:off x="5602478" y="5711362"/>
            <a:ext cx="5478359" cy="3188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596" baseline="0" b="0" i="0" dirty="0" spc="0">
                <a:solidFill>
                  <a:srgbClr val="595959"/>
                </a:solidFill>
                <a:latin typeface="寰蒋闆呴粦" pitchFamily="0" charset="1"/>
              </a:rPr>
              <a:t>段，确保开学前后的健康教育宣传以及学习工作能够正常进行</a:t>
            </a:r>
          </a:p>
        </p:txBody>
      </p:sp>
      <p:sp>
        <p:nvSpPr>
          <p:cNvPr id="327" name="Rectangle 327"/>
          <p:cNvSpPr/>
          <p:nvPr/>
        </p:nvSpPr>
        <p:spPr>
          <a:xfrm rot="0" flipH="0" flipV="0">
            <a:off x="5146294" y="1241379"/>
            <a:ext cx="6431787" cy="9387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为了更好</a:t>
            </a:r>
            <a:r>
              <a:rPr lang="en-US" sz="1800" baseline="0" b="0" i="0" dirty="0" spc="293">
                <a:solidFill>
                  <a:srgbClr val="262626"/>
                </a:solidFill>
                <a:latin typeface="寰蒋闆呴粦" pitchFamily="0" charset="1"/>
              </a:rPr>
              <a:t>地</a:t>
            </a:r>
            <a:r>
              <a:rPr lang="en-US" sz="1800" baseline="0" b="0" i="0" dirty="0" spc="300">
                <a:solidFill>
                  <a:srgbClr val="262626"/>
                </a:solidFill>
                <a:latin typeface="寰蒋闆呴粦" pitchFamily="0" charset="1"/>
              </a:rPr>
              <a:t>支撑教体局、学</a:t>
            </a:r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校</a:t>
            </a:r>
            <a:r>
              <a:rPr lang="en-US" sz="1800" baseline="0" b="0" i="0" dirty="0" spc="300">
                <a:solidFill>
                  <a:srgbClr val="262626"/>
                </a:solidFill>
                <a:latin typeface="寰蒋闆呴粦" pitchFamily="0" charset="1"/>
              </a:rPr>
              <a:t>应对突发疫</a:t>
            </a:r>
            <a:r>
              <a:rPr lang="en-US" sz="1800" baseline="0" b="0" i="0" dirty="0" spc="0">
                <a:solidFill>
                  <a:srgbClr val="262626"/>
                </a:solidFill>
                <a:latin typeface="寰蒋闆呴粦" pitchFamily="0" charset="1"/>
              </a:rPr>
              <a:t>情</a:t>
            </a:r>
          </a:p>
          <a:p>
            <a:pPr marL="0">
              <a:lnSpc>
                <a:spcPts val="2403"/>
              </a:lnSpc>
            </a:pPr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积极响</a:t>
            </a:r>
            <a:r>
              <a:rPr lang="en-US" sz="1800" baseline="0" b="0" i="0" dirty="0" spc="295">
                <a:solidFill>
                  <a:srgbClr val="262626"/>
                </a:solidFill>
                <a:latin typeface="寰蒋闆呴粦" pitchFamily="0" charset="1"/>
              </a:rPr>
              <a:t>应</a:t>
            </a:r>
            <a:r>
              <a:rPr lang="en-US" sz="2004" baseline="0" b="1" i="0" dirty="0" spc="300">
                <a:solidFill>
                  <a:srgbClr val="262626"/>
                </a:solidFill>
                <a:latin typeface="寰蒋闆呴粦,Bold" pitchFamily="0" charset="1"/>
              </a:rPr>
              <a:t>“延</a:t>
            </a:r>
            <a:r>
              <a:rPr lang="en-US" sz="2004" baseline="0" b="1" i="0" dirty="0" spc="299">
                <a:solidFill>
                  <a:srgbClr val="262626"/>
                </a:solidFill>
                <a:latin typeface="寰蒋闆呴粦,Bold" pitchFamily="0" charset="1"/>
              </a:rPr>
              <a:t>假</a:t>
            </a:r>
            <a:r>
              <a:rPr lang="en-US" sz="2004" baseline="0" b="1" i="0" dirty="0" spc="300">
                <a:solidFill>
                  <a:srgbClr val="262626"/>
                </a:solidFill>
                <a:latin typeface="寰蒋闆呴粦,Bold" pitchFamily="0" charset="1"/>
              </a:rPr>
              <a:t>期、</a:t>
            </a:r>
            <a:r>
              <a:rPr lang="en-US" sz="2004" baseline="0" b="1" i="0" dirty="0" spc="299">
                <a:solidFill>
                  <a:srgbClr val="262626"/>
                </a:solidFill>
                <a:latin typeface="寰蒋闆呴粦,Bold" pitchFamily="0" charset="1"/>
              </a:rPr>
              <a:t>晚开</a:t>
            </a:r>
            <a:r>
              <a:rPr lang="en-US" sz="2004" baseline="0" b="1" i="0" dirty="0" spc="300">
                <a:solidFill>
                  <a:srgbClr val="262626"/>
                </a:solidFill>
                <a:latin typeface="寰蒋闆呴粦,Bold" pitchFamily="0" charset="1"/>
              </a:rPr>
              <a:t>学、</a:t>
            </a:r>
            <a:r>
              <a:rPr lang="en-US" sz="2004" baseline="0" b="1" i="0" dirty="0" spc="299">
                <a:solidFill>
                  <a:srgbClr val="262626"/>
                </a:solidFill>
                <a:latin typeface="寰蒋闆呴粦,Bold" pitchFamily="0" charset="1"/>
              </a:rPr>
              <a:t>少</a:t>
            </a:r>
            <a:r>
              <a:rPr lang="en-US" sz="2004" baseline="0" b="1" i="0" dirty="0" spc="287">
                <a:solidFill>
                  <a:srgbClr val="262626"/>
                </a:solidFill>
                <a:latin typeface="寰蒋闆呴粦,Bold" pitchFamily="0" charset="1"/>
              </a:rPr>
              <a:t>开</a:t>
            </a:r>
            <a:r>
              <a:rPr lang="en-US" sz="2004" baseline="0" b="1" i="0" dirty="0" spc="300">
                <a:solidFill>
                  <a:srgbClr val="262626"/>
                </a:solidFill>
                <a:latin typeface="寰蒋闆呴粦,Bold" pitchFamily="0" charset="1"/>
              </a:rPr>
              <a:t>会</a:t>
            </a:r>
            <a:r>
              <a:rPr lang="en-US" sz="2004" baseline="0" b="1" i="0" dirty="0" spc="302">
                <a:solidFill>
                  <a:srgbClr val="262626"/>
                </a:solidFill>
                <a:latin typeface="寰蒋闆呴粦,Bold" pitchFamily="0" charset="1"/>
              </a:rPr>
              <a:t>”</a:t>
            </a:r>
            <a:r>
              <a:rPr lang="en-US" sz="1800" baseline="0" b="0" i="0" dirty="0" spc="300">
                <a:solidFill>
                  <a:srgbClr val="262626"/>
                </a:solidFill>
                <a:latin typeface="寰蒋闆呴粦" pitchFamily="0" charset="1"/>
              </a:rPr>
              <a:t>的倡议，钉</a:t>
            </a:r>
            <a:r>
              <a:rPr lang="en-US" sz="1800" baseline="0" b="0" i="0" dirty="0" spc="0">
                <a:solidFill>
                  <a:srgbClr val="262626"/>
                </a:solidFill>
                <a:latin typeface="寰蒋闆呴粦" pitchFamily="0" charset="1"/>
              </a:rPr>
              <a:t>钉</a:t>
            </a:r>
          </a:p>
          <a:p>
            <a:pPr marL="0">
              <a:lnSpc>
                <a:spcPts val="2156"/>
              </a:lnSpc>
            </a:pPr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助力学校</a:t>
            </a:r>
            <a:r>
              <a:rPr lang="en-US" sz="1800" baseline="0" b="0" i="0" dirty="0" spc="301">
                <a:solidFill>
                  <a:srgbClr val="262626"/>
                </a:solidFill>
                <a:latin typeface="寰蒋闆呴粦" pitchFamily="0" charset="1"/>
              </a:rPr>
              <a:t>疫</a:t>
            </a:r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情</a:t>
            </a:r>
            <a:r>
              <a:rPr lang="en-US" sz="1800" baseline="0" b="0" i="0" dirty="0" spc="301">
                <a:solidFill>
                  <a:srgbClr val="262626"/>
                </a:solidFill>
                <a:latin typeface="寰蒋闆呴粦" pitchFamily="0" charset="1"/>
              </a:rPr>
              <a:t>防</a:t>
            </a:r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控</a:t>
            </a:r>
            <a:r>
              <a:rPr lang="en-US" sz="1800" baseline="0" b="0" i="0" dirty="0" spc="301">
                <a:solidFill>
                  <a:srgbClr val="262626"/>
                </a:solidFill>
                <a:latin typeface="寰蒋闆呴粦" pitchFamily="0" charset="1"/>
              </a:rPr>
              <a:t>四</a:t>
            </a:r>
            <a:r>
              <a:rPr lang="en-US" sz="1800" baseline="0" b="0" i="0" dirty="0" spc="302">
                <a:solidFill>
                  <a:srgbClr val="262626"/>
                </a:solidFill>
                <a:latin typeface="寰蒋闆呴粦" pitchFamily="0" charset="1"/>
              </a:rPr>
              <a:t>大举措</a:t>
            </a:r>
            <a:r>
              <a:rPr lang="en-US" sz="1800" baseline="0" b="0" i="0" dirty="0" spc="0">
                <a:solidFill>
                  <a:srgbClr val="262626"/>
                </a:solidFill>
                <a:latin typeface="寰蒋闆呴粦" pitchFamily="0" charset="1"/>
              </a:rPr>
              <a:t>：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28" name="Freeform 328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9" name="Picture 122"/>
          <p:cNvPicPr>
            <a:picLocks noChangeAspect="0" noChangeArrowheads="1"/>
          </p:cNvPicPr>
          <p:nvPr/>
        </p:nvPicPr>
        <p:blipFill>
          <a:blip r:embed="rId3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330" name="Picture 123"/>
          <p:cNvPicPr>
            <a:picLocks noChangeAspect="0" noChangeArrowheads="1"/>
          </p:cNvPicPr>
          <p:nvPr/>
        </p:nvPicPr>
        <p:blipFill>
          <a:blip r:embed="rId3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331" name="Freeform 331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2" name="Picture 332"/>
          <p:cNvPicPr>
            <a:picLocks noChangeAspect="0" noChangeArrowheads="1"/>
          </p:cNvPicPr>
          <p:nvPr/>
        </p:nvPicPr>
        <p:blipFill>
          <a:blip r:embed="rId3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09244" y="1139951"/>
            <a:ext cx="2691383" cy="5492496"/>
          </a:xfrm>
          <a:prstGeom prst="rect">
            <a:avLst/>
          </a:prstGeom>
          <a:noFill/>
          <a:extLst/>
        </p:spPr>
      </p:pic>
      <p:sp>
        <p:nvSpPr>
          <p:cNvPr id="333" name="Freeform 333"/>
          <p:cNvSpPr/>
          <p:nvPr/>
        </p:nvSpPr>
        <p:spPr>
          <a:xfrm rot="0" flipH="0" flipV="0">
            <a:off x="804672" y="1135379"/>
            <a:ext cx="2700528" cy="5501640"/>
          </a:xfrm>
          <a:custGeom>
            <a:pathLst>
              <a:path w="2700528" h="5501640">
                <a:moveTo>
                  <a:pt x="0" y="5501640"/>
                </a:moveTo>
                <a:lnTo>
                  <a:pt x="2700528" y="5501640"/>
                </a:lnTo>
                <a:lnTo>
                  <a:pt x="2700528" y="0"/>
                </a:lnTo>
                <a:lnTo>
                  <a:pt x="0" y="0"/>
                </a:lnTo>
                <a:lnTo>
                  <a:pt x="0" y="5501640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4" name="Picture 334"/>
          <p:cNvPicPr>
            <a:picLocks noChangeAspect="0" noChangeArrowheads="1"/>
          </p:cNvPicPr>
          <p:nvPr/>
        </p:nvPicPr>
        <p:blipFill>
          <a:blip r:embed="rId3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3898391" y="1139951"/>
            <a:ext cx="2534411" cy="5492496"/>
          </a:xfrm>
          <a:prstGeom prst="rect">
            <a:avLst/>
          </a:prstGeom>
          <a:noFill/>
          <a:extLst/>
        </p:spPr>
      </p:pic>
      <p:sp>
        <p:nvSpPr>
          <p:cNvPr id="335" name="Freeform 335"/>
          <p:cNvSpPr/>
          <p:nvPr/>
        </p:nvSpPr>
        <p:spPr>
          <a:xfrm rot="0" flipH="0" flipV="0">
            <a:off x="3893820" y="1135379"/>
            <a:ext cx="2543556" cy="5501640"/>
          </a:xfrm>
          <a:custGeom>
            <a:pathLst>
              <a:path w="2543556" h="5501640">
                <a:moveTo>
                  <a:pt x="0" y="5501640"/>
                </a:moveTo>
                <a:lnTo>
                  <a:pt x="2543556" y="5501640"/>
                </a:lnTo>
                <a:lnTo>
                  <a:pt x="2543556" y="0"/>
                </a:lnTo>
                <a:lnTo>
                  <a:pt x="0" y="0"/>
                </a:lnTo>
                <a:lnTo>
                  <a:pt x="0" y="5501640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Rectangle 336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-7-</a:t>
            </a:r>
          </a:p>
        </p:txBody>
      </p:sp>
      <p:sp>
        <p:nvSpPr>
          <p:cNvPr id="337" name="Rectangle 337"/>
          <p:cNvSpPr/>
          <p:nvPr/>
        </p:nvSpPr>
        <p:spPr>
          <a:xfrm rot="0" flipH="0" flipV="0">
            <a:off x="6623939" y="1018432"/>
            <a:ext cx="2036368" cy="4008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6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组建应急工作团队</a:t>
            </a:r>
          </a:p>
        </p:txBody>
      </p:sp>
      <p:sp>
        <p:nvSpPr>
          <p:cNvPr id="338" name="Rectangle 338"/>
          <p:cNvSpPr/>
          <p:nvPr/>
        </p:nvSpPr>
        <p:spPr>
          <a:xfrm rot="0" flipH="0" flipV="0">
            <a:off x="6627241" y="1509603"/>
            <a:ext cx="5087492" cy="9082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4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通过钉钉组建工作群，搭建能够快速响应的应急</a:t>
            </a:r>
          </a:p>
          <a:p>
            <a:pPr marL="286892">
              <a:lnSpc>
                <a:spcPts val="2160"/>
              </a:lnSpc>
            </a:pP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工作团队，沉淀各类工作资料、疫情数据，保障</a:t>
            </a:r>
          </a:p>
          <a:p>
            <a:pPr marL="286892">
              <a:lnSpc>
                <a:spcPts val="2159"/>
              </a:lnSpc>
            </a:pP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信息安全，杜绝信息外泄</a:t>
            </a:r>
          </a:p>
        </p:txBody>
      </p:sp>
      <p:sp>
        <p:nvSpPr>
          <p:cNvPr id="339" name="Rectangle 339"/>
          <p:cNvSpPr/>
          <p:nvPr/>
        </p:nvSpPr>
        <p:spPr>
          <a:xfrm rot="0" flipH="0" flipV="0">
            <a:off x="6623939" y="2616621"/>
            <a:ext cx="2744977" cy="400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已读未读确保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100%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触达</a:t>
            </a:r>
          </a:p>
        </p:txBody>
      </p:sp>
      <p:sp>
        <p:nvSpPr>
          <p:cNvPr id="340" name="Rectangle 340"/>
          <p:cNvSpPr/>
          <p:nvPr/>
        </p:nvSpPr>
        <p:spPr>
          <a:xfrm rot="0" flipH="0" flipV="0">
            <a:off x="6627241" y="3136832"/>
            <a:ext cx="5087797" cy="6347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aseline="0" b="0" i="0" dirty="0" spc="842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2" baseline="0" b="0" i="0" dirty="0" spc="0">
                <a:solidFill>
                  <a:srgbClr val="595959"/>
                </a:solidFill>
                <a:latin typeface="寰蒋闆呴粦" pitchFamily="0" charset="1"/>
              </a:rPr>
              <a:t>群内消息支持已读未读，以了解重要信息的阅读</a:t>
            </a:r>
          </a:p>
          <a:p>
            <a:pPr marL="286892">
              <a:lnSpc>
                <a:spcPts val="2162"/>
              </a:lnSpc>
            </a:pP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情况，确保团队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100%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收到</a:t>
            </a:r>
          </a:p>
        </p:txBody>
      </p:sp>
      <p:sp>
        <p:nvSpPr>
          <p:cNvPr id="341" name="Rectangle 341"/>
          <p:cNvSpPr/>
          <p:nvPr/>
        </p:nvSpPr>
        <p:spPr>
          <a:xfrm rot="0" flipH="0" flipV="0">
            <a:off x="6623939" y="3944279"/>
            <a:ext cx="2988817" cy="400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一键转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DING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确保高效传达</a:t>
            </a:r>
          </a:p>
        </p:txBody>
      </p:sp>
      <p:sp>
        <p:nvSpPr>
          <p:cNvPr id="342" name="Rectangle 342"/>
          <p:cNvSpPr/>
          <p:nvPr/>
        </p:nvSpPr>
        <p:spPr>
          <a:xfrm rot="0" flipH="0" flipV="0">
            <a:off x="6627241" y="4435683"/>
            <a:ext cx="4956682" cy="6339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4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未读信息可以一键转</a:t>
            </a:r>
            <a:r>
              <a:rPr lang="en-US" sz="1800" baseline="0" b="0" i="0" dirty="0" spc="0">
                <a:solidFill>
                  <a:srgbClr val="FF0000"/>
                </a:solidFill>
                <a:latin typeface="寰蒋闆呴粦" pitchFamily="0" charset="1"/>
              </a:rPr>
              <a:t>短信</a:t>
            </a:r>
            <a:r>
              <a:rPr lang="en-US" sz="1800" baseline="0" b="0" i="0" dirty="0" spc="0">
                <a:solidFill>
                  <a:srgbClr val="FF0000"/>
                </a:solidFill>
                <a:latin typeface="寰蒋闆呴粦" pitchFamily="0" charset="1"/>
              </a:rPr>
              <a:t>/</a:t>
            </a:r>
            <a:r>
              <a:rPr lang="en-US" sz="1800" baseline="0" b="0" i="0" dirty="0" spc="0">
                <a:solidFill>
                  <a:srgbClr val="FF0000"/>
                </a:solidFill>
                <a:latin typeface="寰蒋闆呴粦" pitchFamily="0" charset="1"/>
              </a:rPr>
              <a:t>电话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，确保高效的信</a:t>
            </a:r>
          </a:p>
          <a:p>
            <a:pPr marL="286892">
              <a:lnSpc>
                <a:spcPts val="2160"/>
              </a:lnSpc>
            </a:pP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息传达</a:t>
            </a:r>
          </a:p>
        </p:txBody>
      </p:sp>
      <p:sp>
        <p:nvSpPr>
          <p:cNvPr id="343" name="Rectangle 343"/>
          <p:cNvSpPr/>
          <p:nvPr/>
        </p:nvSpPr>
        <p:spPr>
          <a:xfrm rot="0" flipH="0" flipV="0">
            <a:off x="6623939" y="5242727"/>
            <a:ext cx="2545080" cy="400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任务管理确保执行结果</a:t>
            </a:r>
          </a:p>
        </p:txBody>
      </p:sp>
      <p:sp>
        <p:nvSpPr>
          <p:cNvPr id="344" name="Rectangle 344"/>
          <p:cNvSpPr/>
          <p:nvPr/>
        </p:nvSpPr>
        <p:spPr>
          <a:xfrm rot="0" flipH="0" flipV="0">
            <a:off x="6627241" y="5733449"/>
            <a:ext cx="4401997" cy="3601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2" baseline="0" b="0" i="0" dirty="0" spc="842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2" baseline="0" b="0" i="0" dirty="0" spc="0">
                <a:solidFill>
                  <a:srgbClr val="595959"/>
                </a:solidFill>
                <a:latin typeface="寰蒋闆呴粦" pitchFamily="0" charset="1"/>
              </a:rPr>
              <a:t>配合群任务功能，确保工作事项执行到位</a:t>
            </a:r>
          </a:p>
        </p:txBody>
      </p:sp>
      <p:sp>
        <p:nvSpPr>
          <p:cNvPr id="345" name="Rectangle 345"/>
          <p:cNvSpPr/>
          <p:nvPr/>
        </p:nvSpPr>
        <p:spPr>
          <a:xfrm rot="0" flipH="0" flipV="0">
            <a:off x="619048" y="180406"/>
            <a:ext cx="5619318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教体系统、校园应急小组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疫情防控更高效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/>
      </p:grpSpPr>
      <p:sp>
        <p:nvSpPr>
          <p:cNvPr id="346" name="Freeform 346"/>
          <p:cNvSpPr/>
          <p:nvPr/>
        </p:nvSpPr>
        <p:spPr>
          <a:xfrm rot="0" flipH="0" flipV="0">
            <a:off x="0" y="0"/>
            <a:ext cx="12192000" cy="7019543"/>
          </a:xfrm>
          <a:custGeom>
            <a:pathLst>
              <a:path w="12192000" h="7019543">
                <a:moveTo>
                  <a:pt x="0" y="7019543"/>
                </a:moveTo>
                <a:lnTo>
                  <a:pt x="12192000" y="7019543"/>
                </a:lnTo>
                <a:lnTo>
                  <a:pt x="12192000" y="0"/>
                </a:lnTo>
                <a:lnTo>
                  <a:pt x="0" y="0"/>
                </a:lnTo>
                <a:lnTo>
                  <a:pt x="0" y="70195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7" name="Picture 122"/>
          <p:cNvPicPr>
            <a:picLocks noChangeAspect="0" noChangeArrowheads="1"/>
          </p:cNvPicPr>
          <p:nvPr/>
        </p:nvPicPr>
        <p:blipFill>
          <a:blip r:embed="rId3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0" y="13714"/>
            <a:ext cx="12192000" cy="6992111"/>
          </a:xfrm>
          <a:prstGeom prst="rect">
            <a:avLst/>
          </a:prstGeom>
          <a:noFill/>
          <a:extLst/>
        </p:spPr>
      </p:pic>
      <p:pic>
        <p:nvPicPr>
          <p:cNvPr id="348" name="Picture 123"/>
          <p:cNvPicPr>
            <a:picLocks noChangeAspect="0" noChangeArrowheads="1"/>
          </p:cNvPicPr>
          <p:nvPr/>
        </p:nvPicPr>
        <p:blipFill>
          <a:blip r:embed="rId3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0360152" y="6095"/>
            <a:ext cx="1816607" cy="1243583"/>
          </a:xfrm>
          <a:prstGeom prst="rect">
            <a:avLst/>
          </a:prstGeom>
          <a:noFill/>
          <a:extLst/>
        </p:spPr>
      </p:pic>
      <p:sp>
        <p:nvSpPr>
          <p:cNvPr id="349" name="Freeform 349"/>
          <p:cNvSpPr/>
          <p:nvPr/>
        </p:nvSpPr>
        <p:spPr>
          <a:xfrm rot="0" flipH="0" flipV="0">
            <a:off x="0" y="291083"/>
            <a:ext cx="335279" cy="388620"/>
          </a:xfrm>
          <a:custGeom>
            <a:pathLst>
              <a:path w="335279" h="388620">
                <a:moveTo>
                  <a:pt x="0" y="388620"/>
                </a:moveTo>
                <a:lnTo>
                  <a:pt x="335279" y="388620"/>
                </a:lnTo>
                <a:lnTo>
                  <a:pt x="335279" y="0"/>
                </a:lnTo>
                <a:lnTo>
                  <a:pt x="0" y="0"/>
                </a:lnTo>
                <a:lnTo>
                  <a:pt x="0" y="38862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0" name="Picture 350"/>
          <p:cNvPicPr>
            <a:picLocks noChangeAspect="0" noChangeArrowheads="1"/>
          </p:cNvPicPr>
          <p:nvPr/>
        </p:nvPicPr>
        <p:blipFill>
          <a:blip r:embed="rId3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1455419" y="978407"/>
            <a:ext cx="6400800" cy="4215384"/>
          </a:xfrm>
          <a:prstGeom prst="rect">
            <a:avLst/>
          </a:prstGeom>
          <a:noFill/>
          <a:extLst/>
        </p:spPr>
      </p:pic>
      <p:sp>
        <p:nvSpPr>
          <p:cNvPr id="351" name="Freeform 351"/>
          <p:cNvSpPr/>
          <p:nvPr/>
        </p:nvSpPr>
        <p:spPr>
          <a:xfrm rot="0" flipH="0" flipV="0">
            <a:off x="1450847" y="973835"/>
            <a:ext cx="6409944" cy="4224529"/>
          </a:xfrm>
          <a:custGeom>
            <a:pathLst>
              <a:path w="6409944" h="4224529">
                <a:moveTo>
                  <a:pt x="0" y="4224529"/>
                </a:moveTo>
                <a:lnTo>
                  <a:pt x="6409944" y="4224529"/>
                </a:lnTo>
                <a:lnTo>
                  <a:pt x="6409944" y="0"/>
                </a:lnTo>
                <a:lnTo>
                  <a:pt x="0" y="0"/>
                </a:lnTo>
                <a:lnTo>
                  <a:pt x="0" y="4224529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52" name="Picture 352"/>
          <p:cNvPicPr>
            <a:picLocks noChangeAspect="0" noChangeArrowheads="1"/>
          </p:cNvPicPr>
          <p:nvPr/>
        </p:nvPicPr>
        <p:blipFill>
          <a:blip r:embed="rId3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 flipH="0" flipV="0">
            <a:off x="8025383" y="978407"/>
            <a:ext cx="2017776" cy="4215384"/>
          </a:xfrm>
          <a:prstGeom prst="rect">
            <a:avLst/>
          </a:prstGeom>
          <a:noFill/>
          <a:extLst/>
        </p:spPr>
      </p:pic>
      <p:sp>
        <p:nvSpPr>
          <p:cNvPr id="353" name="Freeform 353"/>
          <p:cNvSpPr/>
          <p:nvPr/>
        </p:nvSpPr>
        <p:spPr>
          <a:xfrm rot="0" flipH="0" flipV="0">
            <a:off x="8020811" y="973835"/>
            <a:ext cx="2026921" cy="4224529"/>
          </a:xfrm>
          <a:custGeom>
            <a:pathLst>
              <a:path w="2026921" h="4224529">
                <a:moveTo>
                  <a:pt x="0" y="4224529"/>
                </a:moveTo>
                <a:lnTo>
                  <a:pt x="2026921" y="4224529"/>
                </a:lnTo>
                <a:lnTo>
                  <a:pt x="2026921" y="0"/>
                </a:lnTo>
                <a:lnTo>
                  <a:pt x="0" y="0"/>
                </a:lnTo>
                <a:lnTo>
                  <a:pt x="0" y="4224529"/>
                </a:lnTo>
                <a:close/>
              </a:path>
            </a:pathLst>
          </a:custGeom>
          <a:noFill/>
          <a:ln w="9144" cap="flat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" name="Rectangle 354"/>
          <p:cNvSpPr/>
          <p:nvPr/>
        </p:nvSpPr>
        <p:spPr>
          <a:xfrm rot="0" flipH="0" flipV="0">
            <a:off x="11076178" y="6579108"/>
            <a:ext cx="186385" cy="2039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200" baseline="0" b="0" i="0" dirty="0" spc="0">
                <a:solidFill>
                  <a:srgbClr val="898989"/>
                </a:solidFill>
                <a:latin typeface="Arial" pitchFamily="0" charset="1"/>
              </a:rPr>
              <a:t>-8-</a:t>
            </a:r>
          </a:p>
        </p:txBody>
      </p:sp>
      <p:sp>
        <p:nvSpPr>
          <p:cNvPr id="355" name="Rectangle 355"/>
          <p:cNvSpPr/>
          <p:nvPr/>
        </p:nvSpPr>
        <p:spPr>
          <a:xfrm rot="0" flipH="0" flipV="0">
            <a:off x="421233" y="169103"/>
            <a:ext cx="5317870" cy="4795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防疫宣传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-</a:t>
            </a:r>
            <a:r>
              <a:rPr lang="en-US" sz="2400" baseline="0" b="1" i="0" dirty="0" spc="0">
                <a:solidFill>
                  <a:srgbClr val="C00000"/>
                </a:solidFill>
                <a:latin typeface="寰蒋闆呴粦,Bold" pitchFamily="0" charset="1"/>
              </a:rPr>
              <a:t>紧急通知精准触达师生不遗漏</a:t>
            </a:r>
          </a:p>
        </p:txBody>
      </p:sp>
      <p:sp>
        <p:nvSpPr>
          <p:cNvPr id="356" name="Rectangle 356"/>
          <p:cNvSpPr/>
          <p:nvPr/>
        </p:nvSpPr>
        <p:spPr>
          <a:xfrm rot="0" flipH="0" flipV="0">
            <a:off x="1469771" y="5266222"/>
            <a:ext cx="8471027" cy="10531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>
              <a:tabLst>
                <a:tab pos="5559805" algn="l"/>
              </a:tabLst>
            </a:pP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行政部门端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-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紧急通知精</a:t>
            </a:r>
            <a:r>
              <a:rPr lang="en-US" sz="2004" baseline="0" b="1" i="0" dirty="0" spc="-12">
                <a:solidFill>
                  <a:srgbClr val="262626"/>
                </a:solidFill>
                <a:latin typeface="寰蒋闆呴粦,Bold" pitchFamily="0" charset="1"/>
              </a:rPr>
              <a:t>准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传达	家长端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-</a:t>
            </a:r>
            <a:r>
              <a:rPr lang="en-US" sz="2004" baseline="0" b="1" i="0" dirty="0" spc="0">
                <a:solidFill>
                  <a:srgbClr val="262626"/>
                </a:solidFill>
                <a:latin typeface="寰蒋闆呴粦,Bold" pitchFamily="0" charset="1"/>
              </a:rPr>
              <a:t>历史信息随时可阅</a:t>
            </a:r>
          </a:p>
          <a:p>
            <a:pPr marL="5636895">
              <a:lnSpc>
                <a:spcPts val="2979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官方通道真实可信，放心</a:t>
            </a:r>
          </a:p>
          <a:p>
            <a:pPr marL="5636895">
              <a:lnSpc>
                <a:spcPts val="2160"/>
              </a:lnSpc>
            </a:pPr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历史通知随时翻阅，安心</a:t>
            </a:r>
          </a:p>
        </p:txBody>
      </p:sp>
      <p:sp>
        <p:nvSpPr>
          <p:cNvPr id="357" name="Rectangle 357"/>
          <p:cNvSpPr/>
          <p:nvPr/>
        </p:nvSpPr>
        <p:spPr>
          <a:xfrm rot="0" flipH="0" flipV="0">
            <a:off x="1501139" y="5685388"/>
            <a:ext cx="4858511" cy="63395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841">
                <a:solidFill>
                  <a:srgbClr val="595959"/>
                </a:solidFill>
                <a:latin typeface="Wingdings" pitchFamily="0" charset="1"/>
              </a:rPr>
              <a:t>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教育局关联各学校后，将防疫知识通过钉钉服</a:t>
            </a:r>
          </a:p>
          <a:p>
            <a:pPr marL="286511">
              <a:lnSpc>
                <a:spcPts val="2160"/>
              </a:lnSpc>
            </a:pP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务号统一发送到所选学校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/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学段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/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年级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/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教师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/</a:t>
            </a:r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家</a:t>
            </a:r>
          </a:p>
        </p:txBody>
      </p:sp>
      <p:sp>
        <p:nvSpPr>
          <p:cNvPr id="358" name="Rectangle 358"/>
          <p:cNvSpPr/>
          <p:nvPr/>
        </p:nvSpPr>
        <p:spPr>
          <a:xfrm rot="0" flipH="0" flipV="0">
            <a:off x="1787651" y="6234028"/>
            <a:ext cx="2286000" cy="3596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aseline="0" b="0" i="0" dirty="0" spc="0">
                <a:solidFill>
                  <a:srgbClr val="595959"/>
                </a:solidFill>
                <a:latin typeface="寰蒋闆呴粦" pitchFamily="0" charset="1"/>
              </a:rPr>
              <a:t>长，可发送附件，图片</a:t>
            </a:r>
          </a:p>
        </p:txBody>
      </p:sp>
    </p:spTree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Custom</PresentationFormat>
  <Slides>41</Slides>
  <Notes>0</Notes>
  <HiddenSlides>0</HiddenSlides>
  <ScaleCrop>false</ScaleCrop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</cp:coreProperties>
</file>