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2D75B6"/>
                </a:solidFill>
                <a:latin typeface="微软雅黑"/>
                <a:cs typeface="微软雅黑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2D75B6"/>
                </a:solidFill>
                <a:latin typeface="微软雅黑"/>
                <a:cs typeface="微软雅黑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2D75B6"/>
                </a:solidFill>
                <a:latin typeface="微软雅黑"/>
                <a:cs typeface="微软雅黑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241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300984" y="2691383"/>
            <a:ext cx="5590032" cy="14752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701783" y="6202678"/>
            <a:ext cx="2148839" cy="5669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822960" y="85343"/>
            <a:ext cx="158750" cy="814069"/>
          </a:xfrm>
          <a:custGeom>
            <a:avLst/>
            <a:gdLst/>
            <a:ahLst/>
            <a:cxnLst/>
            <a:rect l="l" t="t" r="r" b="b"/>
            <a:pathLst>
              <a:path w="158750" h="814069">
                <a:moveTo>
                  <a:pt x="0" y="813815"/>
                </a:moveTo>
                <a:lnTo>
                  <a:pt x="158496" y="813815"/>
                </a:lnTo>
                <a:lnTo>
                  <a:pt x="158496" y="0"/>
                </a:lnTo>
                <a:lnTo>
                  <a:pt x="0" y="0"/>
                </a:lnTo>
                <a:lnTo>
                  <a:pt x="0" y="813815"/>
                </a:lnTo>
                <a:close/>
              </a:path>
            </a:pathLst>
          </a:custGeom>
          <a:solidFill>
            <a:srgbClr val="6C79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85343"/>
            <a:ext cx="704215" cy="814069"/>
          </a:xfrm>
          <a:custGeom>
            <a:avLst/>
            <a:gdLst/>
            <a:ahLst/>
            <a:cxnLst/>
            <a:rect l="l" t="t" r="r" b="b"/>
            <a:pathLst>
              <a:path w="704215" h="814069">
                <a:moveTo>
                  <a:pt x="0" y="813815"/>
                </a:moveTo>
                <a:lnTo>
                  <a:pt x="704088" y="813815"/>
                </a:lnTo>
                <a:lnTo>
                  <a:pt x="704088" y="0"/>
                </a:lnTo>
                <a:lnTo>
                  <a:pt x="0" y="0"/>
                </a:lnTo>
                <a:lnTo>
                  <a:pt x="0" y="813815"/>
                </a:lnTo>
                <a:close/>
              </a:path>
            </a:pathLst>
          </a:custGeom>
          <a:solidFill>
            <a:srgbClr val="6C79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0196" y="104775"/>
            <a:ext cx="10071607" cy="833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2D75B6"/>
                </a:solidFill>
                <a:latin typeface="微软雅黑"/>
                <a:cs typeface="微软雅黑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1680" y="1530222"/>
            <a:ext cx="8168639" cy="3016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995273" y="6434078"/>
            <a:ext cx="859789" cy="160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3603" y="6434618"/>
            <a:ext cx="130809" cy="160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rgbClr val="001135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g"/><Relationship Id="rId3" Type="http://schemas.openxmlformats.org/officeDocument/2006/relationships/image" Target="../media/image23.png"/><Relationship Id="rId4" Type="http://schemas.openxmlformats.org/officeDocument/2006/relationships/image" Target="../media/image24.jpg"/><Relationship Id="rId5" Type="http://schemas.openxmlformats.org/officeDocument/2006/relationships/image" Target="../media/image25.jpg"/><Relationship Id="rId6" Type="http://schemas.openxmlformats.org/officeDocument/2006/relationships/image" Target="../media/image26.jpg"/><Relationship Id="rId7" Type="http://schemas.openxmlformats.org/officeDocument/2006/relationships/image" Target="../media/image27.jpg"/><Relationship Id="rId8" Type="http://schemas.openxmlformats.org/officeDocument/2006/relationships/image" Target="../media/image28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7" Type="http://schemas.openxmlformats.org/officeDocument/2006/relationships/image" Target="../media/image34.png"/><Relationship Id="rId8" Type="http://schemas.openxmlformats.org/officeDocument/2006/relationships/image" Target="../media/image35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241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794004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 h="0">
                <a:moveTo>
                  <a:pt x="0" y="0"/>
                </a:moveTo>
                <a:lnTo>
                  <a:pt x="12191999" y="0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655472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 h="0">
                <a:moveTo>
                  <a:pt x="0" y="0"/>
                </a:moveTo>
                <a:lnTo>
                  <a:pt x="12191999" y="0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112928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 h="0">
                <a:moveTo>
                  <a:pt x="0" y="0"/>
                </a:moveTo>
                <a:lnTo>
                  <a:pt x="12191999" y="0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1458467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 h="0">
                <a:moveTo>
                  <a:pt x="12191999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6222491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 h="0">
                <a:moveTo>
                  <a:pt x="0" y="0"/>
                </a:moveTo>
                <a:lnTo>
                  <a:pt x="12191999" y="0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586892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 h="0">
                <a:moveTo>
                  <a:pt x="12191999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376427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 h="0">
                <a:moveTo>
                  <a:pt x="0" y="0"/>
                </a:moveTo>
                <a:lnTo>
                  <a:pt x="12191999" y="0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59308" y="0"/>
            <a:ext cx="0" cy="6858000"/>
          </a:xfrm>
          <a:custGeom>
            <a:avLst/>
            <a:gdLst/>
            <a:ahLst/>
            <a:cxnLst/>
            <a:rect l="l" t="t" r="r" b="b"/>
            <a:pathLst>
              <a:path w="0" h="6858000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3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w="0" h="6858000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175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65200" y="6191859"/>
            <a:ext cx="104139" cy="172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687079"/>
                </a:solidFill>
                <a:latin typeface="微软雅黑"/>
                <a:cs typeface="微软雅黑"/>
              </a:rPr>
              <a:t>1</a:t>
            </a:r>
            <a:endParaRPr sz="1050">
              <a:latin typeface="微软雅黑"/>
              <a:cs typeface="微软雅黑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0772" y="6191859"/>
            <a:ext cx="1755139" cy="172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687079"/>
                </a:solidFill>
                <a:latin typeface="微软雅黑"/>
                <a:cs typeface="微软雅黑"/>
              </a:rPr>
              <a:t>30/08/2018  </a:t>
            </a:r>
            <a:r>
              <a:rPr dirty="0" sz="1050" spc="5">
                <a:solidFill>
                  <a:srgbClr val="687079"/>
                </a:solidFill>
                <a:latin typeface="微软雅黑"/>
                <a:cs typeface="微软雅黑"/>
              </a:rPr>
              <a:t>© </a:t>
            </a:r>
            <a:r>
              <a:rPr dirty="0" sz="1050">
                <a:solidFill>
                  <a:srgbClr val="687079"/>
                </a:solidFill>
                <a:latin typeface="微软雅黑"/>
                <a:cs typeface="微软雅黑"/>
              </a:rPr>
              <a:t>Nokia</a:t>
            </a:r>
            <a:r>
              <a:rPr dirty="0" sz="1050" spc="-55">
                <a:solidFill>
                  <a:srgbClr val="687079"/>
                </a:solidFill>
                <a:latin typeface="微软雅黑"/>
                <a:cs typeface="微软雅黑"/>
              </a:rPr>
              <a:t> </a:t>
            </a:r>
            <a:r>
              <a:rPr dirty="0" sz="1050">
                <a:solidFill>
                  <a:srgbClr val="687079"/>
                </a:solidFill>
                <a:latin typeface="微软雅黑"/>
                <a:cs typeface="微软雅黑"/>
              </a:rPr>
              <a:t>2016</a:t>
            </a:r>
            <a:endParaRPr sz="1050">
              <a:latin typeface="微软雅黑"/>
              <a:cs typeface="微软雅黑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3372" y="6384493"/>
            <a:ext cx="802005" cy="172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5">
                <a:solidFill>
                  <a:srgbClr val="687079"/>
                </a:solidFill>
                <a:latin typeface="微软雅黑"/>
                <a:cs typeface="微软雅黑"/>
              </a:rPr>
              <a:t>Confidential</a:t>
            </a:r>
            <a:endParaRPr sz="1050">
              <a:latin typeface="微软雅黑"/>
              <a:cs typeface="微软雅黑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649968" y="6086855"/>
            <a:ext cx="2148839" cy="566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558033" y="1601409"/>
            <a:ext cx="6886575" cy="1865630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 marR="5080" indent="1713230">
              <a:lnSpc>
                <a:spcPct val="112599"/>
              </a:lnSpc>
            </a:pPr>
            <a:r>
              <a:rPr dirty="0" sz="5400" spc="-5">
                <a:solidFill>
                  <a:srgbClr val="FFFFFF"/>
                </a:solidFill>
              </a:rPr>
              <a:t>康巴什一中  </a:t>
            </a:r>
            <a:r>
              <a:rPr dirty="0" sz="5400">
                <a:solidFill>
                  <a:srgbClr val="FFFFFF"/>
                </a:solidFill>
              </a:rPr>
              <a:t>智慧校园综合集成项目</a:t>
            </a:r>
            <a:endParaRPr sz="5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5519926"/>
            <a:ext cx="3474720" cy="13385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1100">
              <a:latin typeface="Times New Roman"/>
              <a:cs typeface="Times New Roman"/>
            </a:endParaRPr>
          </a:p>
          <a:p>
            <a:pPr marL="558800">
              <a:lnSpc>
                <a:spcPct val="100000"/>
              </a:lnSpc>
              <a:tabLst>
                <a:tab pos="1007744" algn="l"/>
              </a:tabLst>
            </a:pPr>
            <a:r>
              <a:rPr dirty="0" sz="1050" spc="90">
                <a:solidFill>
                  <a:srgbClr val="001135"/>
                </a:solidFill>
                <a:latin typeface="Calibri"/>
                <a:cs typeface="Calibri"/>
              </a:rPr>
              <a:t>2	</a:t>
            </a:r>
            <a:r>
              <a:rPr dirty="0" sz="1050" spc="-10">
                <a:solidFill>
                  <a:srgbClr val="001135"/>
                </a:solidFill>
                <a:latin typeface="Calibri"/>
                <a:cs typeface="Calibri"/>
              </a:rPr>
              <a:t>© </a:t>
            </a:r>
            <a:r>
              <a:rPr dirty="0" sz="1050" spc="90">
                <a:solidFill>
                  <a:srgbClr val="001135"/>
                </a:solidFill>
                <a:latin typeface="Calibri"/>
                <a:cs typeface="Calibri"/>
              </a:rPr>
              <a:t>2017</a:t>
            </a:r>
            <a:r>
              <a:rPr dirty="0" sz="1050" spc="60">
                <a:solidFill>
                  <a:srgbClr val="001135"/>
                </a:solidFill>
                <a:latin typeface="Calibri"/>
                <a:cs typeface="Calibri"/>
              </a:rPr>
              <a:t> </a:t>
            </a:r>
            <a:r>
              <a:rPr dirty="0" sz="1050" spc="25">
                <a:solidFill>
                  <a:srgbClr val="001135"/>
                </a:solidFill>
                <a:latin typeface="Calibri"/>
                <a:cs typeface="Calibri"/>
              </a:rPr>
              <a:t>Nokia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01783" y="6202678"/>
            <a:ext cx="2148839" cy="566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488935" y="804672"/>
            <a:ext cx="4255008" cy="29535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5519926"/>
            <a:ext cx="3474719" cy="13380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99160" y="2820416"/>
            <a:ext cx="4081779" cy="3937000"/>
          </a:xfrm>
          <a:custGeom>
            <a:avLst/>
            <a:gdLst/>
            <a:ahLst/>
            <a:cxnLst/>
            <a:rect l="l" t="t" r="r" b="b"/>
            <a:pathLst>
              <a:path w="4081779" h="3937000">
                <a:moveTo>
                  <a:pt x="2282008" y="3924300"/>
                </a:moveTo>
                <a:lnTo>
                  <a:pt x="1799263" y="3924300"/>
                </a:lnTo>
                <a:lnTo>
                  <a:pt x="1846923" y="3937000"/>
                </a:lnTo>
                <a:lnTo>
                  <a:pt x="2234348" y="3937000"/>
                </a:lnTo>
                <a:lnTo>
                  <a:pt x="2282008" y="3924300"/>
                </a:lnTo>
                <a:close/>
              </a:path>
              <a:path w="4081779" h="3937000">
                <a:moveTo>
                  <a:pt x="2376316" y="3911600"/>
                </a:moveTo>
                <a:lnTo>
                  <a:pt x="1704955" y="3911600"/>
                </a:lnTo>
                <a:lnTo>
                  <a:pt x="1751936" y="3924300"/>
                </a:lnTo>
                <a:lnTo>
                  <a:pt x="2329335" y="3924300"/>
                </a:lnTo>
                <a:lnTo>
                  <a:pt x="2376316" y="3911600"/>
                </a:lnTo>
                <a:close/>
              </a:path>
              <a:path w="4081779" h="3937000">
                <a:moveTo>
                  <a:pt x="2560530" y="63500"/>
                </a:moveTo>
                <a:lnTo>
                  <a:pt x="1520741" y="63500"/>
                </a:lnTo>
                <a:lnTo>
                  <a:pt x="1431041" y="88900"/>
                </a:lnTo>
                <a:lnTo>
                  <a:pt x="1386837" y="114300"/>
                </a:lnTo>
                <a:lnTo>
                  <a:pt x="1256964" y="152400"/>
                </a:lnTo>
                <a:lnTo>
                  <a:pt x="1214628" y="177800"/>
                </a:lnTo>
                <a:lnTo>
                  <a:pt x="1172792" y="190500"/>
                </a:lnTo>
                <a:lnTo>
                  <a:pt x="1131468" y="215900"/>
                </a:lnTo>
                <a:lnTo>
                  <a:pt x="1090668" y="228600"/>
                </a:lnTo>
                <a:lnTo>
                  <a:pt x="1010694" y="279400"/>
                </a:lnTo>
                <a:lnTo>
                  <a:pt x="971545" y="292100"/>
                </a:lnTo>
                <a:lnTo>
                  <a:pt x="932972" y="317500"/>
                </a:lnTo>
                <a:lnTo>
                  <a:pt x="894987" y="342900"/>
                </a:lnTo>
                <a:lnTo>
                  <a:pt x="857604" y="368300"/>
                </a:lnTo>
                <a:lnTo>
                  <a:pt x="820836" y="393700"/>
                </a:lnTo>
                <a:lnTo>
                  <a:pt x="784694" y="419100"/>
                </a:lnTo>
                <a:lnTo>
                  <a:pt x="749192" y="444500"/>
                </a:lnTo>
                <a:lnTo>
                  <a:pt x="714342" y="482600"/>
                </a:lnTo>
                <a:lnTo>
                  <a:pt x="680158" y="508000"/>
                </a:lnTo>
                <a:lnTo>
                  <a:pt x="646652" y="533400"/>
                </a:lnTo>
                <a:lnTo>
                  <a:pt x="613838" y="571500"/>
                </a:lnTo>
                <a:lnTo>
                  <a:pt x="581726" y="596900"/>
                </a:lnTo>
                <a:lnTo>
                  <a:pt x="550332" y="635000"/>
                </a:lnTo>
                <a:lnTo>
                  <a:pt x="519667" y="660400"/>
                </a:lnTo>
                <a:lnTo>
                  <a:pt x="489743" y="698500"/>
                </a:lnTo>
                <a:lnTo>
                  <a:pt x="460575" y="723900"/>
                </a:lnTo>
                <a:lnTo>
                  <a:pt x="432175" y="762000"/>
                </a:lnTo>
                <a:lnTo>
                  <a:pt x="404555" y="800100"/>
                </a:lnTo>
                <a:lnTo>
                  <a:pt x="377728" y="838200"/>
                </a:lnTo>
                <a:lnTo>
                  <a:pt x="351707" y="863600"/>
                </a:lnTo>
                <a:lnTo>
                  <a:pt x="326505" y="901700"/>
                </a:lnTo>
                <a:lnTo>
                  <a:pt x="302135" y="939800"/>
                </a:lnTo>
                <a:lnTo>
                  <a:pt x="278609" y="977900"/>
                </a:lnTo>
                <a:lnTo>
                  <a:pt x="255941" y="1016000"/>
                </a:lnTo>
                <a:lnTo>
                  <a:pt x="234142" y="1054100"/>
                </a:lnTo>
                <a:lnTo>
                  <a:pt x="213227" y="1092200"/>
                </a:lnTo>
                <a:lnTo>
                  <a:pt x="193206" y="1143000"/>
                </a:lnTo>
                <a:lnTo>
                  <a:pt x="174095" y="1181100"/>
                </a:lnTo>
                <a:lnTo>
                  <a:pt x="155904" y="1219200"/>
                </a:lnTo>
                <a:lnTo>
                  <a:pt x="138648" y="1257300"/>
                </a:lnTo>
                <a:lnTo>
                  <a:pt x="122338" y="1295400"/>
                </a:lnTo>
                <a:lnTo>
                  <a:pt x="106988" y="1346200"/>
                </a:lnTo>
                <a:lnTo>
                  <a:pt x="92610" y="1384300"/>
                </a:lnTo>
                <a:lnTo>
                  <a:pt x="79217" y="1435100"/>
                </a:lnTo>
                <a:lnTo>
                  <a:pt x="66822" y="1473200"/>
                </a:lnTo>
                <a:lnTo>
                  <a:pt x="55438" y="1511300"/>
                </a:lnTo>
                <a:lnTo>
                  <a:pt x="45077" y="1562100"/>
                </a:lnTo>
                <a:lnTo>
                  <a:pt x="35753" y="1600200"/>
                </a:lnTo>
                <a:lnTo>
                  <a:pt x="27478" y="1651000"/>
                </a:lnTo>
                <a:lnTo>
                  <a:pt x="20264" y="1701800"/>
                </a:lnTo>
                <a:lnTo>
                  <a:pt x="14126" y="1739900"/>
                </a:lnTo>
                <a:lnTo>
                  <a:pt x="9074" y="1790700"/>
                </a:lnTo>
                <a:lnTo>
                  <a:pt x="5123" y="1828800"/>
                </a:lnTo>
                <a:lnTo>
                  <a:pt x="2285" y="1879600"/>
                </a:lnTo>
                <a:lnTo>
                  <a:pt x="573" y="1930400"/>
                </a:lnTo>
                <a:lnTo>
                  <a:pt x="0" y="1968500"/>
                </a:lnTo>
                <a:lnTo>
                  <a:pt x="573" y="2019300"/>
                </a:lnTo>
                <a:lnTo>
                  <a:pt x="2285" y="2070100"/>
                </a:lnTo>
                <a:lnTo>
                  <a:pt x="5123" y="2120900"/>
                </a:lnTo>
                <a:lnTo>
                  <a:pt x="9074" y="2159000"/>
                </a:lnTo>
                <a:lnTo>
                  <a:pt x="14126" y="2209800"/>
                </a:lnTo>
                <a:lnTo>
                  <a:pt x="20264" y="2247900"/>
                </a:lnTo>
                <a:lnTo>
                  <a:pt x="27478" y="2298700"/>
                </a:lnTo>
                <a:lnTo>
                  <a:pt x="35753" y="2349500"/>
                </a:lnTo>
                <a:lnTo>
                  <a:pt x="45077" y="2387600"/>
                </a:lnTo>
                <a:lnTo>
                  <a:pt x="55438" y="2438400"/>
                </a:lnTo>
                <a:lnTo>
                  <a:pt x="66822" y="2476500"/>
                </a:lnTo>
                <a:lnTo>
                  <a:pt x="79217" y="2514600"/>
                </a:lnTo>
                <a:lnTo>
                  <a:pt x="92610" y="2565400"/>
                </a:lnTo>
                <a:lnTo>
                  <a:pt x="106988" y="2603500"/>
                </a:lnTo>
                <a:lnTo>
                  <a:pt x="122338" y="2641600"/>
                </a:lnTo>
                <a:lnTo>
                  <a:pt x="138648" y="2692400"/>
                </a:lnTo>
                <a:lnTo>
                  <a:pt x="155904" y="2730500"/>
                </a:lnTo>
                <a:lnTo>
                  <a:pt x="174095" y="2768600"/>
                </a:lnTo>
                <a:lnTo>
                  <a:pt x="193206" y="2806700"/>
                </a:lnTo>
                <a:lnTo>
                  <a:pt x="213227" y="2857500"/>
                </a:lnTo>
                <a:lnTo>
                  <a:pt x="234142" y="2895600"/>
                </a:lnTo>
                <a:lnTo>
                  <a:pt x="255941" y="2933700"/>
                </a:lnTo>
                <a:lnTo>
                  <a:pt x="278609" y="2971800"/>
                </a:lnTo>
                <a:lnTo>
                  <a:pt x="302135" y="3009900"/>
                </a:lnTo>
                <a:lnTo>
                  <a:pt x="326505" y="3048000"/>
                </a:lnTo>
                <a:lnTo>
                  <a:pt x="351707" y="3086100"/>
                </a:lnTo>
                <a:lnTo>
                  <a:pt x="377728" y="3111500"/>
                </a:lnTo>
                <a:lnTo>
                  <a:pt x="404555" y="3149600"/>
                </a:lnTo>
                <a:lnTo>
                  <a:pt x="432175" y="3187700"/>
                </a:lnTo>
                <a:lnTo>
                  <a:pt x="460575" y="3225800"/>
                </a:lnTo>
                <a:lnTo>
                  <a:pt x="489743" y="3251200"/>
                </a:lnTo>
                <a:lnTo>
                  <a:pt x="519667" y="3289300"/>
                </a:lnTo>
                <a:lnTo>
                  <a:pt x="550332" y="3314700"/>
                </a:lnTo>
                <a:lnTo>
                  <a:pt x="581726" y="3352800"/>
                </a:lnTo>
                <a:lnTo>
                  <a:pt x="613838" y="3378200"/>
                </a:lnTo>
                <a:lnTo>
                  <a:pt x="646652" y="3416300"/>
                </a:lnTo>
                <a:lnTo>
                  <a:pt x="680158" y="3441700"/>
                </a:lnTo>
                <a:lnTo>
                  <a:pt x="714342" y="3467100"/>
                </a:lnTo>
                <a:lnTo>
                  <a:pt x="749192" y="3505200"/>
                </a:lnTo>
                <a:lnTo>
                  <a:pt x="784694" y="3530600"/>
                </a:lnTo>
                <a:lnTo>
                  <a:pt x="820836" y="3556000"/>
                </a:lnTo>
                <a:lnTo>
                  <a:pt x="857604" y="3581400"/>
                </a:lnTo>
                <a:lnTo>
                  <a:pt x="894987" y="3606800"/>
                </a:lnTo>
                <a:lnTo>
                  <a:pt x="932972" y="3632200"/>
                </a:lnTo>
                <a:lnTo>
                  <a:pt x="971545" y="3657600"/>
                </a:lnTo>
                <a:lnTo>
                  <a:pt x="1010694" y="3670300"/>
                </a:lnTo>
                <a:lnTo>
                  <a:pt x="1090668" y="3721100"/>
                </a:lnTo>
                <a:lnTo>
                  <a:pt x="1131468" y="3733800"/>
                </a:lnTo>
                <a:lnTo>
                  <a:pt x="1172792" y="3759200"/>
                </a:lnTo>
                <a:lnTo>
                  <a:pt x="1214628" y="3771900"/>
                </a:lnTo>
                <a:lnTo>
                  <a:pt x="1256964" y="3797300"/>
                </a:lnTo>
                <a:lnTo>
                  <a:pt x="1343081" y="3822700"/>
                </a:lnTo>
                <a:lnTo>
                  <a:pt x="1658332" y="3911600"/>
                </a:lnTo>
                <a:lnTo>
                  <a:pt x="2422939" y="3911600"/>
                </a:lnTo>
                <a:lnTo>
                  <a:pt x="2738190" y="3822700"/>
                </a:lnTo>
                <a:lnTo>
                  <a:pt x="2824307" y="3797300"/>
                </a:lnTo>
                <a:lnTo>
                  <a:pt x="2866643" y="3771900"/>
                </a:lnTo>
                <a:lnTo>
                  <a:pt x="2908479" y="3759200"/>
                </a:lnTo>
                <a:lnTo>
                  <a:pt x="2949803" y="3733800"/>
                </a:lnTo>
                <a:lnTo>
                  <a:pt x="2990603" y="3721100"/>
                </a:lnTo>
                <a:lnTo>
                  <a:pt x="3070577" y="3670300"/>
                </a:lnTo>
                <a:lnTo>
                  <a:pt x="3109726" y="3657600"/>
                </a:lnTo>
                <a:lnTo>
                  <a:pt x="3148299" y="3632200"/>
                </a:lnTo>
                <a:lnTo>
                  <a:pt x="3186284" y="3606800"/>
                </a:lnTo>
                <a:lnTo>
                  <a:pt x="3223667" y="3581400"/>
                </a:lnTo>
                <a:lnTo>
                  <a:pt x="3260435" y="3556000"/>
                </a:lnTo>
                <a:lnTo>
                  <a:pt x="3296577" y="3530600"/>
                </a:lnTo>
                <a:lnTo>
                  <a:pt x="3332079" y="3505200"/>
                </a:lnTo>
                <a:lnTo>
                  <a:pt x="3366929" y="3467100"/>
                </a:lnTo>
                <a:lnTo>
                  <a:pt x="3401113" y="3441700"/>
                </a:lnTo>
                <a:lnTo>
                  <a:pt x="3434619" y="3416300"/>
                </a:lnTo>
                <a:lnTo>
                  <a:pt x="3467433" y="3378200"/>
                </a:lnTo>
                <a:lnTo>
                  <a:pt x="3499545" y="3352800"/>
                </a:lnTo>
                <a:lnTo>
                  <a:pt x="3530939" y="3314700"/>
                </a:lnTo>
                <a:lnTo>
                  <a:pt x="3561604" y="3289300"/>
                </a:lnTo>
                <a:lnTo>
                  <a:pt x="3591528" y="3251200"/>
                </a:lnTo>
                <a:lnTo>
                  <a:pt x="3620696" y="3225800"/>
                </a:lnTo>
                <a:lnTo>
                  <a:pt x="3649096" y="3187700"/>
                </a:lnTo>
                <a:lnTo>
                  <a:pt x="3676716" y="3149600"/>
                </a:lnTo>
                <a:lnTo>
                  <a:pt x="3703543" y="3111500"/>
                </a:lnTo>
                <a:lnTo>
                  <a:pt x="3729564" y="3086100"/>
                </a:lnTo>
                <a:lnTo>
                  <a:pt x="3754766" y="3048000"/>
                </a:lnTo>
                <a:lnTo>
                  <a:pt x="3779136" y="3009900"/>
                </a:lnTo>
                <a:lnTo>
                  <a:pt x="3802662" y="2971800"/>
                </a:lnTo>
                <a:lnTo>
                  <a:pt x="3825330" y="2933700"/>
                </a:lnTo>
                <a:lnTo>
                  <a:pt x="3847129" y="2895600"/>
                </a:lnTo>
                <a:lnTo>
                  <a:pt x="3868044" y="2857500"/>
                </a:lnTo>
                <a:lnTo>
                  <a:pt x="3888065" y="2806700"/>
                </a:lnTo>
                <a:lnTo>
                  <a:pt x="3907176" y="2768600"/>
                </a:lnTo>
                <a:lnTo>
                  <a:pt x="3925367" y="2730500"/>
                </a:lnTo>
                <a:lnTo>
                  <a:pt x="3942623" y="2692400"/>
                </a:lnTo>
                <a:lnTo>
                  <a:pt x="3958933" y="2641600"/>
                </a:lnTo>
                <a:lnTo>
                  <a:pt x="3974283" y="2603500"/>
                </a:lnTo>
                <a:lnTo>
                  <a:pt x="3988661" y="2565400"/>
                </a:lnTo>
                <a:lnTo>
                  <a:pt x="4002054" y="2514600"/>
                </a:lnTo>
                <a:lnTo>
                  <a:pt x="4014449" y="2476500"/>
                </a:lnTo>
                <a:lnTo>
                  <a:pt x="4025833" y="2438400"/>
                </a:lnTo>
                <a:lnTo>
                  <a:pt x="4036194" y="2387600"/>
                </a:lnTo>
                <a:lnTo>
                  <a:pt x="4045518" y="2349500"/>
                </a:lnTo>
                <a:lnTo>
                  <a:pt x="4053793" y="2298700"/>
                </a:lnTo>
                <a:lnTo>
                  <a:pt x="4061007" y="2247900"/>
                </a:lnTo>
                <a:lnTo>
                  <a:pt x="4067145" y="2209800"/>
                </a:lnTo>
                <a:lnTo>
                  <a:pt x="4072197" y="2159000"/>
                </a:lnTo>
                <a:lnTo>
                  <a:pt x="4076148" y="2120900"/>
                </a:lnTo>
                <a:lnTo>
                  <a:pt x="4078986" y="2070100"/>
                </a:lnTo>
                <a:lnTo>
                  <a:pt x="4080698" y="2019300"/>
                </a:lnTo>
                <a:lnTo>
                  <a:pt x="4081272" y="1968500"/>
                </a:lnTo>
                <a:lnTo>
                  <a:pt x="4080698" y="1930400"/>
                </a:lnTo>
                <a:lnTo>
                  <a:pt x="4078986" y="1879600"/>
                </a:lnTo>
                <a:lnTo>
                  <a:pt x="4076148" y="1828800"/>
                </a:lnTo>
                <a:lnTo>
                  <a:pt x="4072197" y="1790700"/>
                </a:lnTo>
                <a:lnTo>
                  <a:pt x="4067145" y="1739900"/>
                </a:lnTo>
                <a:lnTo>
                  <a:pt x="4061007" y="1701800"/>
                </a:lnTo>
                <a:lnTo>
                  <a:pt x="4053793" y="1651000"/>
                </a:lnTo>
                <a:lnTo>
                  <a:pt x="4045518" y="1600200"/>
                </a:lnTo>
                <a:lnTo>
                  <a:pt x="4036194" y="1562100"/>
                </a:lnTo>
                <a:lnTo>
                  <a:pt x="4025833" y="1511300"/>
                </a:lnTo>
                <a:lnTo>
                  <a:pt x="4014449" y="1473200"/>
                </a:lnTo>
                <a:lnTo>
                  <a:pt x="4002054" y="1435100"/>
                </a:lnTo>
                <a:lnTo>
                  <a:pt x="3988661" y="1384300"/>
                </a:lnTo>
                <a:lnTo>
                  <a:pt x="3974283" y="1346200"/>
                </a:lnTo>
                <a:lnTo>
                  <a:pt x="3958933" y="1295400"/>
                </a:lnTo>
                <a:lnTo>
                  <a:pt x="3942623" y="1257300"/>
                </a:lnTo>
                <a:lnTo>
                  <a:pt x="3925367" y="1219200"/>
                </a:lnTo>
                <a:lnTo>
                  <a:pt x="3907176" y="1181100"/>
                </a:lnTo>
                <a:lnTo>
                  <a:pt x="3888065" y="1143000"/>
                </a:lnTo>
                <a:lnTo>
                  <a:pt x="3868044" y="1092200"/>
                </a:lnTo>
                <a:lnTo>
                  <a:pt x="3847129" y="1054100"/>
                </a:lnTo>
                <a:lnTo>
                  <a:pt x="3825330" y="1016000"/>
                </a:lnTo>
                <a:lnTo>
                  <a:pt x="3802662" y="977900"/>
                </a:lnTo>
                <a:lnTo>
                  <a:pt x="3779136" y="939800"/>
                </a:lnTo>
                <a:lnTo>
                  <a:pt x="3754766" y="901700"/>
                </a:lnTo>
                <a:lnTo>
                  <a:pt x="3729564" y="863600"/>
                </a:lnTo>
                <a:lnTo>
                  <a:pt x="3703543" y="838200"/>
                </a:lnTo>
                <a:lnTo>
                  <a:pt x="3676716" y="800100"/>
                </a:lnTo>
                <a:lnTo>
                  <a:pt x="3649096" y="762000"/>
                </a:lnTo>
                <a:lnTo>
                  <a:pt x="3620696" y="723900"/>
                </a:lnTo>
                <a:lnTo>
                  <a:pt x="3591528" y="698500"/>
                </a:lnTo>
                <a:lnTo>
                  <a:pt x="3561604" y="660400"/>
                </a:lnTo>
                <a:lnTo>
                  <a:pt x="3530939" y="635000"/>
                </a:lnTo>
                <a:lnTo>
                  <a:pt x="3499545" y="596900"/>
                </a:lnTo>
                <a:lnTo>
                  <a:pt x="3467433" y="571500"/>
                </a:lnTo>
                <a:lnTo>
                  <a:pt x="3434619" y="533400"/>
                </a:lnTo>
                <a:lnTo>
                  <a:pt x="3401113" y="508000"/>
                </a:lnTo>
                <a:lnTo>
                  <a:pt x="3366929" y="482600"/>
                </a:lnTo>
                <a:lnTo>
                  <a:pt x="3332079" y="444500"/>
                </a:lnTo>
                <a:lnTo>
                  <a:pt x="3296577" y="419100"/>
                </a:lnTo>
                <a:lnTo>
                  <a:pt x="3260435" y="393700"/>
                </a:lnTo>
                <a:lnTo>
                  <a:pt x="3223667" y="368300"/>
                </a:lnTo>
                <a:lnTo>
                  <a:pt x="3186284" y="342900"/>
                </a:lnTo>
                <a:lnTo>
                  <a:pt x="3148299" y="317500"/>
                </a:lnTo>
                <a:lnTo>
                  <a:pt x="3109726" y="292100"/>
                </a:lnTo>
                <a:lnTo>
                  <a:pt x="3070577" y="279400"/>
                </a:lnTo>
                <a:lnTo>
                  <a:pt x="2990603" y="228600"/>
                </a:lnTo>
                <a:lnTo>
                  <a:pt x="2949803" y="215900"/>
                </a:lnTo>
                <a:lnTo>
                  <a:pt x="2908479" y="190500"/>
                </a:lnTo>
                <a:lnTo>
                  <a:pt x="2866643" y="177800"/>
                </a:lnTo>
                <a:lnTo>
                  <a:pt x="2824307" y="152400"/>
                </a:lnTo>
                <a:lnTo>
                  <a:pt x="2694434" y="114300"/>
                </a:lnTo>
                <a:lnTo>
                  <a:pt x="2650230" y="88900"/>
                </a:lnTo>
                <a:lnTo>
                  <a:pt x="2560530" y="63500"/>
                </a:lnTo>
                <a:close/>
              </a:path>
              <a:path w="4081779" h="3937000">
                <a:moveTo>
                  <a:pt x="2422939" y="38100"/>
                </a:moveTo>
                <a:lnTo>
                  <a:pt x="1658332" y="38100"/>
                </a:lnTo>
                <a:lnTo>
                  <a:pt x="1566212" y="63500"/>
                </a:lnTo>
                <a:lnTo>
                  <a:pt x="2515059" y="63500"/>
                </a:lnTo>
                <a:lnTo>
                  <a:pt x="2422939" y="38100"/>
                </a:lnTo>
                <a:close/>
              </a:path>
              <a:path w="4081779" h="3937000">
                <a:moveTo>
                  <a:pt x="2282008" y="12700"/>
                </a:moveTo>
                <a:lnTo>
                  <a:pt x="1799263" y="12700"/>
                </a:lnTo>
                <a:lnTo>
                  <a:pt x="1704955" y="38100"/>
                </a:lnTo>
                <a:lnTo>
                  <a:pt x="2376316" y="38100"/>
                </a:lnTo>
                <a:lnTo>
                  <a:pt x="2282008" y="12700"/>
                </a:lnTo>
                <a:close/>
              </a:path>
              <a:path w="4081779" h="3937000">
                <a:moveTo>
                  <a:pt x="2089499" y="0"/>
                </a:moveTo>
                <a:lnTo>
                  <a:pt x="1991772" y="0"/>
                </a:lnTo>
                <a:lnTo>
                  <a:pt x="1943190" y="12700"/>
                </a:lnTo>
                <a:lnTo>
                  <a:pt x="2138081" y="12700"/>
                </a:lnTo>
                <a:lnTo>
                  <a:pt x="208949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27775" y="2281354"/>
            <a:ext cx="3537585" cy="3937000"/>
          </a:xfrm>
          <a:custGeom>
            <a:avLst/>
            <a:gdLst/>
            <a:ahLst/>
            <a:cxnLst/>
            <a:rect l="l" t="t" r="r" b="b"/>
            <a:pathLst>
              <a:path w="3537585" h="3937000">
                <a:moveTo>
                  <a:pt x="2326052" y="3924300"/>
                </a:moveTo>
                <a:lnTo>
                  <a:pt x="1828349" y="3924300"/>
                </a:lnTo>
                <a:lnTo>
                  <a:pt x="1873579" y="3937000"/>
                </a:lnTo>
                <a:lnTo>
                  <a:pt x="2281062" y="3937000"/>
                </a:lnTo>
                <a:lnTo>
                  <a:pt x="2326052" y="3924300"/>
                </a:lnTo>
                <a:close/>
              </a:path>
              <a:path w="3537585" h="3937000">
                <a:moveTo>
                  <a:pt x="2421656" y="38100"/>
                </a:moveTo>
                <a:lnTo>
                  <a:pt x="1611752" y="38100"/>
                </a:lnTo>
                <a:lnTo>
                  <a:pt x="1221911" y="152400"/>
                </a:lnTo>
                <a:lnTo>
                  <a:pt x="1180052" y="177800"/>
                </a:lnTo>
                <a:lnTo>
                  <a:pt x="1138551" y="190500"/>
                </a:lnTo>
                <a:lnTo>
                  <a:pt x="1097425" y="215900"/>
                </a:lnTo>
                <a:lnTo>
                  <a:pt x="1056692" y="228600"/>
                </a:lnTo>
                <a:lnTo>
                  <a:pt x="976476" y="279400"/>
                </a:lnTo>
                <a:lnTo>
                  <a:pt x="898047" y="330200"/>
                </a:lnTo>
                <a:lnTo>
                  <a:pt x="821548" y="381000"/>
                </a:lnTo>
                <a:lnTo>
                  <a:pt x="747122" y="431800"/>
                </a:lnTo>
                <a:lnTo>
                  <a:pt x="710732" y="457200"/>
                </a:lnTo>
                <a:lnTo>
                  <a:pt x="674913" y="495300"/>
                </a:lnTo>
                <a:lnTo>
                  <a:pt x="639684" y="520700"/>
                </a:lnTo>
                <a:lnTo>
                  <a:pt x="605063" y="558800"/>
                </a:lnTo>
                <a:lnTo>
                  <a:pt x="571068" y="584200"/>
                </a:lnTo>
                <a:lnTo>
                  <a:pt x="504641" y="660400"/>
                </a:lnTo>
                <a:lnTo>
                  <a:pt x="472624" y="698500"/>
                </a:lnTo>
                <a:lnTo>
                  <a:pt x="441663" y="723900"/>
                </a:lnTo>
                <a:lnTo>
                  <a:pt x="411759" y="762000"/>
                </a:lnTo>
                <a:lnTo>
                  <a:pt x="382910" y="800100"/>
                </a:lnTo>
                <a:lnTo>
                  <a:pt x="355115" y="838200"/>
                </a:lnTo>
                <a:lnTo>
                  <a:pt x="328374" y="876300"/>
                </a:lnTo>
                <a:lnTo>
                  <a:pt x="302686" y="914400"/>
                </a:lnTo>
                <a:lnTo>
                  <a:pt x="278050" y="952500"/>
                </a:lnTo>
                <a:lnTo>
                  <a:pt x="254466" y="1003300"/>
                </a:lnTo>
                <a:lnTo>
                  <a:pt x="231932" y="1041400"/>
                </a:lnTo>
                <a:lnTo>
                  <a:pt x="210448" y="1079500"/>
                </a:lnTo>
                <a:lnTo>
                  <a:pt x="190012" y="1117600"/>
                </a:lnTo>
                <a:lnTo>
                  <a:pt x="170625" y="1155700"/>
                </a:lnTo>
                <a:lnTo>
                  <a:pt x="152286" y="1206500"/>
                </a:lnTo>
                <a:lnTo>
                  <a:pt x="134993" y="1244600"/>
                </a:lnTo>
                <a:lnTo>
                  <a:pt x="118746" y="1282700"/>
                </a:lnTo>
                <a:lnTo>
                  <a:pt x="103543" y="1333500"/>
                </a:lnTo>
                <a:lnTo>
                  <a:pt x="89386" y="1371600"/>
                </a:lnTo>
                <a:lnTo>
                  <a:pt x="76271" y="1409700"/>
                </a:lnTo>
                <a:lnTo>
                  <a:pt x="64199" y="1460500"/>
                </a:lnTo>
                <a:lnTo>
                  <a:pt x="53169" y="1498600"/>
                </a:lnTo>
                <a:lnTo>
                  <a:pt x="43181" y="1549400"/>
                </a:lnTo>
                <a:lnTo>
                  <a:pt x="34232" y="1587500"/>
                </a:lnTo>
                <a:lnTo>
                  <a:pt x="26323" y="1638300"/>
                </a:lnTo>
                <a:lnTo>
                  <a:pt x="19453" y="1676400"/>
                </a:lnTo>
                <a:lnTo>
                  <a:pt x="13620" y="1714500"/>
                </a:lnTo>
                <a:lnTo>
                  <a:pt x="8825" y="1765300"/>
                </a:lnTo>
                <a:lnTo>
                  <a:pt x="5066" y="1803400"/>
                </a:lnTo>
                <a:lnTo>
                  <a:pt x="2343" y="1854200"/>
                </a:lnTo>
                <a:lnTo>
                  <a:pt x="654" y="1892300"/>
                </a:lnTo>
                <a:lnTo>
                  <a:pt x="0" y="1943100"/>
                </a:lnTo>
                <a:lnTo>
                  <a:pt x="378" y="1981200"/>
                </a:lnTo>
                <a:lnTo>
                  <a:pt x="1789" y="2032000"/>
                </a:lnTo>
                <a:lnTo>
                  <a:pt x="4231" y="2070100"/>
                </a:lnTo>
                <a:lnTo>
                  <a:pt x="7705" y="2120900"/>
                </a:lnTo>
                <a:lnTo>
                  <a:pt x="12208" y="2159000"/>
                </a:lnTo>
                <a:lnTo>
                  <a:pt x="17741" y="2209800"/>
                </a:lnTo>
                <a:lnTo>
                  <a:pt x="24302" y="2247900"/>
                </a:lnTo>
                <a:lnTo>
                  <a:pt x="31890" y="2298700"/>
                </a:lnTo>
                <a:lnTo>
                  <a:pt x="40506" y="2336800"/>
                </a:lnTo>
                <a:lnTo>
                  <a:pt x="50148" y="2387600"/>
                </a:lnTo>
                <a:lnTo>
                  <a:pt x="60814" y="2425700"/>
                </a:lnTo>
                <a:lnTo>
                  <a:pt x="72506" y="2476500"/>
                </a:lnTo>
                <a:lnTo>
                  <a:pt x="85221" y="2514600"/>
                </a:lnTo>
                <a:lnTo>
                  <a:pt x="98959" y="2552700"/>
                </a:lnTo>
                <a:lnTo>
                  <a:pt x="113719" y="2603500"/>
                </a:lnTo>
                <a:lnTo>
                  <a:pt x="129500" y="2641600"/>
                </a:lnTo>
                <a:lnTo>
                  <a:pt x="146302" y="2679700"/>
                </a:lnTo>
                <a:lnTo>
                  <a:pt x="164124" y="2730500"/>
                </a:lnTo>
                <a:lnTo>
                  <a:pt x="182965" y="2768600"/>
                </a:lnTo>
                <a:lnTo>
                  <a:pt x="202824" y="2806700"/>
                </a:lnTo>
                <a:lnTo>
                  <a:pt x="223700" y="2844800"/>
                </a:lnTo>
                <a:lnTo>
                  <a:pt x="245593" y="2895600"/>
                </a:lnTo>
                <a:lnTo>
                  <a:pt x="268501" y="2933700"/>
                </a:lnTo>
                <a:lnTo>
                  <a:pt x="292425" y="2971800"/>
                </a:lnTo>
                <a:lnTo>
                  <a:pt x="317363" y="3009900"/>
                </a:lnTo>
                <a:lnTo>
                  <a:pt x="343314" y="3048000"/>
                </a:lnTo>
                <a:lnTo>
                  <a:pt x="370278" y="3086100"/>
                </a:lnTo>
                <a:lnTo>
                  <a:pt x="398254" y="3124200"/>
                </a:lnTo>
                <a:lnTo>
                  <a:pt x="427241" y="3162300"/>
                </a:lnTo>
                <a:lnTo>
                  <a:pt x="457238" y="3200400"/>
                </a:lnTo>
                <a:lnTo>
                  <a:pt x="488244" y="3238500"/>
                </a:lnTo>
                <a:lnTo>
                  <a:pt x="520259" y="3276600"/>
                </a:lnTo>
                <a:lnTo>
                  <a:pt x="553283" y="3302000"/>
                </a:lnTo>
                <a:lnTo>
                  <a:pt x="587313" y="3340100"/>
                </a:lnTo>
                <a:lnTo>
                  <a:pt x="622350" y="3378200"/>
                </a:lnTo>
                <a:lnTo>
                  <a:pt x="658392" y="3403600"/>
                </a:lnTo>
                <a:lnTo>
                  <a:pt x="694694" y="3441700"/>
                </a:lnTo>
                <a:lnTo>
                  <a:pt x="731560" y="3467100"/>
                </a:lnTo>
                <a:lnTo>
                  <a:pt x="768969" y="3505200"/>
                </a:lnTo>
                <a:lnTo>
                  <a:pt x="806905" y="3530600"/>
                </a:lnTo>
                <a:lnTo>
                  <a:pt x="884283" y="3581400"/>
                </a:lnTo>
                <a:lnTo>
                  <a:pt x="963550" y="3632200"/>
                </a:lnTo>
                <a:lnTo>
                  <a:pt x="1085676" y="3708400"/>
                </a:lnTo>
                <a:lnTo>
                  <a:pt x="1127173" y="3721100"/>
                </a:lnTo>
                <a:lnTo>
                  <a:pt x="1169034" y="3746500"/>
                </a:lnTo>
                <a:lnTo>
                  <a:pt x="1211240" y="3759200"/>
                </a:lnTo>
                <a:lnTo>
                  <a:pt x="1253775" y="3784600"/>
                </a:lnTo>
                <a:lnTo>
                  <a:pt x="1296619" y="3797300"/>
                </a:lnTo>
                <a:lnTo>
                  <a:pt x="1339755" y="3822700"/>
                </a:lnTo>
                <a:lnTo>
                  <a:pt x="1603688" y="3898900"/>
                </a:lnTo>
                <a:lnTo>
                  <a:pt x="1648361" y="3898900"/>
                </a:lnTo>
                <a:lnTo>
                  <a:pt x="1738132" y="3924300"/>
                </a:lnTo>
                <a:lnTo>
                  <a:pt x="2370920" y="3924300"/>
                </a:lnTo>
                <a:lnTo>
                  <a:pt x="2415646" y="3911600"/>
                </a:lnTo>
                <a:lnTo>
                  <a:pt x="2460214" y="3911600"/>
                </a:lnTo>
                <a:lnTo>
                  <a:pt x="2808854" y="3810000"/>
                </a:lnTo>
                <a:lnTo>
                  <a:pt x="2851177" y="3784600"/>
                </a:lnTo>
                <a:lnTo>
                  <a:pt x="2934784" y="3759200"/>
                </a:lnTo>
                <a:lnTo>
                  <a:pt x="3016889" y="3708400"/>
                </a:lnTo>
                <a:lnTo>
                  <a:pt x="3057333" y="3695700"/>
                </a:lnTo>
                <a:lnTo>
                  <a:pt x="3136912" y="3644900"/>
                </a:lnTo>
                <a:lnTo>
                  <a:pt x="3214629" y="3594100"/>
                </a:lnTo>
                <a:lnTo>
                  <a:pt x="3290337" y="3543300"/>
                </a:lnTo>
                <a:lnTo>
                  <a:pt x="3327393" y="3517900"/>
                </a:lnTo>
                <a:lnTo>
                  <a:pt x="3363892" y="3479800"/>
                </a:lnTo>
                <a:lnTo>
                  <a:pt x="3399818" y="3454400"/>
                </a:lnTo>
                <a:lnTo>
                  <a:pt x="3435151" y="3429000"/>
                </a:lnTo>
                <a:lnTo>
                  <a:pt x="3469875" y="3390900"/>
                </a:lnTo>
                <a:lnTo>
                  <a:pt x="3503970" y="3352800"/>
                </a:lnTo>
                <a:lnTo>
                  <a:pt x="3537418" y="3327400"/>
                </a:lnTo>
                <a:lnTo>
                  <a:pt x="3098554" y="2933700"/>
                </a:lnTo>
                <a:lnTo>
                  <a:pt x="1952405" y="2933700"/>
                </a:lnTo>
                <a:lnTo>
                  <a:pt x="1907155" y="2921000"/>
                </a:lnTo>
                <a:lnTo>
                  <a:pt x="1862090" y="2921000"/>
                </a:lnTo>
                <a:lnTo>
                  <a:pt x="1642019" y="2857500"/>
                </a:lnTo>
                <a:lnTo>
                  <a:pt x="1557765" y="2806700"/>
                </a:lnTo>
                <a:lnTo>
                  <a:pt x="1516731" y="2794000"/>
                </a:lnTo>
                <a:lnTo>
                  <a:pt x="1476519" y="2768600"/>
                </a:lnTo>
                <a:lnTo>
                  <a:pt x="1437200" y="2743200"/>
                </a:lnTo>
                <a:lnTo>
                  <a:pt x="1398846" y="2717800"/>
                </a:lnTo>
                <a:lnTo>
                  <a:pt x="1361527" y="2679700"/>
                </a:lnTo>
                <a:lnTo>
                  <a:pt x="1324749" y="2654300"/>
                </a:lnTo>
                <a:lnTo>
                  <a:pt x="1289968" y="2616200"/>
                </a:lnTo>
                <a:lnTo>
                  <a:pt x="1257189" y="2578100"/>
                </a:lnTo>
                <a:lnTo>
                  <a:pt x="1226418" y="2540000"/>
                </a:lnTo>
                <a:lnTo>
                  <a:pt x="1197660" y="2514600"/>
                </a:lnTo>
                <a:lnTo>
                  <a:pt x="1170920" y="2476500"/>
                </a:lnTo>
                <a:lnTo>
                  <a:pt x="1146202" y="2438400"/>
                </a:lnTo>
                <a:lnTo>
                  <a:pt x="1123513" y="2387600"/>
                </a:lnTo>
                <a:lnTo>
                  <a:pt x="1102857" y="2349500"/>
                </a:lnTo>
                <a:lnTo>
                  <a:pt x="1084240" y="2311400"/>
                </a:lnTo>
                <a:lnTo>
                  <a:pt x="1067667" y="2273300"/>
                </a:lnTo>
                <a:lnTo>
                  <a:pt x="1053142" y="2235200"/>
                </a:lnTo>
                <a:lnTo>
                  <a:pt x="1040672" y="2184400"/>
                </a:lnTo>
                <a:lnTo>
                  <a:pt x="1030261" y="2146300"/>
                </a:lnTo>
                <a:lnTo>
                  <a:pt x="1015638" y="2057400"/>
                </a:lnTo>
                <a:lnTo>
                  <a:pt x="1011436" y="2019300"/>
                </a:lnTo>
                <a:lnTo>
                  <a:pt x="1009314" y="1968500"/>
                </a:lnTo>
                <a:lnTo>
                  <a:pt x="1009277" y="1930400"/>
                </a:lnTo>
                <a:lnTo>
                  <a:pt x="1011331" y="1879600"/>
                </a:lnTo>
                <a:lnTo>
                  <a:pt x="1015480" y="1841500"/>
                </a:lnTo>
                <a:lnTo>
                  <a:pt x="1030085" y="1752600"/>
                </a:lnTo>
                <a:lnTo>
                  <a:pt x="1040552" y="1714500"/>
                </a:lnTo>
                <a:lnTo>
                  <a:pt x="1053135" y="1676400"/>
                </a:lnTo>
                <a:lnTo>
                  <a:pt x="1067839" y="1625600"/>
                </a:lnTo>
                <a:lnTo>
                  <a:pt x="1084670" y="1587500"/>
                </a:lnTo>
                <a:lnTo>
                  <a:pt x="1103633" y="1549400"/>
                </a:lnTo>
                <a:lnTo>
                  <a:pt x="1124733" y="1511300"/>
                </a:lnTo>
                <a:lnTo>
                  <a:pt x="1147975" y="1473200"/>
                </a:lnTo>
                <a:lnTo>
                  <a:pt x="1173364" y="1435100"/>
                </a:lnTo>
                <a:lnTo>
                  <a:pt x="1200906" y="1397000"/>
                </a:lnTo>
                <a:lnTo>
                  <a:pt x="1230605" y="1358900"/>
                </a:lnTo>
                <a:lnTo>
                  <a:pt x="1262467" y="1320800"/>
                </a:lnTo>
                <a:lnTo>
                  <a:pt x="1296117" y="1295400"/>
                </a:lnTo>
                <a:lnTo>
                  <a:pt x="1331125" y="1257300"/>
                </a:lnTo>
                <a:lnTo>
                  <a:pt x="1367416" y="1231900"/>
                </a:lnTo>
                <a:lnTo>
                  <a:pt x="1404912" y="1206500"/>
                </a:lnTo>
                <a:lnTo>
                  <a:pt x="1443539" y="1181100"/>
                </a:lnTo>
                <a:lnTo>
                  <a:pt x="1483221" y="1155700"/>
                </a:lnTo>
                <a:lnTo>
                  <a:pt x="1523880" y="1130300"/>
                </a:lnTo>
                <a:lnTo>
                  <a:pt x="1565442" y="1104900"/>
                </a:lnTo>
                <a:lnTo>
                  <a:pt x="1650968" y="1079500"/>
                </a:lnTo>
                <a:lnTo>
                  <a:pt x="1694780" y="1054100"/>
                </a:lnTo>
                <a:lnTo>
                  <a:pt x="1739191" y="1041400"/>
                </a:lnTo>
                <a:lnTo>
                  <a:pt x="1784124" y="1041400"/>
                </a:lnTo>
                <a:lnTo>
                  <a:pt x="1875251" y="1016000"/>
                </a:lnTo>
                <a:lnTo>
                  <a:pt x="2954076" y="1016000"/>
                </a:lnTo>
                <a:lnTo>
                  <a:pt x="3410799" y="533400"/>
                </a:lnTo>
                <a:lnTo>
                  <a:pt x="3374469" y="508000"/>
                </a:lnTo>
                <a:lnTo>
                  <a:pt x="3337583" y="469900"/>
                </a:lnTo>
                <a:lnTo>
                  <a:pt x="3262215" y="419100"/>
                </a:lnTo>
                <a:lnTo>
                  <a:pt x="3223768" y="381000"/>
                </a:lnTo>
                <a:lnTo>
                  <a:pt x="3145440" y="330200"/>
                </a:lnTo>
                <a:lnTo>
                  <a:pt x="3065317" y="279400"/>
                </a:lnTo>
                <a:lnTo>
                  <a:pt x="3024627" y="266700"/>
                </a:lnTo>
                <a:lnTo>
                  <a:pt x="2942081" y="215900"/>
                </a:lnTo>
                <a:lnTo>
                  <a:pt x="2900261" y="203200"/>
                </a:lnTo>
                <a:lnTo>
                  <a:pt x="2858099" y="177800"/>
                </a:lnTo>
                <a:lnTo>
                  <a:pt x="2815614" y="165100"/>
                </a:lnTo>
                <a:lnTo>
                  <a:pt x="2772824" y="139700"/>
                </a:lnTo>
                <a:lnTo>
                  <a:pt x="2421656" y="38100"/>
                </a:lnTo>
                <a:close/>
              </a:path>
              <a:path w="3537585" h="3937000">
                <a:moveTo>
                  <a:pt x="2787102" y="2654300"/>
                </a:moveTo>
                <a:lnTo>
                  <a:pt x="2753035" y="2679700"/>
                </a:lnTo>
                <a:lnTo>
                  <a:pt x="2717736" y="2705100"/>
                </a:lnTo>
                <a:lnTo>
                  <a:pt x="2681275" y="2743200"/>
                </a:lnTo>
                <a:lnTo>
                  <a:pt x="2643724" y="2768600"/>
                </a:lnTo>
                <a:lnTo>
                  <a:pt x="2605153" y="2794000"/>
                </a:lnTo>
                <a:lnTo>
                  <a:pt x="2565633" y="2806700"/>
                </a:lnTo>
                <a:lnTo>
                  <a:pt x="2525235" y="2832100"/>
                </a:lnTo>
                <a:lnTo>
                  <a:pt x="2484030" y="2844800"/>
                </a:lnTo>
                <a:lnTo>
                  <a:pt x="2442089" y="2870200"/>
                </a:lnTo>
                <a:lnTo>
                  <a:pt x="2268378" y="2921000"/>
                </a:lnTo>
                <a:lnTo>
                  <a:pt x="2223818" y="2921000"/>
                </a:lnTo>
                <a:lnTo>
                  <a:pt x="2178947" y="2933700"/>
                </a:lnTo>
                <a:lnTo>
                  <a:pt x="3098554" y="2933700"/>
                </a:lnTo>
                <a:lnTo>
                  <a:pt x="2787102" y="2654300"/>
                </a:lnTo>
                <a:close/>
              </a:path>
              <a:path w="3537585" h="3937000">
                <a:moveTo>
                  <a:pt x="2954076" y="1016000"/>
                </a:moveTo>
                <a:lnTo>
                  <a:pt x="2153260" y="1016000"/>
                </a:lnTo>
                <a:lnTo>
                  <a:pt x="2245444" y="1041400"/>
                </a:lnTo>
                <a:lnTo>
                  <a:pt x="2291103" y="1041400"/>
                </a:lnTo>
                <a:lnTo>
                  <a:pt x="2336372" y="1054100"/>
                </a:lnTo>
                <a:lnTo>
                  <a:pt x="2381175" y="1079500"/>
                </a:lnTo>
                <a:lnTo>
                  <a:pt x="2469078" y="1104900"/>
                </a:lnTo>
                <a:lnTo>
                  <a:pt x="2512027" y="1130300"/>
                </a:lnTo>
                <a:lnTo>
                  <a:pt x="2554205" y="1155700"/>
                </a:lnTo>
                <a:lnTo>
                  <a:pt x="2595537" y="1181100"/>
                </a:lnTo>
                <a:lnTo>
                  <a:pt x="2635947" y="1206500"/>
                </a:lnTo>
                <a:lnTo>
                  <a:pt x="2675359" y="1231900"/>
                </a:lnTo>
                <a:lnTo>
                  <a:pt x="2713696" y="1270000"/>
                </a:lnTo>
                <a:lnTo>
                  <a:pt x="2954076" y="1016000"/>
                </a:lnTo>
                <a:close/>
              </a:path>
              <a:path w="3537585" h="3937000">
                <a:moveTo>
                  <a:pt x="2332065" y="25400"/>
                </a:moveTo>
                <a:lnTo>
                  <a:pt x="1700802" y="25400"/>
                </a:lnTo>
                <a:lnTo>
                  <a:pt x="1656197" y="38100"/>
                </a:lnTo>
                <a:lnTo>
                  <a:pt x="2376924" y="38100"/>
                </a:lnTo>
                <a:lnTo>
                  <a:pt x="2332065" y="25400"/>
                </a:lnTo>
                <a:close/>
              </a:path>
              <a:path w="3537585" h="3937000">
                <a:moveTo>
                  <a:pt x="2242039" y="12700"/>
                </a:moveTo>
                <a:lnTo>
                  <a:pt x="1790421" y="12700"/>
                </a:lnTo>
                <a:lnTo>
                  <a:pt x="1745549" y="25400"/>
                </a:lnTo>
                <a:lnTo>
                  <a:pt x="2287097" y="25400"/>
                </a:lnTo>
                <a:lnTo>
                  <a:pt x="2242039" y="12700"/>
                </a:lnTo>
                <a:close/>
              </a:path>
              <a:path w="3537585" h="3937000">
                <a:moveTo>
                  <a:pt x="2106501" y="0"/>
                </a:moveTo>
                <a:lnTo>
                  <a:pt x="1925603" y="0"/>
                </a:lnTo>
                <a:lnTo>
                  <a:pt x="1880466" y="12700"/>
                </a:lnTo>
                <a:lnTo>
                  <a:pt x="2151723" y="12700"/>
                </a:lnTo>
                <a:lnTo>
                  <a:pt x="2106501" y="0"/>
                </a:lnTo>
                <a:close/>
              </a:path>
            </a:pathLst>
          </a:custGeom>
          <a:solidFill>
            <a:srgbClr val="97A1A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28301" y="2802419"/>
            <a:ext cx="4074160" cy="3416300"/>
          </a:xfrm>
          <a:custGeom>
            <a:avLst/>
            <a:gdLst/>
            <a:ahLst/>
            <a:cxnLst/>
            <a:rect l="l" t="t" r="r" b="b"/>
            <a:pathLst>
              <a:path w="4074160" h="3416300">
                <a:moveTo>
                  <a:pt x="2311405" y="3403600"/>
                </a:moveTo>
                <a:lnTo>
                  <a:pt x="1813689" y="3403600"/>
                </a:lnTo>
                <a:lnTo>
                  <a:pt x="1858907" y="3416300"/>
                </a:lnTo>
                <a:lnTo>
                  <a:pt x="2266400" y="3416300"/>
                </a:lnTo>
                <a:lnTo>
                  <a:pt x="2311405" y="3403600"/>
                </a:lnTo>
                <a:close/>
              </a:path>
              <a:path w="4074160" h="3416300">
                <a:moveTo>
                  <a:pt x="2401037" y="3390900"/>
                </a:moveTo>
                <a:lnTo>
                  <a:pt x="1723505" y="3390900"/>
                </a:lnTo>
                <a:lnTo>
                  <a:pt x="1768549" y="3403600"/>
                </a:lnTo>
                <a:lnTo>
                  <a:pt x="2356290" y="3403600"/>
                </a:lnTo>
                <a:lnTo>
                  <a:pt x="2401037" y="3390900"/>
                </a:lnTo>
                <a:close/>
              </a:path>
              <a:path w="4074160" h="3416300">
                <a:moveTo>
                  <a:pt x="602456" y="38100"/>
                </a:moveTo>
                <a:lnTo>
                  <a:pt x="580470" y="50800"/>
                </a:lnTo>
                <a:lnTo>
                  <a:pt x="558826" y="76200"/>
                </a:lnTo>
                <a:lnTo>
                  <a:pt x="537528" y="101600"/>
                </a:lnTo>
                <a:lnTo>
                  <a:pt x="516578" y="127000"/>
                </a:lnTo>
                <a:lnTo>
                  <a:pt x="484078" y="152400"/>
                </a:lnTo>
                <a:lnTo>
                  <a:pt x="452645" y="190500"/>
                </a:lnTo>
                <a:lnTo>
                  <a:pt x="422276" y="228600"/>
                </a:lnTo>
                <a:lnTo>
                  <a:pt x="392972" y="266700"/>
                </a:lnTo>
                <a:lnTo>
                  <a:pt x="364730" y="304800"/>
                </a:lnTo>
                <a:lnTo>
                  <a:pt x="337550" y="342900"/>
                </a:lnTo>
                <a:lnTo>
                  <a:pt x="311431" y="381000"/>
                </a:lnTo>
                <a:lnTo>
                  <a:pt x="286371" y="419100"/>
                </a:lnTo>
                <a:lnTo>
                  <a:pt x="262371" y="457200"/>
                </a:lnTo>
                <a:lnTo>
                  <a:pt x="239427" y="495300"/>
                </a:lnTo>
                <a:lnTo>
                  <a:pt x="217541" y="546100"/>
                </a:lnTo>
                <a:lnTo>
                  <a:pt x="196709" y="584200"/>
                </a:lnTo>
                <a:lnTo>
                  <a:pt x="176932" y="622300"/>
                </a:lnTo>
                <a:lnTo>
                  <a:pt x="158208" y="660400"/>
                </a:lnTo>
                <a:lnTo>
                  <a:pt x="140536" y="711200"/>
                </a:lnTo>
                <a:lnTo>
                  <a:pt x="123916" y="749300"/>
                </a:lnTo>
                <a:lnTo>
                  <a:pt x="108345" y="787400"/>
                </a:lnTo>
                <a:lnTo>
                  <a:pt x="93823" y="838200"/>
                </a:lnTo>
                <a:lnTo>
                  <a:pt x="80349" y="876300"/>
                </a:lnTo>
                <a:lnTo>
                  <a:pt x="67922" y="914400"/>
                </a:lnTo>
                <a:lnTo>
                  <a:pt x="56540" y="965200"/>
                </a:lnTo>
                <a:lnTo>
                  <a:pt x="46203" y="1003300"/>
                </a:lnTo>
                <a:lnTo>
                  <a:pt x="36910" y="1054100"/>
                </a:lnTo>
                <a:lnTo>
                  <a:pt x="28659" y="1092200"/>
                </a:lnTo>
                <a:lnTo>
                  <a:pt x="21449" y="1143000"/>
                </a:lnTo>
                <a:lnTo>
                  <a:pt x="15280" y="1181100"/>
                </a:lnTo>
                <a:lnTo>
                  <a:pt x="10150" y="1231900"/>
                </a:lnTo>
                <a:lnTo>
                  <a:pt x="6058" y="1270000"/>
                </a:lnTo>
                <a:lnTo>
                  <a:pt x="3003" y="1320800"/>
                </a:lnTo>
                <a:lnTo>
                  <a:pt x="984" y="1358900"/>
                </a:lnTo>
                <a:lnTo>
                  <a:pt x="0" y="1409700"/>
                </a:lnTo>
                <a:lnTo>
                  <a:pt x="49" y="1447800"/>
                </a:lnTo>
                <a:lnTo>
                  <a:pt x="1132" y="1498600"/>
                </a:lnTo>
                <a:lnTo>
                  <a:pt x="3246" y="1536700"/>
                </a:lnTo>
                <a:lnTo>
                  <a:pt x="6391" y="1587500"/>
                </a:lnTo>
                <a:lnTo>
                  <a:pt x="10565" y="1625600"/>
                </a:lnTo>
                <a:lnTo>
                  <a:pt x="15767" y="1676400"/>
                </a:lnTo>
                <a:lnTo>
                  <a:pt x="21997" y="1714500"/>
                </a:lnTo>
                <a:lnTo>
                  <a:pt x="29254" y="1765300"/>
                </a:lnTo>
                <a:lnTo>
                  <a:pt x="37535" y="1803400"/>
                </a:lnTo>
                <a:lnTo>
                  <a:pt x="46841" y="1841500"/>
                </a:lnTo>
                <a:lnTo>
                  <a:pt x="57169" y="1892300"/>
                </a:lnTo>
                <a:lnTo>
                  <a:pt x="68520" y="1930400"/>
                </a:lnTo>
                <a:lnTo>
                  <a:pt x="80892" y="1981200"/>
                </a:lnTo>
                <a:lnTo>
                  <a:pt x="94283" y="2019300"/>
                </a:lnTo>
                <a:lnTo>
                  <a:pt x="108693" y="2057400"/>
                </a:lnTo>
                <a:lnTo>
                  <a:pt x="124121" y="2108200"/>
                </a:lnTo>
                <a:lnTo>
                  <a:pt x="140565" y="2146300"/>
                </a:lnTo>
                <a:lnTo>
                  <a:pt x="158025" y="2184400"/>
                </a:lnTo>
                <a:lnTo>
                  <a:pt x="176499" y="2235200"/>
                </a:lnTo>
                <a:lnTo>
                  <a:pt x="195986" y="2273300"/>
                </a:lnTo>
                <a:lnTo>
                  <a:pt x="216486" y="2311400"/>
                </a:lnTo>
                <a:lnTo>
                  <a:pt x="237997" y="2349500"/>
                </a:lnTo>
                <a:lnTo>
                  <a:pt x="260518" y="2400300"/>
                </a:lnTo>
                <a:lnTo>
                  <a:pt x="284048" y="2438400"/>
                </a:lnTo>
                <a:lnTo>
                  <a:pt x="308586" y="2476500"/>
                </a:lnTo>
                <a:lnTo>
                  <a:pt x="334131" y="2514600"/>
                </a:lnTo>
                <a:lnTo>
                  <a:pt x="360682" y="2552700"/>
                </a:lnTo>
                <a:lnTo>
                  <a:pt x="388238" y="2590800"/>
                </a:lnTo>
                <a:lnTo>
                  <a:pt x="416797" y="2628900"/>
                </a:lnTo>
                <a:lnTo>
                  <a:pt x="446359" y="2667000"/>
                </a:lnTo>
                <a:lnTo>
                  <a:pt x="476922" y="2705100"/>
                </a:lnTo>
                <a:lnTo>
                  <a:pt x="508485" y="2730500"/>
                </a:lnTo>
                <a:lnTo>
                  <a:pt x="541048" y="2768600"/>
                </a:lnTo>
                <a:lnTo>
                  <a:pt x="574609" y="2806700"/>
                </a:lnTo>
                <a:lnTo>
                  <a:pt x="609168" y="2844800"/>
                </a:lnTo>
                <a:lnTo>
                  <a:pt x="644722" y="2870200"/>
                </a:lnTo>
                <a:lnTo>
                  <a:pt x="681272" y="2908300"/>
                </a:lnTo>
                <a:lnTo>
                  <a:pt x="718062" y="2933700"/>
                </a:lnTo>
                <a:lnTo>
                  <a:pt x="755398" y="2971800"/>
                </a:lnTo>
                <a:lnTo>
                  <a:pt x="831639" y="3022600"/>
                </a:lnTo>
                <a:lnTo>
                  <a:pt x="909848" y="3073400"/>
                </a:lnTo>
                <a:lnTo>
                  <a:pt x="989884" y="3124200"/>
                </a:lnTo>
                <a:lnTo>
                  <a:pt x="1113043" y="3200400"/>
                </a:lnTo>
                <a:lnTo>
                  <a:pt x="1154853" y="3213100"/>
                </a:lnTo>
                <a:lnTo>
                  <a:pt x="1197011" y="3238500"/>
                </a:lnTo>
                <a:lnTo>
                  <a:pt x="1239499" y="3251200"/>
                </a:lnTo>
                <a:lnTo>
                  <a:pt x="1282299" y="3276600"/>
                </a:lnTo>
                <a:lnTo>
                  <a:pt x="1678574" y="3390900"/>
                </a:lnTo>
                <a:lnTo>
                  <a:pt x="2445627" y="3390900"/>
                </a:lnTo>
                <a:lnTo>
                  <a:pt x="2578279" y="3352800"/>
                </a:lnTo>
                <a:lnTo>
                  <a:pt x="2622063" y="3352800"/>
                </a:lnTo>
                <a:lnTo>
                  <a:pt x="2708874" y="3327400"/>
                </a:lnTo>
                <a:lnTo>
                  <a:pt x="2751864" y="3302000"/>
                </a:lnTo>
                <a:lnTo>
                  <a:pt x="2878960" y="3263900"/>
                </a:lnTo>
                <a:lnTo>
                  <a:pt x="2920640" y="3238500"/>
                </a:lnTo>
                <a:lnTo>
                  <a:pt x="2961947" y="3225800"/>
                </a:lnTo>
                <a:lnTo>
                  <a:pt x="3043371" y="3175000"/>
                </a:lnTo>
                <a:lnTo>
                  <a:pt x="3083452" y="3162300"/>
                </a:lnTo>
                <a:lnTo>
                  <a:pt x="3162261" y="3111500"/>
                </a:lnTo>
                <a:lnTo>
                  <a:pt x="3239147" y="3060700"/>
                </a:lnTo>
                <a:lnTo>
                  <a:pt x="3313965" y="3009900"/>
                </a:lnTo>
                <a:lnTo>
                  <a:pt x="3350554" y="2971800"/>
                </a:lnTo>
                <a:lnTo>
                  <a:pt x="3386572" y="2946400"/>
                </a:lnTo>
                <a:lnTo>
                  <a:pt x="3422001" y="2921000"/>
                </a:lnTo>
                <a:lnTo>
                  <a:pt x="3456823" y="2882900"/>
                </a:lnTo>
                <a:lnTo>
                  <a:pt x="3491020" y="2857500"/>
                </a:lnTo>
                <a:lnTo>
                  <a:pt x="3524574" y="2819400"/>
                </a:lnTo>
                <a:lnTo>
                  <a:pt x="3557466" y="2781300"/>
                </a:lnTo>
                <a:lnTo>
                  <a:pt x="3589968" y="2743200"/>
                </a:lnTo>
                <a:lnTo>
                  <a:pt x="3621403" y="2705100"/>
                </a:lnTo>
                <a:lnTo>
                  <a:pt x="3651773" y="2679700"/>
                </a:lnTo>
                <a:lnTo>
                  <a:pt x="3681079" y="2641600"/>
                </a:lnTo>
                <a:lnTo>
                  <a:pt x="3709321" y="2603500"/>
                </a:lnTo>
                <a:lnTo>
                  <a:pt x="3736502" y="2565400"/>
                </a:lnTo>
                <a:lnTo>
                  <a:pt x="3762622" y="2527300"/>
                </a:lnTo>
                <a:lnTo>
                  <a:pt x="3787682" y="2489200"/>
                </a:lnTo>
                <a:lnTo>
                  <a:pt x="3811684" y="2438400"/>
                </a:lnTo>
                <a:lnTo>
                  <a:pt x="3826980" y="2413000"/>
                </a:lnTo>
                <a:lnTo>
                  <a:pt x="1975524" y="2413000"/>
                </a:lnTo>
                <a:lnTo>
                  <a:pt x="1929230" y="2400300"/>
                </a:lnTo>
                <a:lnTo>
                  <a:pt x="1883119" y="2400300"/>
                </a:lnTo>
                <a:lnTo>
                  <a:pt x="1657973" y="2336800"/>
                </a:lnTo>
                <a:lnTo>
                  <a:pt x="1614558" y="2324100"/>
                </a:lnTo>
                <a:lnTo>
                  <a:pt x="1571859" y="2298700"/>
                </a:lnTo>
                <a:lnTo>
                  <a:pt x="1529952" y="2273300"/>
                </a:lnTo>
                <a:lnTo>
                  <a:pt x="1488913" y="2247900"/>
                </a:lnTo>
                <a:lnTo>
                  <a:pt x="1448819" y="2222500"/>
                </a:lnTo>
                <a:lnTo>
                  <a:pt x="1409745" y="2197100"/>
                </a:lnTo>
                <a:lnTo>
                  <a:pt x="1371767" y="2171700"/>
                </a:lnTo>
                <a:lnTo>
                  <a:pt x="1334962" y="2133600"/>
                </a:lnTo>
                <a:lnTo>
                  <a:pt x="1299406" y="2108200"/>
                </a:lnTo>
                <a:lnTo>
                  <a:pt x="1265562" y="2070100"/>
                </a:lnTo>
                <a:lnTo>
                  <a:pt x="1233819" y="2032000"/>
                </a:lnTo>
                <a:lnTo>
                  <a:pt x="1204175" y="1993900"/>
                </a:lnTo>
                <a:lnTo>
                  <a:pt x="1176631" y="1955800"/>
                </a:lnTo>
                <a:lnTo>
                  <a:pt x="1151184" y="1917700"/>
                </a:lnTo>
                <a:lnTo>
                  <a:pt x="1127834" y="1879600"/>
                </a:lnTo>
                <a:lnTo>
                  <a:pt x="1106580" y="1841500"/>
                </a:lnTo>
                <a:lnTo>
                  <a:pt x="1087420" y="1803400"/>
                </a:lnTo>
                <a:lnTo>
                  <a:pt x="1070353" y="1752600"/>
                </a:lnTo>
                <a:lnTo>
                  <a:pt x="1055379" y="1714500"/>
                </a:lnTo>
                <a:lnTo>
                  <a:pt x="1042496" y="1676400"/>
                </a:lnTo>
                <a:lnTo>
                  <a:pt x="1031703" y="1625600"/>
                </a:lnTo>
                <a:lnTo>
                  <a:pt x="1022999" y="1587500"/>
                </a:lnTo>
                <a:lnTo>
                  <a:pt x="1016383" y="1536700"/>
                </a:lnTo>
                <a:lnTo>
                  <a:pt x="1011854" y="1498600"/>
                </a:lnTo>
                <a:lnTo>
                  <a:pt x="1009411" y="1460500"/>
                </a:lnTo>
                <a:lnTo>
                  <a:pt x="1009052" y="1409700"/>
                </a:lnTo>
                <a:lnTo>
                  <a:pt x="1010778" y="1371600"/>
                </a:lnTo>
                <a:lnTo>
                  <a:pt x="1014585" y="1320800"/>
                </a:lnTo>
                <a:lnTo>
                  <a:pt x="1020475" y="1282700"/>
                </a:lnTo>
                <a:lnTo>
                  <a:pt x="1028444" y="1244600"/>
                </a:lnTo>
                <a:lnTo>
                  <a:pt x="1038493" y="1193800"/>
                </a:lnTo>
                <a:lnTo>
                  <a:pt x="1050620" y="1155700"/>
                </a:lnTo>
                <a:lnTo>
                  <a:pt x="1064824" y="1117600"/>
                </a:lnTo>
                <a:lnTo>
                  <a:pt x="1081105" y="1079500"/>
                </a:lnTo>
                <a:lnTo>
                  <a:pt x="1099460" y="1028700"/>
                </a:lnTo>
                <a:lnTo>
                  <a:pt x="1119889" y="990600"/>
                </a:lnTo>
                <a:lnTo>
                  <a:pt x="1142391" y="952500"/>
                </a:lnTo>
                <a:lnTo>
                  <a:pt x="1166964" y="914400"/>
                </a:lnTo>
                <a:lnTo>
                  <a:pt x="1193608" y="876300"/>
                </a:lnTo>
                <a:lnTo>
                  <a:pt x="1222322" y="850900"/>
                </a:lnTo>
                <a:lnTo>
                  <a:pt x="1253104" y="812800"/>
                </a:lnTo>
                <a:lnTo>
                  <a:pt x="1285954" y="774700"/>
                </a:lnTo>
                <a:lnTo>
                  <a:pt x="1320869" y="749300"/>
                </a:lnTo>
                <a:lnTo>
                  <a:pt x="602456" y="38100"/>
                </a:lnTo>
                <a:close/>
              </a:path>
              <a:path w="4074160" h="3416300">
                <a:moveTo>
                  <a:pt x="3392747" y="0"/>
                </a:moveTo>
                <a:lnTo>
                  <a:pt x="2703899" y="736600"/>
                </a:lnTo>
                <a:lnTo>
                  <a:pt x="2722185" y="749300"/>
                </a:lnTo>
                <a:lnTo>
                  <a:pt x="2740078" y="774700"/>
                </a:lnTo>
                <a:lnTo>
                  <a:pt x="2774638" y="800100"/>
                </a:lnTo>
                <a:lnTo>
                  <a:pt x="2808493" y="838200"/>
                </a:lnTo>
                <a:lnTo>
                  <a:pt x="2840246" y="876300"/>
                </a:lnTo>
                <a:lnTo>
                  <a:pt x="2869897" y="914400"/>
                </a:lnTo>
                <a:lnTo>
                  <a:pt x="2897449" y="952500"/>
                </a:lnTo>
                <a:lnTo>
                  <a:pt x="2922901" y="990600"/>
                </a:lnTo>
                <a:lnTo>
                  <a:pt x="2946257" y="1028700"/>
                </a:lnTo>
                <a:lnTo>
                  <a:pt x="2967515" y="1066800"/>
                </a:lnTo>
                <a:lnTo>
                  <a:pt x="2986679" y="1104900"/>
                </a:lnTo>
                <a:lnTo>
                  <a:pt x="3003748" y="1143000"/>
                </a:lnTo>
                <a:lnTo>
                  <a:pt x="3018725" y="1193800"/>
                </a:lnTo>
                <a:lnTo>
                  <a:pt x="3031610" y="1231900"/>
                </a:lnTo>
                <a:lnTo>
                  <a:pt x="3042404" y="1270000"/>
                </a:lnTo>
                <a:lnTo>
                  <a:pt x="3051108" y="1320800"/>
                </a:lnTo>
                <a:lnTo>
                  <a:pt x="3057725" y="1358900"/>
                </a:lnTo>
                <a:lnTo>
                  <a:pt x="3062254" y="1409700"/>
                </a:lnTo>
                <a:lnTo>
                  <a:pt x="3064697" y="1447800"/>
                </a:lnTo>
                <a:lnTo>
                  <a:pt x="3065055" y="1485900"/>
                </a:lnTo>
                <a:lnTo>
                  <a:pt x="3063330" y="1536700"/>
                </a:lnTo>
                <a:lnTo>
                  <a:pt x="3059523" y="1574800"/>
                </a:lnTo>
                <a:lnTo>
                  <a:pt x="3053634" y="1625600"/>
                </a:lnTo>
                <a:lnTo>
                  <a:pt x="3045665" y="1663700"/>
                </a:lnTo>
                <a:lnTo>
                  <a:pt x="3035616" y="1701800"/>
                </a:lnTo>
                <a:lnTo>
                  <a:pt x="3023491" y="1752600"/>
                </a:lnTo>
                <a:lnTo>
                  <a:pt x="3009288" y="1790700"/>
                </a:lnTo>
                <a:lnTo>
                  <a:pt x="2993010" y="1828800"/>
                </a:lnTo>
                <a:lnTo>
                  <a:pt x="2974658" y="1866900"/>
                </a:lnTo>
                <a:lnTo>
                  <a:pt x="2954232" y="1905000"/>
                </a:lnTo>
                <a:lnTo>
                  <a:pt x="2931734" y="1943100"/>
                </a:lnTo>
                <a:lnTo>
                  <a:pt x="2907166" y="1981200"/>
                </a:lnTo>
                <a:lnTo>
                  <a:pt x="2880528" y="2019300"/>
                </a:lnTo>
                <a:lnTo>
                  <a:pt x="2851821" y="2057400"/>
                </a:lnTo>
                <a:lnTo>
                  <a:pt x="2821047" y="2095500"/>
                </a:lnTo>
                <a:lnTo>
                  <a:pt x="2788207" y="2133600"/>
                </a:lnTo>
                <a:lnTo>
                  <a:pt x="2753302" y="2159000"/>
                </a:lnTo>
                <a:lnTo>
                  <a:pt x="2716735" y="2184400"/>
                </a:lnTo>
                <a:lnTo>
                  <a:pt x="2678980" y="2222500"/>
                </a:lnTo>
                <a:lnTo>
                  <a:pt x="2640113" y="2247900"/>
                </a:lnTo>
                <a:lnTo>
                  <a:pt x="2600211" y="2273300"/>
                </a:lnTo>
                <a:lnTo>
                  <a:pt x="2559351" y="2298700"/>
                </a:lnTo>
                <a:lnTo>
                  <a:pt x="2517607" y="2311400"/>
                </a:lnTo>
                <a:lnTo>
                  <a:pt x="2475056" y="2336800"/>
                </a:lnTo>
                <a:lnTo>
                  <a:pt x="2252866" y="2400300"/>
                </a:lnTo>
                <a:lnTo>
                  <a:pt x="2207073" y="2400300"/>
                </a:lnTo>
                <a:lnTo>
                  <a:pt x="2161007" y="2413000"/>
                </a:lnTo>
                <a:lnTo>
                  <a:pt x="3826980" y="2413000"/>
                </a:lnTo>
                <a:lnTo>
                  <a:pt x="3834628" y="2400300"/>
                </a:lnTo>
                <a:lnTo>
                  <a:pt x="3856515" y="2362200"/>
                </a:lnTo>
                <a:lnTo>
                  <a:pt x="3877347" y="2324100"/>
                </a:lnTo>
                <a:lnTo>
                  <a:pt x="3897124" y="2286000"/>
                </a:lnTo>
                <a:lnTo>
                  <a:pt x="3915848" y="2235200"/>
                </a:lnTo>
                <a:lnTo>
                  <a:pt x="3933520" y="2197100"/>
                </a:lnTo>
                <a:lnTo>
                  <a:pt x="3950141" y="2159000"/>
                </a:lnTo>
                <a:lnTo>
                  <a:pt x="3965712" y="2108200"/>
                </a:lnTo>
                <a:lnTo>
                  <a:pt x="3980233" y="2070100"/>
                </a:lnTo>
                <a:lnTo>
                  <a:pt x="3993707" y="2032000"/>
                </a:lnTo>
                <a:lnTo>
                  <a:pt x="4006134" y="1981200"/>
                </a:lnTo>
                <a:lnTo>
                  <a:pt x="4017515" y="1943100"/>
                </a:lnTo>
                <a:lnTo>
                  <a:pt x="4027852" y="1892300"/>
                </a:lnTo>
                <a:lnTo>
                  <a:pt x="4037145" y="1854200"/>
                </a:lnTo>
                <a:lnTo>
                  <a:pt x="4045395" y="1803400"/>
                </a:lnTo>
                <a:lnTo>
                  <a:pt x="4052604" y="1765300"/>
                </a:lnTo>
                <a:lnTo>
                  <a:pt x="4058773" y="1727200"/>
                </a:lnTo>
                <a:lnTo>
                  <a:pt x="4063903" y="1676400"/>
                </a:lnTo>
                <a:lnTo>
                  <a:pt x="4067994" y="1638300"/>
                </a:lnTo>
                <a:lnTo>
                  <a:pt x="4071048" y="1587500"/>
                </a:lnTo>
                <a:lnTo>
                  <a:pt x="4073066" y="1549400"/>
                </a:lnTo>
                <a:lnTo>
                  <a:pt x="4074049" y="1498600"/>
                </a:lnTo>
                <a:lnTo>
                  <a:pt x="4073999" y="1460500"/>
                </a:lnTo>
                <a:lnTo>
                  <a:pt x="4072915" y="1409700"/>
                </a:lnTo>
                <a:lnTo>
                  <a:pt x="4070800" y="1371600"/>
                </a:lnTo>
                <a:lnTo>
                  <a:pt x="4067655" y="1320800"/>
                </a:lnTo>
                <a:lnTo>
                  <a:pt x="4063479" y="1282700"/>
                </a:lnTo>
                <a:lnTo>
                  <a:pt x="4058276" y="1231900"/>
                </a:lnTo>
                <a:lnTo>
                  <a:pt x="4052045" y="1193800"/>
                </a:lnTo>
                <a:lnTo>
                  <a:pt x="4044787" y="1143000"/>
                </a:lnTo>
                <a:lnTo>
                  <a:pt x="4036505" y="1104900"/>
                </a:lnTo>
                <a:lnTo>
                  <a:pt x="4027198" y="1054100"/>
                </a:lnTo>
                <a:lnTo>
                  <a:pt x="4016868" y="1016000"/>
                </a:lnTo>
                <a:lnTo>
                  <a:pt x="4005517" y="965200"/>
                </a:lnTo>
                <a:lnTo>
                  <a:pt x="3993144" y="927100"/>
                </a:lnTo>
                <a:lnTo>
                  <a:pt x="3979752" y="889000"/>
                </a:lnTo>
                <a:lnTo>
                  <a:pt x="3965341" y="838200"/>
                </a:lnTo>
                <a:lnTo>
                  <a:pt x="3949912" y="800100"/>
                </a:lnTo>
                <a:lnTo>
                  <a:pt x="3933466" y="762000"/>
                </a:lnTo>
                <a:lnTo>
                  <a:pt x="3916006" y="711200"/>
                </a:lnTo>
                <a:lnTo>
                  <a:pt x="3897531" y="673100"/>
                </a:lnTo>
                <a:lnTo>
                  <a:pt x="3878042" y="635000"/>
                </a:lnTo>
                <a:lnTo>
                  <a:pt x="3857541" y="584200"/>
                </a:lnTo>
                <a:lnTo>
                  <a:pt x="3836029" y="546100"/>
                </a:lnTo>
                <a:lnTo>
                  <a:pt x="3813507" y="508000"/>
                </a:lnTo>
                <a:lnTo>
                  <a:pt x="3789976" y="469900"/>
                </a:lnTo>
                <a:lnTo>
                  <a:pt x="3765438" y="431800"/>
                </a:lnTo>
                <a:lnTo>
                  <a:pt x="3739892" y="393700"/>
                </a:lnTo>
                <a:lnTo>
                  <a:pt x="3713340" y="355600"/>
                </a:lnTo>
                <a:lnTo>
                  <a:pt x="3685784" y="317500"/>
                </a:lnTo>
                <a:lnTo>
                  <a:pt x="3657225" y="279400"/>
                </a:lnTo>
                <a:lnTo>
                  <a:pt x="3627662" y="241300"/>
                </a:lnTo>
                <a:lnTo>
                  <a:pt x="3597099" y="203200"/>
                </a:lnTo>
                <a:lnTo>
                  <a:pt x="3565535" y="165100"/>
                </a:lnTo>
                <a:lnTo>
                  <a:pt x="3532971" y="139700"/>
                </a:lnTo>
                <a:lnTo>
                  <a:pt x="3499410" y="101600"/>
                </a:lnTo>
                <a:lnTo>
                  <a:pt x="3464851" y="63500"/>
                </a:lnTo>
                <a:lnTo>
                  <a:pt x="3429297" y="38100"/>
                </a:lnTo>
                <a:lnTo>
                  <a:pt x="3392747" y="0"/>
                </a:lnTo>
                <a:close/>
              </a:path>
            </a:pathLst>
          </a:custGeom>
          <a:solidFill>
            <a:srgbClr val="6C79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590">
              <a:lnSpc>
                <a:spcPct val="100000"/>
              </a:lnSpc>
            </a:pPr>
            <a:r>
              <a:rPr dirty="0"/>
              <a:t>项目背景</a:t>
            </a:r>
          </a:p>
        </p:txBody>
      </p:sp>
      <p:sp>
        <p:nvSpPr>
          <p:cNvPr id="10" name="object 10"/>
          <p:cNvSpPr/>
          <p:nvPr/>
        </p:nvSpPr>
        <p:spPr>
          <a:xfrm>
            <a:off x="822960" y="85343"/>
            <a:ext cx="158750" cy="814069"/>
          </a:xfrm>
          <a:custGeom>
            <a:avLst/>
            <a:gdLst/>
            <a:ahLst/>
            <a:cxnLst/>
            <a:rect l="l" t="t" r="r" b="b"/>
            <a:pathLst>
              <a:path w="158750" h="814069">
                <a:moveTo>
                  <a:pt x="0" y="813815"/>
                </a:moveTo>
                <a:lnTo>
                  <a:pt x="158496" y="813815"/>
                </a:lnTo>
                <a:lnTo>
                  <a:pt x="158496" y="0"/>
                </a:lnTo>
                <a:lnTo>
                  <a:pt x="0" y="0"/>
                </a:lnTo>
                <a:lnTo>
                  <a:pt x="0" y="813815"/>
                </a:lnTo>
                <a:close/>
              </a:path>
            </a:pathLst>
          </a:custGeom>
          <a:solidFill>
            <a:srgbClr val="6C79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0" y="85343"/>
            <a:ext cx="704215" cy="814069"/>
          </a:xfrm>
          <a:custGeom>
            <a:avLst/>
            <a:gdLst/>
            <a:ahLst/>
            <a:cxnLst/>
            <a:rect l="l" t="t" r="r" b="b"/>
            <a:pathLst>
              <a:path w="704215" h="814069">
                <a:moveTo>
                  <a:pt x="0" y="813815"/>
                </a:moveTo>
                <a:lnTo>
                  <a:pt x="704088" y="813815"/>
                </a:lnTo>
                <a:lnTo>
                  <a:pt x="704088" y="0"/>
                </a:lnTo>
                <a:lnTo>
                  <a:pt x="0" y="0"/>
                </a:lnTo>
                <a:lnTo>
                  <a:pt x="0" y="813815"/>
                </a:lnTo>
                <a:close/>
              </a:path>
            </a:pathLst>
          </a:custGeom>
          <a:solidFill>
            <a:srgbClr val="6C79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69875" y="29717"/>
            <a:ext cx="404495" cy="845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0800">
              <a:lnSpc>
                <a:spcPts val="4790"/>
              </a:lnSpc>
            </a:pPr>
            <a:r>
              <a:rPr dirty="0" sz="4400" spc="-5">
                <a:solidFill>
                  <a:srgbClr val="FFFFFF"/>
                </a:solidFill>
                <a:latin typeface="Segoe UI"/>
                <a:cs typeface="Segoe UI"/>
              </a:rPr>
              <a:t>1</a:t>
            </a:r>
            <a:endParaRPr sz="4400">
              <a:latin typeface="Segoe UI"/>
              <a:cs typeface="Segoe UI"/>
            </a:endParaRPr>
          </a:p>
          <a:p>
            <a:pPr marL="12700">
              <a:lnSpc>
                <a:spcPts val="1670"/>
              </a:lnSpc>
            </a:pPr>
            <a:r>
              <a:rPr dirty="0" sz="1800" spc="-45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art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88617" y="3388751"/>
            <a:ext cx="1141730" cy="15062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11400"/>
              </a:lnSpc>
            </a:pPr>
            <a:r>
              <a:rPr dirty="0" sz="4400" spc="-5" b="1">
                <a:solidFill>
                  <a:srgbClr val="124191"/>
                </a:solidFill>
                <a:latin typeface="微软雅黑"/>
                <a:cs typeface="微软雅黑"/>
              </a:rPr>
              <a:t>学生  安全</a:t>
            </a:r>
            <a:endParaRPr sz="4400">
              <a:latin typeface="微软雅黑"/>
              <a:cs typeface="微软雅黑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67523" y="1143212"/>
            <a:ext cx="1110615" cy="883919"/>
          </a:xfrm>
          <a:custGeom>
            <a:avLst/>
            <a:gdLst/>
            <a:ahLst/>
            <a:cxnLst/>
            <a:rect l="l" t="t" r="r" b="b"/>
            <a:pathLst>
              <a:path w="1110614" h="883919">
                <a:moveTo>
                  <a:pt x="657812" y="0"/>
                </a:moveTo>
                <a:lnTo>
                  <a:pt x="607828" y="241"/>
                </a:lnTo>
                <a:lnTo>
                  <a:pt x="558157" y="3187"/>
                </a:lnTo>
                <a:lnTo>
                  <a:pt x="509033" y="8804"/>
                </a:lnTo>
                <a:lnTo>
                  <a:pt x="460690" y="17058"/>
                </a:lnTo>
                <a:lnTo>
                  <a:pt x="413361" y="27916"/>
                </a:lnTo>
                <a:lnTo>
                  <a:pt x="367281" y="41343"/>
                </a:lnTo>
                <a:lnTo>
                  <a:pt x="322684" y="57306"/>
                </a:lnTo>
                <a:lnTo>
                  <a:pt x="279804" y="75770"/>
                </a:lnTo>
                <a:lnTo>
                  <a:pt x="238875" y="96703"/>
                </a:lnTo>
                <a:lnTo>
                  <a:pt x="200131" y="120070"/>
                </a:lnTo>
                <a:lnTo>
                  <a:pt x="163806" y="145837"/>
                </a:lnTo>
                <a:lnTo>
                  <a:pt x="124900" y="178815"/>
                </a:lnTo>
                <a:lnTo>
                  <a:pt x="91299" y="213567"/>
                </a:lnTo>
                <a:lnTo>
                  <a:pt x="62983" y="249832"/>
                </a:lnTo>
                <a:lnTo>
                  <a:pt x="39933" y="287349"/>
                </a:lnTo>
                <a:lnTo>
                  <a:pt x="22130" y="325856"/>
                </a:lnTo>
                <a:lnTo>
                  <a:pt x="9552" y="365092"/>
                </a:lnTo>
                <a:lnTo>
                  <a:pt x="2182" y="404795"/>
                </a:lnTo>
                <a:lnTo>
                  <a:pt x="0" y="444704"/>
                </a:lnTo>
                <a:lnTo>
                  <a:pt x="2984" y="484558"/>
                </a:lnTo>
                <a:lnTo>
                  <a:pt x="11118" y="524096"/>
                </a:lnTo>
                <a:lnTo>
                  <a:pt x="24380" y="563055"/>
                </a:lnTo>
                <a:lnTo>
                  <a:pt x="42750" y="601175"/>
                </a:lnTo>
                <a:lnTo>
                  <a:pt x="66211" y="638195"/>
                </a:lnTo>
                <a:lnTo>
                  <a:pt x="94741" y="673853"/>
                </a:lnTo>
                <a:lnTo>
                  <a:pt x="128321" y="707888"/>
                </a:lnTo>
                <a:lnTo>
                  <a:pt x="166932" y="740038"/>
                </a:lnTo>
                <a:lnTo>
                  <a:pt x="210554" y="770042"/>
                </a:lnTo>
                <a:lnTo>
                  <a:pt x="250778" y="793225"/>
                </a:lnTo>
                <a:lnTo>
                  <a:pt x="292894" y="813746"/>
                </a:lnTo>
                <a:lnTo>
                  <a:pt x="336668" y="831614"/>
                </a:lnTo>
                <a:lnTo>
                  <a:pt x="381871" y="846836"/>
                </a:lnTo>
                <a:lnTo>
                  <a:pt x="428269" y="859422"/>
                </a:lnTo>
                <a:lnTo>
                  <a:pt x="475632" y="869380"/>
                </a:lnTo>
                <a:lnTo>
                  <a:pt x="523728" y="876718"/>
                </a:lnTo>
                <a:lnTo>
                  <a:pt x="572325" y="881446"/>
                </a:lnTo>
                <a:lnTo>
                  <a:pt x="621191" y="883572"/>
                </a:lnTo>
                <a:lnTo>
                  <a:pt x="670094" y="883103"/>
                </a:lnTo>
                <a:lnTo>
                  <a:pt x="718804" y="880050"/>
                </a:lnTo>
                <a:lnTo>
                  <a:pt x="767088" y="874420"/>
                </a:lnTo>
                <a:lnTo>
                  <a:pt x="814714" y="866223"/>
                </a:lnTo>
                <a:lnTo>
                  <a:pt x="861451" y="855466"/>
                </a:lnTo>
                <a:lnTo>
                  <a:pt x="907066" y="842158"/>
                </a:lnTo>
                <a:lnTo>
                  <a:pt x="951330" y="826308"/>
                </a:lnTo>
                <a:lnTo>
                  <a:pt x="994009" y="807924"/>
                </a:lnTo>
                <a:lnTo>
                  <a:pt x="1034872" y="787015"/>
                </a:lnTo>
                <a:lnTo>
                  <a:pt x="1073687" y="763590"/>
                </a:lnTo>
                <a:lnTo>
                  <a:pt x="1110222" y="737657"/>
                </a:lnTo>
                <a:lnTo>
                  <a:pt x="980885" y="656792"/>
                </a:lnTo>
                <a:lnTo>
                  <a:pt x="658757" y="656792"/>
                </a:lnTo>
                <a:lnTo>
                  <a:pt x="606072" y="656494"/>
                </a:lnTo>
                <a:lnTo>
                  <a:pt x="553485" y="652609"/>
                </a:lnTo>
                <a:lnTo>
                  <a:pt x="501651" y="645074"/>
                </a:lnTo>
                <a:lnTo>
                  <a:pt x="440576" y="630888"/>
                </a:lnTo>
                <a:lnTo>
                  <a:pt x="386088" y="612253"/>
                </a:lnTo>
                <a:lnTo>
                  <a:pt x="338705" y="589733"/>
                </a:lnTo>
                <a:lnTo>
                  <a:pt x="298945" y="563893"/>
                </a:lnTo>
                <a:lnTo>
                  <a:pt x="267330" y="535298"/>
                </a:lnTo>
                <a:lnTo>
                  <a:pt x="244376" y="504512"/>
                </a:lnTo>
                <a:lnTo>
                  <a:pt x="226533" y="438626"/>
                </a:lnTo>
                <a:lnTo>
                  <a:pt x="232682" y="404656"/>
                </a:lnTo>
                <a:lnTo>
                  <a:pt x="271475" y="343816"/>
                </a:lnTo>
                <a:lnTo>
                  <a:pt x="332710" y="297195"/>
                </a:lnTo>
                <a:lnTo>
                  <a:pt x="370793" y="277827"/>
                </a:lnTo>
                <a:lnTo>
                  <a:pt x="413022" y="261300"/>
                </a:lnTo>
                <a:lnTo>
                  <a:pt x="458774" y="247770"/>
                </a:lnTo>
                <a:lnTo>
                  <a:pt x="507428" y="237397"/>
                </a:lnTo>
                <a:lnTo>
                  <a:pt x="558358" y="230339"/>
                </a:lnTo>
                <a:lnTo>
                  <a:pt x="610944" y="226753"/>
                </a:lnTo>
                <a:lnTo>
                  <a:pt x="780175" y="226753"/>
                </a:lnTo>
                <a:lnTo>
                  <a:pt x="904228" y="40554"/>
                </a:lnTo>
                <a:lnTo>
                  <a:pt x="856192" y="26762"/>
                </a:lnTo>
                <a:lnTo>
                  <a:pt x="807298" y="15845"/>
                </a:lnTo>
                <a:lnTo>
                  <a:pt x="757781" y="7768"/>
                </a:lnTo>
                <a:lnTo>
                  <a:pt x="707874" y="2497"/>
                </a:lnTo>
                <a:lnTo>
                  <a:pt x="657812" y="0"/>
                </a:lnTo>
                <a:close/>
              </a:path>
              <a:path w="1110614" h="883919">
                <a:moveTo>
                  <a:pt x="900799" y="606720"/>
                </a:moveTo>
                <a:lnTo>
                  <a:pt x="857421" y="623396"/>
                </a:lnTo>
                <a:lnTo>
                  <a:pt x="810874" y="636805"/>
                </a:lnTo>
                <a:lnTo>
                  <a:pt x="761812" y="646883"/>
                </a:lnTo>
                <a:lnTo>
                  <a:pt x="710888" y="653567"/>
                </a:lnTo>
                <a:lnTo>
                  <a:pt x="658757" y="656792"/>
                </a:lnTo>
                <a:lnTo>
                  <a:pt x="980885" y="656792"/>
                </a:lnTo>
                <a:lnTo>
                  <a:pt x="900799" y="606720"/>
                </a:lnTo>
                <a:close/>
              </a:path>
              <a:path w="1110614" h="883919">
                <a:moveTo>
                  <a:pt x="780175" y="226753"/>
                </a:moveTo>
                <a:lnTo>
                  <a:pt x="610944" y="226753"/>
                </a:lnTo>
                <a:lnTo>
                  <a:pt x="664562" y="226800"/>
                </a:lnTo>
                <a:lnTo>
                  <a:pt x="718589" y="230636"/>
                </a:lnTo>
                <a:lnTo>
                  <a:pt x="772402" y="238420"/>
                </a:lnTo>
                <a:lnTo>
                  <a:pt x="780175" y="226753"/>
                </a:lnTo>
                <a:close/>
              </a:path>
            </a:pathLst>
          </a:custGeom>
          <a:solidFill>
            <a:srgbClr val="6C79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047053" y="4737877"/>
            <a:ext cx="628015" cy="854710"/>
          </a:xfrm>
          <a:custGeom>
            <a:avLst/>
            <a:gdLst/>
            <a:ahLst/>
            <a:cxnLst/>
            <a:rect l="l" t="t" r="r" b="b"/>
            <a:pathLst>
              <a:path w="628014" h="854710">
                <a:moveTo>
                  <a:pt x="435107" y="0"/>
                </a:moveTo>
                <a:lnTo>
                  <a:pt x="385405" y="1956"/>
                </a:lnTo>
                <a:lnTo>
                  <a:pt x="336113" y="9713"/>
                </a:lnTo>
                <a:lnTo>
                  <a:pt x="287752" y="23277"/>
                </a:lnTo>
                <a:lnTo>
                  <a:pt x="240845" y="42656"/>
                </a:lnTo>
                <a:lnTo>
                  <a:pt x="200045" y="65229"/>
                </a:lnTo>
                <a:lnTo>
                  <a:pt x="162665" y="91519"/>
                </a:lnTo>
                <a:lnTo>
                  <a:pt x="128825" y="121178"/>
                </a:lnTo>
                <a:lnTo>
                  <a:pt x="98645" y="153859"/>
                </a:lnTo>
                <a:lnTo>
                  <a:pt x="72245" y="189214"/>
                </a:lnTo>
                <a:lnTo>
                  <a:pt x="49747" y="226895"/>
                </a:lnTo>
                <a:lnTo>
                  <a:pt x="31272" y="266556"/>
                </a:lnTo>
                <a:lnTo>
                  <a:pt x="16938" y="307848"/>
                </a:lnTo>
                <a:lnTo>
                  <a:pt x="6868" y="350424"/>
                </a:lnTo>
                <a:lnTo>
                  <a:pt x="1182" y="393938"/>
                </a:lnTo>
                <a:lnTo>
                  <a:pt x="0" y="438040"/>
                </a:lnTo>
                <a:lnTo>
                  <a:pt x="3442" y="482384"/>
                </a:lnTo>
                <a:lnTo>
                  <a:pt x="11630" y="526623"/>
                </a:lnTo>
                <a:lnTo>
                  <a:pt x="24684" y="570409"/>
                </a:lnTo>
                <a:lnTo>
                  <a:pt x="42725" y="613394"/>
                </a:lnTo>
                <a:lnTo>
                  <a:pt x="65275" y="654193"/>
                </a:lnTo>
                <a:lnTo>
                  <a:pt x="91544" y="691574"/>
                </a:lnTo>
                <a:lnTo>
                  <a:pt x="121185" y="725416"/>
                </a:lnTo>
                <a:lnTo>
                  <a:pt x="153851" y="755598"/>
                </a:lnTo>
                <a:lnTo>
                  <a:pt x="189193" y="781999"/>
                </a:lnTo>
                <a:lnTo>
                  <a:pt x="226865" y="804498"/>
                </a:lnTo>
                <a:lnTo>
                  <a:pt x="266517" y="822976"/>
                </a:lnTo>
                <a:lnTo>
                  <a:pt x="307803" y="837310"/>
                </a:lnTo>
                <a:lnTo>
                  <a:pt x="350375" y="847381"/>
                </a:lnTo>
                <a:lnTo>
                  <a:pt x="393884" y="853068"/>
                </a:lnTo>
                <a:lnTo>
                  <a:pt x="437985" y="854250"/>
                </a:lnTo>
                <a:lnTo>
                  <a:pt x="482328" y="850806"/>
                </a:lnTo>
                <a:lnTo>
                  <a:pt x="526566" y="842616"/>
                </a:lnTo>
                <a:lnTo>
                  <a:pt x="570351" y="829559"/>
                </a:lnTo>
                <a:lnTo>
                  <a:pt x="613336" y="811514"/>
                </a:lnTo>
                <a:lnTo>
                  <a:pt x="523517" y="626141"/>
                </a:lnTo>
                <a:lnTo>
                  <a:pt x="423296" y="626141"/>
                </a:lnTo>
                <a:lnTo>
                  <a:pt x="377360" y="619873"/>
                </a:lnTo>
                <a:lnTo>
                  <a:pt x="333555" y="602853"/>
                </a:lnTo>
                <a:lnTo>
                  <a:pt x="295746" y="576755"/>
                </a:lnTo>
                <a:lnTo>
                  <a:pt x="265813" y="543844"/>
                </a:lnTo>
                <a:lnTo>
                  <a:pt x="244244" y="505734"/>
                </a:lnTo>
                <a:lnTo>
                  <a:pt x="231528" y="464041"/>
                </a:lnTo>
                <a:lnTo>
                  <a:pt x="228154" y="420380"/>
                </a:lnTo>
                <a:lnTo>
                  <a:pt x="234610" y="376365"/>
                </a:lnTo>
                <a:lnTo>
                  <a:pt x="251386" y="333613"/>
                </a:lnTo>
                <a:lnTo>
                  <a:pt x="277436" y="295797"/>
                </a:lnTo>
                <a:lnTo>
                  <a:pt x="310314" y="265849"/>
                </a:lnTo>
                <a:lnTo>
                  <a:pt x="348401" y="244262"/>
                </a:lnTo>
                <a:lnTo>
                  <a:pt x="390080" y="231533"/>
                </a:lnTo>
                <a:lnTo>
                  <a:pt x="433734" y="228156"/>
                </a:lnTo>
                <a:lnTo>
                  <a:pt x="532877" y="228156"/>
                </a:lnTo>
                <a:lnTo>
                  <a:pt x="627560" y="50022"/>
                </a:lnTo>
                <a:lnTo>
                  <a:pt x="581445" y="28854"/>
                </a:lnTo>
                <a:lnTo>
                  <a:pt x="533649" y="13456"/>
                </a:lnTo>
                <a:lnTo>
                  <a:pt x="484696" y="3835"/>
                </a:lnTo>
                <a:lnTo>
                  <a:pt x="435107" y="0"/>
                </a:lnTo>
                <a:close/>
              </a:path>
              <a:path w="628014" h="854710">
                <a:moveTo>
                  <a:pt x="513895" y="606282"/>
                </a:moveTo>
                <a:lnTo>
                  <a:pt x="469447" y="621623"/>
                </a:lnTo>
                <a:lnTo>
                  <a:pt x="423296" y="626141"/>
                </a:lnTo>
                <a:lnTo>
                  <a:pt x="523517" y="626141"/>
                </a:lnTo>
                <a:lnTo>
                  <a:pt x="513895" y="606282"/>
                </a:lnTo>
                <a:close/>
              </a:path>
              <a:path w="628014" h="854710">
                <a:moveTo>
                  <a:pt x="532877" y="228156"/>
                </a:moveTo>
                <a:lnTo>
                  <a:pt x="433734" y="228156"/>
                </a:lnTo>
                <a:lnTo>
                  <a:pt x="477746" y="234628"/>
                </a:lnTo>
                <a:lnTo>
                  <a:pt x="520499" y="251444"/>
                </a:lnTo>
                <a:lnTo>
                  <a:pt x="532877" y="228156"/>
                </a:lnTo>
                <a:close/>
              </a:path>
            </a:pathLst>
          </a:custGeom>
          <a:solidFill>
            <a:srgbClr val="468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046480" y="657605"/>
            <a:ext cx="6390640" cy="13220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767070"/>
                </a:solidFill>
                <a:latin typeface="Segoe UI Emoji"/>
                <a:cs typeface="Segoe UI Emoji"/>
              </a:rPr>
              <a:t>Background</a:t>
            </a:r>
            <a:r>
              <a:rPr dirty="0" sz="1600" spc="-55">
                <a:solidFill>
                  <a:srgbClr val="767070"/>
                </a:solidFill>
                <a:latin typeface="Segoe UI Emoji"/>
                <a:cs typeface="Segoe UI Emoji"/>
              </a:rPr>
              <a:t> </a:t>
            </a:r>
            <a:r>
              <a:rPr dirty="0" sz="1600" spc="-5">
                <a:solidFill>
                  <a:srgbClr val="767070"/>
                </a:solidFill>
                <a:latin typeface="Segoe UI Emoji"/>
                <a:cs typeface="Segoe UI Emoji"/>
              </a:rPr>
              <a:t>introduction</a:t>
            </a:r>
            <a:endParaRPr sz="1600">
              <a:latin typeface="Segoe UI Emoji"/>
              <a:cs typeface="Segoe UI Emoj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>
              <a:latin typeface="Times New Roman"/>
              <a:cs typeface="Times New Roman"/>
            </a:endParaRPr>
          </a:p>
          <a:p>
            <a:pPr marL="1119505" marR="5080">
              <a:lnSpc>
                <a:spcPct val="101699"/>
              </a:lnSpc>
            </a:pP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校园安全事故频繁发生引起社会的高度重视，传统  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的校讯通、家校通等产品无法提供学生的考勤状况， 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家长也无法获知学生的位置信息。</a:t>
            </a:r>
            <a:endParaRPr sz="1800">
              <a:latin typeface="微软雅黑"/>
              <a:cs typeface="微软雅黑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217868" y="2532379"/>
            <a:ext cx="628015" cy="854710"/>
          </a:xfrm>
          <a:custGeom>
            <a:avLst/>
            <a:gdLst/>
            <a:ahLst/>
            <a:cxnLst/>
            <a:rect l="l" t="t" r="r" b="b"/>
            <a:pathLst>
              <a:path w="628014" h="854710">
                <a:moveTo>
                  <a:pt x="435046" y="0"/>
                </a:moveTo>
                <a:lnTo>
                  <a:pt x="385343" y="1966"/>
                </a:lnTo>
                <a:lnTo>
                  <a:pt x="336044" y="9727"/>
                </a:lnTo>
                <a:lnTo>
                  <a:pt x="287664" y="23293"/>
                </a:lnTo>
                <a:lnTo>
                  <a:pt x="240720" y="42672"/>
                </a:lnTo>
                <a:lnTo>
                  <a:pt x="199945" y="65223"/>
                </a:lnTo>
                <a:lnTo>
                  <a:pt x="162585" y="91497"/>
                </a:lnTo>
                <a:lnTo>
                  <a:pt x="128762" y="121145"/>
                </a:lnTo>
                <a:lnTo>
                  <a:pt x="98597" y="153820"/>
                </a:lnTo>
                <a:lnTo>
                  <a:pt x="72210" y="189173"/>
                </a:lnTo>
                <a:lnTo>
                  <a:pt x="49722" y="226856"/>
                </a:lnTo>
                <a:lnTo>
                  <a:pt x="31255" y="266521"/>
                </a:lnTo>
                <a:lnTo>
                  <a:pt x="16928" y="307820"/>
                </a:lnTo>
                <a:lnTo>
                  <a:pt x="6862" y="350404"/>
                </a:lnTo>
                <a:lnTo>
                  <a:pt x="1179" y="393925"/>
                </a:lnTo>
                <a:lnTo>
                  <a:pt x="0" y="438036"/>
                </a:lnTo>
                <a:lnTo>
                  <a:pt x="3444" y="482388"/>
                </a:lnTo>
                <a:lnTo>
                  <a:pt x="11632" y="526633"/>
                </a:lnTo>
                <a:lnTo>
                  <a:pt x="24687" y="570423"/>
                </a:lnTo>
                <a:lnTo>
                  <a:pt x="42727" y="613410"/>
                </a:lnTo>
                <a:lnTo>
                  <a:pt x="65277" y="654187"/>
                </a:lnTo>
                <a:lnTo>
                  <a:pt x="91546" y="691551"/>
                </a:lnTo>
                <a:lnTo>
                  <a:pt x="121188" y="725381"/>
                </a:lnTo>
                <a:lnTo>
                  <a:pt x="153854" y="755555"/>
                </a:lnTo>
                <a:lnTo>
                  <a:pt x="189196" y="781953"/>
                </a:lnTo>
                <a:lnTo>
                  <a:pt x="226867" y="804452"/>
                </a:lnTo>
                <a:lnTo>
                  <a:pt x="266519" y="822932"/>
                </a:lnTo>
                <a:lnTo>
                  <a:pt x="307805" y="837272"/>
                </a:lnTo>
                <a:lnTo>
                  <a:pt x="350377" y="847350"/>
                </a:lnTo>
                <a:lnTo>
                  <a:pt x="393887" y="853044"/>
                </a:lnTo>
                <a:lnTo>
                  <a:pt x="437987" y="854235"/>
                </a:lnTo>
                <a:lnTo>
                  <a:pt x="482330" y="850800"/>
                </a:lnTo>
                <a:lnTo>
                  <a:pt x="526568" y="842618"/>
                </a:lnTo>
                <a:lnTo>
                  <a:pt x="570353" y="829568"/>
                </a:lnTo>
                <a:lnTo>
                  <a:pt x="613338" y="811530"/>
                </a:lnTo>
                <a:lnTo>
                  <a:pt x="523399" y="626030"/>
                </a:lnTo>
                <a:lnTo>
                  <a:pt x="423283" y="626030"/>
                </a:lnTo>
                <a:lnTo>
                  <a:pt x="377360" y="619761"/>
                </a:lnTo>
                <a:lnTo>
                  <a:pt x="333557" y="602742"/>
                </a:lnTo>
                <a:lnTo>
                  <a:pt x="295749" y="576691"/>
                </a:lnTo>
                <a:lnTo>
                  <a:pt x="265815" y="543814"/>
                </a:lnTo>
                <a:lnTo>
                  <a:pt x="244247" y="505726"/>
                </a:lnTo>
                <a:lnTo>
                  <a:pt x="231531" y="464047"/>
                </a:lnTo>
                <a:lnTo>
                  <a:pt x="228156" y="420393"/>
                </a:lnTo>
                <a:lnTo>
                  <a:pt x="234613" y="376381"/>
                </a:lnTo>
                <a:lnTo>
                  <a:pt x="251388" y="333629"/>
                </a:lnTo>
                <a:lnTo>
                  <a:pt x="277439" y="295773"/>
                </a:lnTo>
                <a:lnTo>
                  <a:pt x="310316" y="265806"/>
                </a:lnTo>
                <a:lnTo>
                  <a:pt x="348403" y="244215"/>
                </a:lnTo>
                <a:lnTo>
                  <a:pt x="390083" y="231485"/>
                </a:lnTo>
                <a:lnTo>
                  <a:pt x="433737" y="228104"/>
                </a:lnTo>
                <a:lnTo>
                  <a:pt x="532848" y="228104"/>
                </a:lnTo>
                <a:lnTo>
                  <a:pt x="627562" y="49911"/>
                </a:lnTo>
                <a:lnTo>
                  <a:pt x="581410" y="28784"/>
                </a:lnTo>
                <a:lnTo>
                  <a:pt x="533596" y="13418"/>
                </a:lnTo>
                <a:lnTo>
                  <a:pt x="484636" y="3820"/>
                </a:lnTo>
                <a:lnTo>
                  <a:pt x="435046" y="0"/>
                </a:lnTo>
                <a:close/>
              </a:path>
              <a:path w="628014" h="854710">
                <a:moveTo>
                  <a:pt x="513770" y="606171"/>
                </a:moveTo>
                <a:lnTo>
                  <a:pt x="469396" y="621512"/>
                </a:lnTo>
                <a:lnTo>
                  <a:pt x="423283" y="626030"/>
                </a:lnTo>
                <a:lnTo>
                  <a:pt x="523399" y="626030"/>
                </a:lnTo>
                <a:lnTo>
                  <a:pt x="513770" y="606171"/>
                </a:lnTo>
                <a:close/>
              </a:path>
              <a:path w="628014" h="854710">
                <a:moveTo>
                  <a:pt x="532848" y="228104"/>
                </a:moveTo>
                <a:lnTo>
                  <a:pt x="433737" y="228104"/>
                </a:lnTo>
                <a:lnTo>
                  <a:pt x="477749" y="234557"/>
                </a:lnTo>
                <a:lnTo>
                  <a:pt x="520501" y="251333"/>
                </a:lnTo>
                <a:lnTo>
                  <a:pt x="532848" y="228104"/>
                </a:lnTo>
                <a:close/>
              </a:path>
            </a:pathLst>
          </a:custGeom>
          <a:solidFill>
            <a:srgbClr val="97A1A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5016500" y="2200021"/>
            <a:ext cx="2543810" cy="19640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鄂尔多斯市康巴什一中</a:t>
            </a:r>
            <a:endParaRPr sz="1800">
              <a:latin typeface="微软雅黑"/>
              <a:cs typeface="微软雅黑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东校区为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2018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年新建</a:t>
            </a:r>
            <a:endParaRPr sz="1800">
              <a:latin typeface="微软雅黑"/>
              <a:cs typeface="微软雅黑"/>
            </a:endParaRPr>
          </a:p>
          <a:p>
            <a:pPr marL="12700" marR="117475">
              <a:lnSpc>
                <a:spcPct val="101899"/>
              </a:lnSpc>
              <a:spcBef>
                <a:spcPts val="5"/>
              </a:spcBef>
            </a:pP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校区，学校包含初中部 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130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人，小学部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300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人，  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教师职工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60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人。学校 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需要建立完善的考勤系</a:t>
            </a:r>
            <a:endParaRPr sz="1800">
              <a:latin typeface="微软雅黑"/>
              <a:cs typeface="微软雅黑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统，食堂充值刷卡系统。</a:t>
            </a:r>
            <a:endParaRPr sz="1800">
              <a:latin typeface="微软雅黑"/>
              <a:cs typeface="微软雅黑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45555" y="4769139"/>
            <a:ext cx="5740400" cy="856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1699"/>
              </a:lnSpc>
            </a:pPr>
            <a:r>
              <a:rPr dirty="0" sz="1800" spc="10">
                <a:solidFill>
                  <a:srgbClr val="124191"/>
                </a:solidFill>
                <a:latin typeface="微软雅黑"/>
                <a:cs typeface="微软雅黑"/>
              </a:rPr>
              <a:t>了解到电信为该学校提供非智能机的设备，并带有</a:t>
            </a:r>
            <a:r>
              <a:rPr dirty="0" sz="1800" spc="10">
                <a:solidFill>
                  <a:srgbClr val="124191"/>
                </a:solidFill>
                <a:latin typeface="Calibri"/>
                <a:cs typeface="Calibri"/>
              </a:rPr>
              <a:t>GPS</a:t>
            </a:r>
            <a:r>
              <a:rPr dirty="0" sz="1800" spc="10">
                <a:solidFill>
                  <a:srgbClr val="124191"/>
                </a:solidFill>
                <a:latin typeface="微软雅黑"/>
                <a:cs typeface="微软雅黑"/>
              </a:rPr>
              <a:t>定 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位、门禁、通过翼支付实现超市、食堂刷卡消费，价格为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 </a:t>
            </a:r>
            <a:r>
              <a:rPr dirty="0" sz="1800" spc="60">
                <a:solidFill>
                  <a:srgbClr val="124191"/>
                </a:solidFill>
                <a:latin typeface="Calibri"/>
                <a:cs typeface="Calibri"/>
              </a:rPr>
              <a:t>300</a:t>
            </a:r>
            <a:r>
              <a:rPr dirty="0" sz="1800" spc="60">
                <a:solidFill>
                  <a:srgbClr val="124191"/>
                </a:solidFill>
                <a:latin typeface="微软雅黑"/>
                <a:cs typeface="微软雅黑"/>
              </a:rPr>
              <a:t>元一个。</a:t>
            </a:r>
            <a:endParaRPr sz="1800">
              <a:latin typeface="微软雅黑"/>
              <a:cs typeface="微软雅黑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9875" y="29717"/>
            <a:ext cx="404495" cy="845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0800">
              <a:lnSpc>
                <a:spcPts val="4790"/>
              </a:lnSpc>
            </a:pPr>
            <a:r>
              <a:rPr dirty="0" sz="4400" spc="-5">
                <a:solidFill>
                  <a:srgbClr val="FFFFFF"/>
                </a:solidFill>
                <a:latin typeface="Segoe UI"/>
                <a:cs typeface="Segoe UI"/>
              </a:rPr>
              <a:t>2</a:t>
            </a:r>
            <a:endParaRPr sz="4400">
              <a:latin typeface="Segoe UI"/>
              <a:cs typeface="Segoe UI"/>
            </a:endParaRPr>
          </a:p>
          <a:p>
            <a:pPr marL="12700">
              <a:lnSpc>
                <a:spcPts val="1670"/>
              </a:lnSpc>
            </a:pPr>
            <a:r>
              <a:rPr dirty="0" sz="1800" spc="-45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art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590">
              <a:lnSpc>
                <a:spcPct val="100000"/>
              </a:lnSpc>
            </a:pPr>
            <a:r>
              <a:rPr dirty="0"/>
              <a:t>总体架构</a:t>
            </a: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600" b="0">
                <a:solidFill>
                  <a:srgbClr val="767070"/>
                </a:solidFill>
                <a:latin typeface="Segoe UI Emoji"/>
                <a:cs typeface="Segoe UI Emoji"/>
              </a:rPr>
              <a:t>Overall</a:t>
            </a:r>
            <a:r>
              <a:rPr dirty="0" sz="1600" spc="-90" b="0">
                <a:solidFill>
                  <a:srgbClr val="767070"/>
                </a:solidFill>
                <a:latin typeface="Segoe UI Emoji"/>
                <a:cs typeface="Segoe UI Emoji"/>
              </a:rPr>
              <a:t> </a:t>
            </a:r>
            <a:r>
              <a:rPr dirty="0" sz="1600" spc="-5" b="0">
                <a:solidFill>
                  <a:srgbClr val="767070"/>
                </a:solidFill>
                <a:latin typeface="Segoe UI Emoji"/>
                <a:cs typeface="Segoe UI Emoji"/>
              </a:rPr>
              <a:t>architecture</a:t>
            </a:r>
            <a:endParaRPr sz="1600">
              <a:latin typeface="Segoe UI Emoji"/>
              <a:cs typeface="Segoe UI Emoj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02352" y="2389632"/>
            <a:ext cx="2981325" cy="1828800"/>
          </a:xfrm>
          <a:custGeom>
            <a:avLst/>
            <a:gdLst/>
            <a:ahLst/>
            <a:cxnLst/>
            <a:rect l="l" t="t" r="r" b="b"/>
            <a:pathLst>
              <a:path w="2981325" h="1828800">
                <a:moveTo>
                  <a:pt x="0" y="1828800"/>
                </a:moveTo>
                <a:lnTo>
                  <a:pt x="2980944" y="1828800"/>
                </a:lnTo>
                <a:lnTo>
                  <a:pt x="2980944" y="0"/>
                </a:lnTo>
                <a:lnTo>
                  <a:pt x="0" y="0"/>
                </a:lnTo>
                <a:lnTo>
                  <a:pt x="0" y="182880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102352" y="2389632"/>
            <a:ext cx="2981325" cy="1828800"/>
          </a:xfrm>
          <a:custGeom>
            <a:avLst/>
            <a:gdLst/>
            <a:ahLst/>
            <a:cxnLst/>
            <a:rect l="l" t="t" r="r" b="b"/>
            <a:pathLst>
              <a:path w="2981325" h="1828800">
                <a:moveTo>
                  <a:pt x="0" y="1828800"/>
                </a:moveTo>
                <a:lnTo>
                  <a:pt x="2980944" y="1828800"/>
                </a:lnTo>
                <a:lnTo>
                  <a:pt x="2980944" y="0"/>
                </a:lnTo>
                <a:lnTo>
                  <a:pt x="0" y="0"/>
                </a:lnTo>
                <a:lnTo>
                  <a:pt x="0" y="1828800"/>
                </a:lnTo>
                <a:close/>
              </a:path>
            </a:pathLst>
          </a:custGeom>
          <a:ln w="12192">
            <a:solidFill>
              <a:srgbClr val="6D767E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358640" y="2170176"/>
            <a:ext cx="4498848" cy="25176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271771" y="2442972"/>
            <a:ext cx="0" cy="2212340"/>
          </a:xfrm>
          <a:custGeom>
            <a:avLst/>
            <a:gdLst/>
            <a:ahLst/>
            <a:cxnLst/>
            <a:rect l="l" t="t" r="r" b="b"/>
            <a:pathLst>
              <a:path w="0" h="2212340">
                <a:moveTo>
                  <a:pt x="0" y="0"/>
                </a:moveTo>
                <a:lnTo>
                  <a:pt x="0" y="2212213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271771" y="3430523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 h="0">
                <a:moveTo>
                  <a:pt x="0" y="0"/>
                </a:moveTo>
                <a:lnTo>
                  <a:pt x="685418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808476" y="2442972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 h="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799332" y="4655820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 h="0">
                <a:moveTo>
                  <a:pt x="0" y="0"/>
                </a:moveTo>
                <a:lnTo>
                  <a:pt x="461009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874252" y="1168908"/>
            <a:ext cx="0" cy="3631565"/>
          </a:xfrm>
          <a:custGeom>
            <a:avLst/>
            <a:gdLst/>
            <a:ahLst/>
            <a:cxnLst/>
            <a:rect l="l" t="t" r="r" b="b"/>
            <a:pathLst>
              <a:path w="0" h="3631565">
                <a:moveTo>
                  <a:pt x="0" y="0"/>
                </a:moveTo>
                <a:lnTo>
                  <a:pt x="0" y="3631565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8874252" y="1181100"/>
            <a:ext cx="461009" cy="0"/>
          </a:xfrm>
          <a:custGeom>
            <a:avLst/>
            <a:gdLst/>
            <a:ahLst/>
            <a:cxnLst/>
            <a:rect l="l" t="t" r="r" b="b"/>
            <a:pathLst>
              <a:path w="461009" h="0">
                <a:moveTo>
                  <a:pt x="0" y="0"/>
                </a:moveTo>
                <a:lnTo>
                  <a:pt x="461009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8859011" y="3165348"/>
            <a:ext cx="461009" cy="0"/>
          </a:xfrm>
          <a:custGeom>
            <a:avLst/>
            <a:gdLst/>
            <a:ahLst/>
            <a:cxnLst/>
            <a:rect l="l" t="t" r="r" b="b"/>
            <a:pathLst>
              <a:path w="461009" h="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8859011" y="4799076"/>
            <a:ext cx="461009" cy="0"/>
          </a:xfrm>
          <a:custGeom>
            <a:avLst/>
            <a:gdLst/>
            <a:ahLst/>
            <a:cxnLst/>
            <a:rect l="l" t="t" r="r" b="b"/>
            <a:pathLst>
              <a:path w="461009" h="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8173211" y="3351276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 h="0">
                <a:moveTo>
                  <a:pt x="0" y="0"/>
                </a:moveTo>
                <a:lnTo>
                  <a:pt x="685419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9509759" y="697991"/>
            <a:ext cx="993648" cy="1447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9590278" y="2209546"/>
            <a:ext cx="638175" cy="256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考勤机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69438" y="2312289"/>
            <a:ext cx="842644" cy="256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考勤系统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509759" y="2557272"/>
            <a:ext cx="993648" cy="1447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9515602" y="4066794"/>
            <a:ext cx="1250950" cy="256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学生端校云卡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93208" y="2276855"/>
            <a:ext cx="2980943" cy="19385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2931032" y="4497451"/>
            <a:ext cx="751205" cy="256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5" b="1">
                <a:solidFill>
                  <a:srgbClr val="124191"/>
                </a:solidFill>
                <a:latin typeface="微软雅黑"/>
                <a:cs typeface="微软雅黑"/>
              </a:rPr>
              <a:t>O</a:t>
            </a:r>
            <a:r>
              <a:rPr dirty="0" sz="1600" spc="-5" b="1">
                <a:solidFill>
                  <a:srgbClr val="124191"/>
                </a:solidFill>
                <a:latin typeface="微软雅黑"/>
                <a:cs typeface="微软雅黑"/>
              </a:rPr>
              <a:t>A</a:t>
            </a: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系统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00455" y="3636264"/>
            <a:ext cx="2200656" cy="21610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9534143" y="4459223"/>
            <a:ext cx="993648" cy="14478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9515602" y="6031483"/>
            <a:ext cx="1671955" cy="256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家长端校云网</a:t>
            </a:r>
            <a:r>
              <a:rPr dirty="0" sz="1600" spc="-5" b="1">
                <a:solidFill>
                  <a:srgbClr val="124191"/>
                </a:solidFill>
                <a:latin typeface="微软雅黑"/>
                <a:cs typeface="微软雅黑"/>
              </a:rPr>
              <a:t>A</a:t>
            </a:r>
            <a:r>
              <a:rPr dirty="0" sz="1600" b="1">
                <a:solidFill>
                  <a:srgbClr val="124191"/>
                </a:solidFill>
                <a:latin typeface="微软雅黑"/>
                <a:cs typeface="微软雅黑"/>
              </a:rPr>
              <a:t>PP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52846" y="4586985"/>
            <a:ext cx="1455420" cy="256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学校端管理平台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23672" y="1487424"/>
            <a:ext cx="2392679" cy="17952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3</a:t>
            </a:fld>
          </a:p>
        </p:txBody>
      </p:sp>
      <p:sp>
        <p:nvSpPr>
          <p:cNvPr id="29" name="object 2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9875" y="29717"/>
            <a:ext cx="404495" cy="845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0800">
              <a:lnSpc>
                <a:spcPts val="4790"/>
              </a:lnSpc>
            </a:pPr>
            <a:r>
              <a:rPr dirty="0" sz="4400" spc="-5">
                <a:solidFill>
                  <a:srgbClr val="FFFFFF"/>
                </a:solidFill>
                <a:latin typeface="Segoe UI"/>
                <a:cs typeface="Segoe UI"/>
              </a:rPr>
              <a:t>3</a:t>
            </a:r>
            <a:endParaRPr sz="4400">
              <a:latin typeface="Segoe UI"/>
              <a:cs typeface="Segoe UI"/>
            </a:endParaRPr>
          </a:p>
          <a:p>
            <a:pPr marL="12700">
              <a:lnSpc>
                <a:spcPts val="1670"/>
              </a:lnSpc>
            </a:pPr>
            <a:r>
              <a:rPr dirty="0" sz="1800" spc="-45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art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590">
              <a:lnSpc>
                <a:spcPct val="100000"/>
              </a:lnSpc>
            </a:pPr>
            <a:r>
              <a:rPr dirty="0" spc="-45">
                <a:latin typeface="Calibri"/>
                <a:cs typeface="Calibri"/>
              </a:rPr>
              <a:t>O</a:t>
            </a:r>
            <a:r>
              <a:rPr dirty="0" spc="-15">
                <a:latin typeface="Calibri"/>
                <a:cs typeface="Calibri"/>
              </a:rPr>
              <a:t>A</a:t>
            </a:r>
            <a:r>
              <a:rPr dirty="0" spc="5"/>
              <a:t>系统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5" b="0">
                <a:solidFill>
                  <a:srgbClr val="767070"/>
                </a:solidFill>
                <a:latin typeface="Segoe UI Emoji"/>
                <a:cs typeface="Segoe UI Emoji"/>
              </a:rPr>
              <a:t>OA</a:t>
            </a:r>
            <a:r>
              <a:rPr dirty="0" sz="1600" spc="-85" b="0">
                <a:solidFill>
                  <a:srgbClr val="767070"/>
                </a:solidFill>
                <a:latin typeface="Segoe UI Emoji"/>
                <a:cs typeface="Segoe UI Emoji"/>
              </a:rPr>
              <a:t> </a:t>
            </a:r>
            <a:r>
              <a:rPr dirty="0" sz="1600" spc="-10" b="0">
                <a:solidFill>
                  <a:srgbClr val="767070"/>
                </a:solidFill>
                <a:latin typeface="Segoe UI Emoji"/>
                <a:cs typeface="Segoe UI Emoji"/>
              </a:rPr>
              <a:t>system</a:t>
            </a:r>
            <a:endParaRPr sz="1600">
              <a:latin typeface="Segoe UI Emoji"/>
              <a:cs typeface="Segoe UI Emoj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456944"/>
            <a:ext cx="8077200" cy="3913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488680" y="2182367"/>
            <a:ext cx="3148584" cy="45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494776" y="2877311"/>
            <a:ext cx="3148583" cy="457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488680" y="3575303"/>
            <a:ext cx="3148584" cy="457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488680" y="4270247"/>
            <a:ext cx="3148584" cy="457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8488680" y="4913376"/>
            <a:ext cx="3148965" cy="457200"/>
          </a:xfrm>
          <a:custGeom>
            <a:avLst/>
            <a:gdLst/>
            <a:ahLst/>
            <a:cxnLst/>
            <a:rect l="l" t="t" r="r" b="b"/>
            <a:pathLst>
              <a:path w="3148965" h="457200">
                <a:moveTo>
                  <a:pt x="3072384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381000"/>
                </a:lnTo>
                <a:lnTo>
                  <a:pt x="5994" y="410640"/>
                </a:lnTo>
                <a:lnTo>
                  <a:pt x="22336" y="434863"/>
                </a:lnTo>
                <a:lnTo>
                  <a:pt x="46559" y="451205"/>
                </a:lnTo>
                <a:lnTo>
                  <a:pt x="76200" y="457200"/>
                </a:lnTo>
                <a:lnTo>
                  <a:pt x="3072384" y="457200"/>
                </a:lnTo>
                <a:lnTo>
                  <a:pt x="3102024" y="451205"/>
                </a:lnTo>
                <a:lnTo>
                  <a:pt x="3126247" y="434863"/>
                </a:lnTo>
                <a:lnTo>
                  <a:pt x="3142589" y="410640"/>
                </a:lnTo>
                <a:lnTo>
                  <a:pt x="3148584" y="381000"/>
                </a:lnTo>
                <a:lnTo>
                  <a:pt x="3148584" y="76200"/>
                </a:lnTo>
                <a:lnTo>
                  <a:pt x="3142589" y="46559"/>
                </a:lnTo>
                <a:lnTo>
                  <a:pt x="3126247" y="22336"/>
                </a:lnTo>
                <a:lnTo>
                  <a:pt x="3102024" y="5994"/>
                </a:lnTo>
                <a:lnTo>
                  <a:pt x="3072384" y="0"/>
                </a:lnTo>
                <a:close/>
              </a:path>
            </a:pathLst>
          </a:custGeom>
          <a:solidFill>
            <a:srgbClr val="FF839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653271" y="4968240"/>
            <a:ext cx="2487295" cy="368935"/>
          </a:xfrm>
          <a:custGeom>
            <a:avLst/>
            <a:gdLst/>
            <a:ahLst/>
            <a:cxnLst/>
            <a:rect l="l" t="t" r="r" b="b"/>
            <a:pathLst>
              <a:path w="2487295" h="368935">
                <a:moveTo>
                  <a:pt x="0" y="368808"/>
                </a:moveTo>
                <a:lnTo>
                  <a:pt x="2487168" y="368808"/>
                </a:lnTo>
                <a:lnTo>
                  <a:pt x="2487168" y="0"/>
                </a:lnTo>
                <a:lnTo>
                  <a:pt x="0" y="0"/>
                </a:lnTo>
                <a:lnTo>
                  <a:pt x="0" y="368808"/>
                </a:lnTo>
                <a:close/>
              </a:path>
            </a:pathLst>
          </a:custGeom>
          <a:solidFill>
            <a:srgbClr val="FF839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494776" y="1603247"/>
            <a:ext cx="3148965" cy="457200"/>
          </a:xfrm>
          <a:custGeom>
            <a:avLst/>
            <a:gdLst/>
            <a:ahLst/>
            <a:cxnLst/>
            <a:rect l="l" t="t" r="r" b="b"/>
            <a:pathLst>
              <a:path w="3148965" h="457200">
                <a:moveTo>
                  <a:pt x="3072383" y="0"/>
                </a:moveTo>
                <a:lnTo>
                  <a:pt x="76200" y="0"/>
                </a:lnTo>
                <a:lnTo>
                  <a:pt x="46559" y="5994"/>
                </a:lnTo>
                <a:lnTo>
                  <a:pt x="22336" y="22336"/>
                </a:lnTo>
                <a:lnTo>
                  <a:pt x="5994" y="46559"/>
                </a:lnTo>
                <a:lnTo>
                  <a:pt x="0" y="76200"/>
                </a:lnTo>
                <a:lnTo>
                  <a:pt x="0" y="381000"/>
                </a:lnTo>
                <a:lnTo>
                  <a:pt x="5994" y="410640"/>
                </a:lnTo>
                <a:lnTo>
                  <a:pt x="22336" y="434863"/>
                </a:lnTo>
                <a:lnTo>
                  <a:pt x="46559" y="451205"/>
                </a:lnTo>
                <a:lnTo>
                  <a:pt x="76200" y="457200"/>
                </a:lnTo>
                <a:lnTo>
                  <a:pt x="3072383" y="457200"/>
                </a:lnTo>
                <a:lnTo>
                  <a:pt x="3102024" y="451205"/>
                </a:lnTo>
                <a:lnTo>
                  <a:pt x="3126247" y="434863"/>
                </a:lnTo>
                <a:lnTo>
                  <a:pt x="3142589" y="410640"/>
                </a:lnTo>
                <a:lnTo>
                  <a:pt x="3148583" y="381000"/>
                </a:lnTo>
                <a:lnTo>
                  <a:pt x="3148583" y="76200"/>
                </a:lnTo>
                <a:lnTo>
                  <a:pt x="3142589" y="46559"/>
                </a:lnTo>
                <a:lnTo>
                  <a:pt x="3126247" y="22336"/>
                </a:lnTo>
                <a:lnTo>
                  <a:pt x="3102024" y="5994"/>
                </a:lnTo>
                <a:lnTo>
                  <a:pt x="3072383" y="0"/>
                </a:lnTo>
                <a:close/>
              </a:path>
            </a:pathLst>
          </a:custGeom>
          <a:solidFill>
            <a:srgbClr val="FF839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8662416" y="1658111"/>
            <a:ext cx="2484120" cy="368935"/>
          </a:xfrm>
          <a:custGeom>
            <a:avLst/>
            <a:gdLst/>
            <a:ahLst/>
            <a:cxnLst/>
            <a:rect l="l" t="t" r="r" b="b"/>
            <a:pathLst>
              <a:path w="2484120" h="368935">
                <a:moveTo>
                  <a:pt x="0" y="368808"/>
                </a:moveTo>
                <a:lnTo>
                  <a:pt x="2484120" y="368808"/>
                </a:lnTo>
                <a:lnTo>
                  <a:pt x="2484120" y="0"/>
                </a:lnTo>
                <a:lnTo>
                  <a:pt x="0" y="0"/>
                </a:lnTo>
                <a:lnTo>
                  <a:pt x="0" y="368808"/>
                </a:lnTo>
                <a:close/>
              </a:path>
            </a:pathLst>
          </a:custGeom>
          <a:solidFill>
            <a:srgbClr val="FF839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8846311" y="1692275"/>
            <a:ext cx="2110105" cy="35864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>
              <a:lnSpc>
                <a:spcPct val="100000"/>
              </a:lnSpc>
            </a:pPr>
            <a:r>
              <a:rPr dirty="0" sz="1800" spc="10" b="1">
                <a:latin typeface="宋体"/>
                <a:cs typeface="宋体"/>
              </a:rPr>
              <a:t>学校后台信息管理</a:t>
            </a:r>
            <a:endParaRPr sz="18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8"/>
              </a:spcBef>
            </a:pPr>
            <a:endParaRPr sz="2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800" spc="15" b="1">
                <a:latin typeface="宋体"/>
                <a:cs typeface="宋体"/>
              </a:rPr>
              <a:t>考勤、请假单</a:t>
            </a:r>
            <a:endParaRPr sz="1800">
              <a:latin typeface="宋体"/>
              <a:cs typeface="宋体"/>
            </a:endParaRPr>
          </a:p>
          <a:p>
            <a:pPr algn="ctr" marL="17780" marR="5080">
              <a:lnSpc>
                <a:spcPts val="5490"/>
              </a:lnSpc>
              <a:spcBef>
                <a:spcPts val="725"/>
              </a:spcBef>
            </a:pPr>
            <a:r>
              <a:rPr dirty="0" sz="1800" spc="5" b="1">
                <a:latin typeface="宋体"/>
                <a:cs typeface="宋体"/>
              </a:rPr>
              <a:t>成绩发布、信息</a:t>
            </a:r>
            <a:r>
              <a:rPr dirty="0" sz="1800" spc="-10" b="1">
                <a:latin typeface="宋体"/>
                <a:cs typeface="宋体"/>
              </a:rPr>
              <a:t>发布 </a:t>
            </a:r>
            <a:r>
              <a:rPr dirty="0" sz="1800" spc="-5" b="1">
                <a:latin typeface="宋体"/>
                <a:cs typeface="宋体"/>
              </a:rPr>
              <a:t> </a:t>
            </a:r>
            <a:r>
              <a:rPr dirty="0" sz="1800" spc="10" b="1">
                <a:latin typeface="宋体"/>
                <a:cs typeface="宋体"/>
              </a:rPr>
              <a:t>课程表、通知</a:t>
            </a:r>
            <a:endParaRPr sz="18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2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800" spc="10" b="1">
                <a:latin typeface="宋体"/>
                <a:cs typeface="宋体"/>
              </a:rPr>
              <a:t>拓展课程</a:t>
            </a:r>
            <a:endParaRPr sz="18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2450">
              <a:latin typeface="Times New Roman"/>
              <a:cs typeface="Times New Roman"/>
            </a:endParaRPr>
          </a:p>
          <a:p>
            <a:pPr algn="ctr">
              <a:lnSpc>
                <a:spcPts val="2155"/>
              </a:lnSpc>
            </a:pPr>
            <a:r>
              <a:rPr dirty="0" sz="1800" spc="10" b="1">
                <a:latin typeface="宋体"/>
                <a:cs typeface="宋体"/>
              </a:rPr>
              <a:t>班级圈（微信功</a:t>
            </a:r>
            <a:r>
              <a:rPr dirty="0" sz="1800" spc="-10" b="1">
                <a:latin typeface="宋体"/>
                <a:cs typeface="宋体"/>
              </a:rPr>
              <a:t>能</a:t>
            </a:r>
            <a:r>
              <a:rPr dirty="0" sz="1800" spc="-5" b="1">
                <a:latin typeface="宋体"/>
                <a:cs typeface="宋体"/>
              </a:rPr>
              <a:t>）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3</a:t>
            </a:fld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9875" y="29717"/>
            <a:ext cx="404495" cy="845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0800">
              <a:lnSpc>
                <a:spcPts val="4790"/>
              </a:lnSpc>
            </a:pPr>
            <a:r>
              <a:rPr dirty="0" sz="4400" spc="-5">
                <a:solidFill>
                  <a:srgbClr val="FFFFFF"/>
                </a:solidFill>
                <a:latin typeface="Segoe UI"/>
                <a:cs typeface="Segoe UI"/>
              </a:rPr>
              <a:t>4</a:t>
            </a:r>
            <a:endParaRPr sz="4400">
              <a:latin typeface="Segoe UI"/>
              <a:cs typeface="Segoe UI"/>
            </a:endParaRPr>
          </a:p>
          <a:p>
            <a:pPr marL="12700">
              <a:lnSpc>
                <a:spcPts val="1670"/>
              </a:lnSpc>
            </a:pPr>
            <a:r>
              <a:rPr dirty="0" sz="1800" spc="-45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art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590">
              <a:lnSpc>
                <a:spcPct val="100000"/>
              </a:lnSpc>
            </a:pPr>
            <a:r>
              <a:rPr dirty="0"/>
              <a:t>校园考勤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b="0">
                <a:solidFill>
                  <a:srgbClr val="767070"/>
                </a:solidFill>
                <a:latin typeface="Segoe UI Emoji"/>
                <a:cs typeface="Segoe UI Emoji"/>
              </a:rPr>
              <a:t>Campus</a:t>
            </a:r>
            <a:r>
              <a:rPr dirty="0" sz="1600" spc="-125" b="0">
                <a:solidFill>
                  <a:srgbClr val="767070"/>
                </a:solidFill>
                <a:latin typeface="Segoe UI Emoji"/>
                <a:cs typeface="Segoe UI Emoji"/>
              </a:rPr>
              <a:t> </a:t>
            </a:r>
            <a:r>
              <a:rPr dirty="0" sz="1600" b="0">
                <a:solidFill>
                  <a:srgbClr val="767070"/>
                </a:solidFill>
                <a:latin typeface="Segoe UI Emoji"/>
                <a:cs typeface="Segoe UI Emoji"/>
              </a:rPr>
              <a:t>attendance</a:t>
            </a:r>
            <a:endParaRPr sz="1600">
              <a:latin typeface="Segoe UI Emoji"/>
              <a:cs typeface="Segoe UI Emoj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10911" y="643127"/>
            <a:ext cx="6190488" cy="5580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02336" y="1258824"/>
            <a:ext cx="4280154" cy="24787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6240" y="3758184"/>
            <a:ext cx="4295394" cy="26433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02919" y="4178045"/>
            <a:ext cx="3454400" cy="15417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40130">
              <a:lnSpc>
                <a:spcPct val="100000"/>
              </a:lnSpc>
            </a:pPr>
            <a:r>
              <a:rPr dirty="0" sz="2800" spc="5" b="1">
                <a:solidFill>
                  <a:srgbClr val="124191"/>
                </a:solidFill>
                <a:latin typeface="微软雅黑"/>
                <a:cs typeface="微软雅黑"/>
              </a:rPr>
              <a:t>智能数据</a:t>
            </a:r>
            <a:endParaRPr sz="2800">
              <a:latin typeface="微软雅黑"/>
              <a:cs typeface="微软雅黑"/>
            </a:endParaRPr>
          </a:p>
          <a:p>
            <a:pPr algn="just" marL="12700" marR="5080">
              <a:lnSpc>
                <a:spcPct val="100000"/>
              </a:lnSpc>
              <a:spcBef>
                <a:spcPts val="40"/>
              </a:spcBef>
            </a:pP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学生进出学校，校门口的感应器就 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会读到电子学生证信息并上传到后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 台管理系统，系统自动家长发送一  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条进出校短信通知。</a:t>
            </a:r>
            <a:endParaRPr sz="1800">
              <a:latin typeface="微软雅黑"/>
              <a:cs typeface="微软雅黑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3</a:t>
            </a:fld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60196" y="1750567"/>
            <a:ext cx="3052445" cy="1304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841375">
              <a:lnSpc>
                <a:spcPct val="100000"/>
              </a:lnSpc>
            </a:pPr>
            <a:r>
              <a:rPr dirty="0" sz="2800" spc="5" b="1">
                <a:solidFill>
                  <a:srgbClr val="124191"/>
                </a:solidFill>
                <a:latin typeface="微软雅黑"/>
                <a:cs typeface="微软雅黑"/>
              </a:rPr>
              <a:t>智能考勤</a:t>
            </a:r>
            <a:endParaRPr sz="2800">
              <a:latin typeface="微软雅黑"/>
              <a:cs typeface="微软雅黑"/>
            </a:endParaRPr>
          </a:p>
          <a:p>
            <a:pPr marL="12700" marR="5080">
              <a:lnSpc>
                <a:spcPct val="100000"/>
              </a:lnSpc>
              <a:spcBef>
                <a:spcPts val="325"/>
              </a:spcBef>
            </a:pP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应用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RFI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D</a:t>
            </a:r>
            <a:r>
              <a:rPr dirty="0" sz="1800" spc="-5">
                <a:solidFill>
                  <a:srgbClr val="124191"/>
                </a:solidFill>
                <a:latin typeface="微软雅黑"/>
                <a:cs typeface="微软雅黑"/>
              </a:rPr>
              <a:t>无线射频感应技术， 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实现远距离自动智能感应打  </a:t>
            </a:r>
            <a:r>
              <a:rPr dirty="0" sz="1800">
                <a:solidFill>
                  <a:srgbClr val="124191"/>
                </a:solidFill>
                <a:latin typeface="微软雅黑"/>
                <a:cs typeface="微软雅黑"/>
              </a:rPr>
              <a:t>卡，自动生成学生考勤报表。</a:t>
            </a:r>
            <a:endParaRPr sz="1800">
              <a:latin typeface="微软雅黑"/>
              <a:cs typeface="微软雅黑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9875" y="29717"/>
            <a:ext cx="404495" cy="845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0800">
              <a:lnSpc>
                <a:spcPts val="4790"/>
              </a:lnSpc>
            </a:pPr>
            <a:r>
              <a:rPr dirty="0" sz="4400" spc="-5">
                <a:solidFill>
                  <a:srgbClr val="FFFFFF"/>
                </a:solidFill>
                <a:latin typeface="Segoe UI"/>
                <a:cs typeface="Segoe UI"/>
              </a:rPr>
              <a:t>5</a:t>
            </a:r>
            <a:endParaRPr sz="4400">
              <a:latin typeface="Segoe UI"/>
              <a:cs typeface="Segoe UI"/>
            </a:endParaRPr>
          </a:p>
          <a:p>
            <a:pPr marL="12700">
              <a:lnSpc>
                <a:spcPts val="1670"/>
              </a:lnSpc>
            </a:pPr>
            <a:r>
              <a:rPr dirty="0" sz="1800" spc="-45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art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590">
              <a:lnSpc>
                <a:spcPct val="100000"/>
              </a:lnSpc>
            </a:pPr>
            <a:r>
              <a:rPr dirty="0"/>
              <a:t>充值消费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10" b="0">
                <a:solidFill>
                  <a:srgbClr val="767070"/>
                </a:solidFill>
                <a:latin typeface="Segoe UI Emoji"/>
                <a:cs typeface="Segoe UI Emoji"/>
              </a:rPr>
              <a:t>Recharge</a:t>
            </a:r>
            <a:r>
              <a:rPr dirty="0" sz="1600" spc="-55" b="0">
                <a:solidFill>
                  <a:srgbClr val="767070"/>
                </a:solidFill>
                <a:latin typeface="Segoe UI Emoji"/>
                <a:cs typeface="Segoe UI Emoji"/>
              </a:rPr>
              <a:t> </a:t>
            </a:r>
            <a:r>
              <a:rPr dirty="0" sz="1600" b="0">
                <a:solidFill>
                  <a:srgbClr val="767070"/>
                </a:solidFill>
                <a:latin typeface="Segoe UI Emoji"/>
                <a:cs typeface="Segoe UI Emoji"/>
              </a:rPr>
              <a:t>consumptionce</a:t>
            </a:r>
            <a:endParaRPr sz="1600">
              <a:latin typeface="Segoe UI Emoji"/>
              <a:cs typeface="Segoe UI Emoj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56319" y="1271016"/>
            <a:ext cx="1822703" cy="13685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261103" y="2255520"/>
            <a:ext cx="2981325" cy="1831975"/>
          </a:xfrm>
          <a:custGeom>
            <a:avLst/>
            <a:gdLst/>
            <a:ahLst/>
            <a:cxnLst/>
            <a:rect l="l" t="t" r="r" b="b"/>
            <a:pathLst>
              <a:path w="2981325" h="1831975">
                <a:moveTo>
                  <a:pt x="0" y="1831847"/>
                </a:moveTo>
                <a:lnTo>
                  <a:pt x="2980944" y="1831847"/>
                </a:lnTo>
                <a:lnTo>
                  <a:pt x="2980944" y="0"/>
                </a:lnTo>
                <a:lnTo>
                  <a:pt x="0" y="0"/>
                </a:lnTo>
                <a:lnTo>
                  <a:pt x="0" y="1831847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261103" y="2255520"/>
            <a:ext cx="2981325" cy="1831975"/>
          </a:xfrm>
          <a:custGeom>
            <a:avLst/>
            <a:gdLst/>
            <a:ahLst/>
            <a:cxnLst/>
            <a:rect l="l" t="t" r="r" b="b"/>
            <a:pathLst>
              <a:path w="2981325" h="1831975">
                <a:moveTo>
                  <a:pt x="0" y="1831847"/>
                </a:moveTo>
                <a:lnTo>
                  <a:pt x="2980944" y="1831847"/>
                </a:lnTo>
                <a:lnTo>
                  <a:pt x="2980944" y="0"/>
                </a:lnTo>
                <a:lnTo>
                  <a:pt x="0" y="0"/>
                </a:lnTo>
                <a:lnTo>
                  <a:pt x="0" y="1831847"/>
                </a:lnTo>
                <a:close/>
              </a:path>
            </a:pathLst>
          </a:custGeom>
          <a:ln w="12192">
            <a:solidFill>
              <a:srgbClr val="6D767E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514344" y="2039111"/>
            <a:ext cx="4498848" cy="2514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427476" y="2311907"/>
            <a:ext cx="0" cy="2212340"/>
          </a:xfrm>
          <a:custGeom>
            <a:avLst/>
            <a:gdLst/>
            <a:ahLst/>
            <a:cxnLst/>
            <a:rect l="l" t="t" r="r" b="b"/>
            <a:pathLst>
              <a:path w="0" h="2212340">
                <a:moveTo>
                  <a:pt x="0" y="0"/>
                </a:moveTo>
                <a:lnTo>
                  <a:pt x="0" y="2212212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427476" y="3299459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 h="0">
                <a:moveTo>
                  <a:pt x="0" y="0"/>
                </a:moveTo>
                <a:lnTo>
                  <a:pt x="685419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967227" y="2311907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 h="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955035" y="4524755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 h="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8002523" y="2183892"/>
            <a:ext cx="461009" cy="0"/>
          </a:xfrm>
          <a:custGeom>
            <a:avLst/>
            <a:gdLst/>
            <a:ahLst/>
            <a:cxnLst/>
            <a:rect l="l" t="t" r="r" b="b"/>
            <a:pathLst>
              <a:path w="461009" h="0">
                <a:moveTo>
                  <a:pt x="0" y="0"/>
                </a:moveTo>
                <a:lnTo>
                  <a:pt x="461009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8011668" y="4866132"/>
            <a:ext cx="461009" cy="0"/>
          </a:xfrm>
          <a:custGeom>
            <a:avLst/>
            <a:gdLst/>
            <a:ahLst/>
            <a:cxnLst/>
            <a:rect l="l" t="t" r="r" b="b"/>
            <a:pathLst>
              <a:path w="461009" h="0">
                <a:moveTo>
                  <a:pt x="0" y="0"/>
                </a:moveTo>
                <a:lnTo>
                  <a:pt x="461009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328916" y="3220211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 h="0">
                <a:moveTo>
                  <a:pt x="0" y="0"/>
                </a:moveTo>
                <a:lnTo>
                  <a:pt x="685418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8011668" y="2174748"/>
            <a:ext cx="0" cy="2693035"/>
          </a:xfrm>
          <a:custGeom>
            <a:avLst/>
            <a:gdLst/>
            <a:ahLst/>
            <a:cxnLst/>
            <a:rect l="l" t="t" r="r" b="b"/>
            <a:pathLst>
              <a:path w="0" h="2693035">
                <a:moveTo>
                  <a:pt x="0" y="0"/>
                </a:moveTo>
                <a:lnTo>
                  <a:pt x="0" y="2692654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0583926" y="1890776"/>
            <a:ext cx="639445" cy="256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充值机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659368" y="2822448"/>
            <a:ext cx="1822703" cy="13624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544574" y="2956686"/>
            <a:ext cx="9733915" cy="7162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食堂刷卡就餐</a:t>
            </a:r>
            <a:endParaRPr sz="1600">
              <a:latin typeface="微软雅黑"/>
              <a:cs typeface="微软雅黑"/>
            </a:endParaRPr>
          </a:p>
          <a:p>
            <a:pPr>
              <a:lnSpc>
                <a:spcPct val="100000"/>
              </a:lnSpc>
              <a:spcBef>
                <a:spcPts val="29"/>
              </a:spcBef>
            </a:pPr>
            <a:endParaRPr sz="14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刷卡机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011668" y="3165348"/>
            <a:ext cx="451484" cy="0"/>
          </a:xfrm>
          <a:custGeom>
            <a:avLst/>
            <a:gdLst/>
            <a:ahLst/>
            <a:cxnLst/>
            <a:rect l="l" t="t" r="r" b="b"/>
            <a:pathLst>
              <a:path w="451484" h="0">
                <a:moveTo>
                  <a:pt x="0" y="0"/>
                </a:moveTo>
                <a:lnTo>
                  <a:pt x="451484" y="0"/>
                </a:lnTo>
              </a:path>
            </a:pathLst>
          </a:custGeom>
          <a:ln w="39624">
            <a:solidFill>
              <a:srgbClr val="0D306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8656319" y="4325111"/>
            <a:ext cx="1124712" cy="14996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1541525" y="4489830"/>
            <a:ext cx="9006840" cy="788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60705">
              <a:lnSpc>
                <a:spcPct val="100000"/>
              </a:lnSpc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管理平台</a:t>
            </a:r>
            <a:endParaRPr sz="1600">
              <a:latin typeface="微软雅黑"/>
              <a:cs typeface="微软雅黑"/>
            </a:endParaRPr>
          </a:p>
          <a:p>
            <a:pPr marL="8585200">
              <a:lnSpc>
                <a:spcPct val="100000"/>
              </a:lnSpc>
              <a:spcBef>
                <a:spcPts val="20"/>
              </a:spcBef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白卡</a:t>
            </a:r>
            <a:endParaRPr sz="1600">
              <a:latin typeface="微软雅黑"/>
              <a:cs typeface="微软雅黑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600" spc="5" b="1">
                <a:solidFill>
                  <a:srgbClr val="124191"/>
                </a:solidFill>
                <a:latin typeface="微软雅黑"/>
                <a:cs typeface="微软雅黑"/>
              </a:rPr>
              <a:t>超市刷卡消费</a:t>
            </a:r>
            <a:endParaRPr sz="1600">
              <a:latin typeface="微软雅黑"/>
              <a:cs typeface="微软雅黑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158239" y="1530096"/>
            <a:ext cx="1789176" cy="13411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143000" y="3678935"/>
            <a:ext cx="1770888" cy="12283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349496" y="2261616"/>
            <a:ext cx="2852928" cy="174040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3</a:t>
            </a:fld>
          </a:p>
        </p:txBody>
      </p:sp>
      <p:sp>
        <p:nvSpPr>
          <p:cNvPr id="26" name="object 2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9875" y="29717"/>
            <a:ext cx="404495" cy="845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0800">
              <a:lnSpc>
                <a:spcPts val="4790"/>
              </a:lnSpc>
            </a:pPr>
            <a:r>
              <a:rPr dirty="0" sz="4400" spc="-5">
                <a:solidFill>
                  <a:srgbClr val="FFFFFF"/>
                </a:solidFill>
                <a:latin typeface="Segoe UI"/>
                <a:cs typeface="Segoe UI"/>
              </a:rPr>
              <a:t>6</a:t>
            </a:r>
            <a:endParaRPr sz="4400">
              <a:latin typeface="Segoe UI"/>
              <a:cs typeface="Segoe UI"/>
            </a:endParaRPr>
          </a:p>
          <a:p>
            <a:pPr marL="12700">
              <a:lnSpc>
                <a:spcPts val="1670"/>
              </a:lnSpc>
            </a:pPr>
            <a:r>
              <a:rPr dirty="0" sz="1800" spc="-45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art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3</a:t>
            </a:fld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590">
              <a:lnSpc>
                <a:spcPct val="100000"/>
              </a:lnSpc>
            </a:pPr>
            <a:r>
              <a:rPr dirty="0"/>
              <a:t>目录清单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10" b="0">
                <a:solidFill>
                  <a:srgbClr val="767070"/>
                </a:solidFill>
                <a:latin typeface="Segoe UI Emoji"/>
                <a:cs typeface="Segoe UI Emoji"/>
              </a:rPr>
              <a:t>Summary</a:t>
            </a:r>
            <a:r>
              <a:rPr dirty="0" sz="1600" spc="-114" b="0">
                <a:solidFill>
                  <a:srgbClr val="767070"/>
                </a:solidFill>
                <a:latin typeface="Segoe UI Emoji"/>
                <a:cs typeface="Segoe UI Emoji"/>
              </a:rPr>
              <a:t> </a:t>
            </a:r>
            <a:r>
              <a:rPr dirty="0" sz="1600" spc="-10" b="0">
                <a:solidFill>
                  <a:srgbClr val="767070"/>
                </a:solidFill>
                <a:latin typeface="Segoe UI Emoji"/>
                <a:cs typeface="Segoe UI Emoji"/>
              </a:rPr>
              <a:t>list</a:t>
            </a:r>
            <a:endParaRPr sz="1600">
              <a:latin typeface="Segoe UI Emoji"/>
              <a:cs typeface="Segoe UI Emoj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624454" y="1530222"/>
          <a:ext cx="7555865" cy="3016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9345"/>
                <a:gridCol w="2545207"/>
                <a:gridCol w="1287271"/>
                <a:gridCol w="1029843"/>
                <a:gridCol w="1577721"/>
              </a:tblGrid>
              <a:tr h="370839">
                <a:tc>
                  <a:txBody>
                    <a:bodyPr/>
                    <a:lstStyle/>
                    <a:p>
                      <a:pPr marL="3175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b="1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序号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7A1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b="1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名称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7A1AD"/>
                    </a:solidFill>
                  </a:tcPr>
                </a:tc>
                <a:tc>
                  <a:txBody>
                    <a:bodyPr/>
                    <a:lstStyle/>
                    <a:p>
                      <a:pPr marL="410209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b="1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单位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7A1AD"/>
                    </a:solidFill>
                  </a:tcPr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b="1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数量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7A1AD"/>
                    </a:solidFill>
                  </a:tcPr>
                </a:tc>
                <a:tc rowSpan="8">
                  <a:txBody>
                    <a:bodyPr/>
                    <a:lstStyle/>
                    <a:p>
                      <a:pPr/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1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考勤设备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台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3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2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考勤系统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套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1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3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学生云卡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台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130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4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充值机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台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1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5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刷卡机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台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8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6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白卡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张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360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FF1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410337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7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充值消费管理系统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套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solidFill>
                            <a:srgbClr val="124191"/>
                          </a:solidFill>
                          <a:latin typeface="微软雅黑"/>
                          <a:cs typeface="微软雅黑"/>
                        </a:rPr>
                        <a:t>1</a:t>
                      </a:r>
                      <a:endParaRPr sz="1800">
                        <a:latin typeface="微软雅黑"/>
                        <a:cs typeface="微软雅黑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FE2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9875" y="29717"/>
            <a:ext cx="404495" cy="845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0800">
              <a:lnSpc>
                <a:spcPts val="4790"/>
              </a:lnSpc>
            </a:pPr>
            <a:r>
              <a:rPr dirty="0" sz="4400" spc="-5">
                <a:solidFill>
                  <a:srgbClr val="FFFFFF"/>
                </a:solidFill>
                <a:latin typeface="Segoe UI"/>
                <a:cs typeface="Segoe UI"/>
              </a:rPr>
              <a:t>7</a:t>
            </a:r>
            <a:endParaRPr sz="4400">
              <a:latin typeface="Segoe UI"/>
              <a:cs typeface="Segoe UI"/>
            </a:endParaRPr>
          </a:p>
          <a:p>
            <a:pPr marL="12700">
              <a:lnSpc>
                <a:spcPts val="1670"/>
              </a:lnSpc>
            </a:pPr>
            <a:r>
              <a:rPr dirty="0" sz="1800" spc="-45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art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590">
              <a:lnSpc>
                <a:spcPct val="100000"/>
              </a:lnSpc>
            </a:pPr>
            <a:r>
              <a:rPr dirty="0"/>
              <a:t>商务合作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5" b="0">
                <a:solidFill>
                  <a:srgbClr val="767070"/>
                </a:solidFill>
                <a:latin typeface="Segoe UI Emoji"/>
                <a:cs typeface="Segoe UI Emoji"/>
              </a:rPr>
              <a:t>Business</a:t>
            </a:r>
            <a:r>
              <a:rPr dirty="0" sz="1600" spc="-45" b="0">
                <a:solidFill>
                  <a:srgbClr val="767070"/>
                </a:solidFill>
                <a:latin typeface="Segoe UI Emoji"/>
                <a:cs typeface="Segoe UI Emoji"/>
              </a:rPr>
              <a:t> </a:t>
            </a:r>
            <a:r>
              <a:rPr dirty="0" sz="1600" spc="-5" b="0">
                <a:solidFill>
                  <a:srgbClr val="767070"/>
                </a:solidFill>
                <a:latin typeface="Segoe UI Emoji"/>
                <a:cs typeface="Segoe UI Emoji"/>
              </a:rPr>
              <a:t>cooperation</a:t>
            </a:r>
            <a:endParaRPr sz="1600">
              <a:latin typeface="Segoe UI Emoji"/>
              <a:cs typeface="Segoe UI Emoj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54351" y="1547875"/>
            <a:ext cx="3834384" cy="382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372867" y="1857755"/>
            <a:ext cx="3200399" cy="3200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2867" y="1857755"/>
            <a:ext cx="3200400" cy="3200400"/>
          </a:xfrm>
          <a:custGeom>
            <a:avLst/>
            <a:gdLst/>
            <a:ahLst/>
            <a:cxnLst/>
            <a:rect l="l" t="t" r="r" b="b"/>
            <a:pathLst>
              <a:path w="3200400" h="3200400">
                <a:moveTo>
                  <a:pt x="0" y="1600200"/>
                </a:moveTo>
                <a:lnTo>
                  <a:pt x="707" y="1552162"/>
                </a:lnTo>
                <a:lnTo>
                  <a:pt x="2815" y="1504476"/>
                </a:lnTo>
                <a:lnTo>
                  <a:pt x="6305" y="1457162"/>
                </a:lnTo>
                <a:lnTo>
                  <a:pt x="11156" y="1410239"/>
                </a:lnTo>
                <a:lnTo>
                  <a:pt x="17349" y="1363728"/>
                </a:lnTo>
                <a:lnTo>
                  <a:pt x="24864" y="1317647"/>
                </a:lnTo>
                <a:lnTo>
                  <a:pt x="33681" y="1272017"/>
                </a:lnTo>
                <a:lnTo>
                  <a:pt x="43781" y="1226858"/>
                </a:lnTo>
                <a:lnTo>
                  <a:pt x="55143" y="1182189"/>
                </a:lnTo>
                <a:lnTo>
                  <a:pt x="67748" y="1138031"/>
                </a:lnTo>
                <a:lnTo>
                  <a:pt x="81576" y="1094402"/>
                </a:lnTo>
                <a:lnTo>
                  <a:pt x="96607" y="1051323"/>
                </a:lnTo>
                <a:lnTo>
                  <a:pt x="112822" y="1008814"/>
                </a:lnTo>
                <a:lnTo>
                  <a:pt x="130200" y="966894"/>
                </a:lnTo>
                <a:lnTo>
                  <a:pt x="148722" y="925584"/>
                </a:lnTo>
                <a:lnTo>
                  <a:pt x="168368" y="884902"/>
                </a:lnTo>
                <a:lnTo>
                  <a:pt x="189118" y="844870"/>
                </a:lnTo>
                <a:lnTo>
                  <a:pt x="210952" y="805505"/>
                </a:lnTo>
                <a:lnTo>
                  <a:pt x="233851" y="766830"/>
                </a:lnTo>
                <a:lnTo>
                  <a:pt x="257795" y="728862"/>
                </a:lnTo>
                <a:lnTo>
                  <a:pt x="282764" y="691622"/>
                </a:lnTo>
                <a:lnTo>
                  <a:pt x="308738" y="655131"/>
                </a:lnTo>
                <a:lnTo>
                  <a:pt x="335697" y="619406"/>
                </a:lnTo>
                <a:lnTo>
                  <a:pt x="363622" y="584469"/>
                </a:lnTo>
                <a:lnTo>
                  <a:pt x="392492" y="550340"/>
                </a:lnTo>
                <a:lnTo>
                  <a:pt x="422289" y="517037"/>
                </a:lnTo>
                <a:lnTo>
                  <a:pt x="452992" y="484581"/>
                </a:lnTo>
                <a:lnTo>
                  <a:pt x="484581" y="452992"/>
                </a:lnTo>
                <a:lnTo>
                  <a:pt x="517037" y="422289"/>
                </a:lnTo>
                <a:lnTo>
                  <a:pt x="550340" y="392492"/>
                </a:lnTo>
                <a:lnTo>
                  <a:pt x="584469" y="363622"/>
                </a:lnTo>
                <a:lnTo>
                  <a:pt x="619406" y="335697"/>
                </a:lnTo>
                <a:lnTo>
                  <a:pt x="655131" y="308738"/>
                </a:lnTo>
                <a:lnTo>
                  <a:pt x="691622" y="282764"/>
                </a:lnTo>
                <a:lnTo>
                  <a:pt x="728862" y="257795"/>
                </a:lnTo>
                <a:lnTo>
                  <a:pt x="766830" y="233851"/>
                </a:lnTo>
                <a:lnTo>
                  <a:pt x="805505" y="210952"/>
                </a:lnTo>
                <a:lnTo>
                  <a:pt x="844870" y="189118"/>
                </a:lnTo>
                <a:lnTo>
                  <a:pt x="884902" y="168368"/>
                </a:lnTo>
                <a:lnTo>
                  <a:pt x="925584" y="148722"/>
                </a:lnTo>
                <a:lnTo>
                  <a:pt x="966894" y="130200"/>
                </a:lnTo>
                <a:lnTo>
                  <a:pt x="1008814" y="112822"/>
                </a:lnTo>
                <a:lnTo>
                  <a:pt x="1051323" y="96607"/>
                </a:lnTo>
                <a:lnTo>
                  <a:pt x="1094402" y="81576"/>
                </a:lnTo>
                <a:lnTo>
                  <a:pt x="1138031" y="67748"/>
                </a:lnTo>
                <a:lnTo>
                  <a:pt x="1182189" y="55143"/>
                </a:lnTo>
                <a:lnTo>
                  <a:pt x="1226858" y="43781"/>
                </a:lnTo>
                <a:lnTo>
                  <a:pt x="1272017" y="33681"/>
                </a:lnTo>
                <a:lnTo>
                  <a:pt x="1317647" y="24864"/>
                </a:lnTo>
                <a:lnTo>
                  <a:pt x="1363728" y="17349"/>
                </a:lnTo>
                <a:lnTo>
                  <a:pt x="1410239" y="11156"/>
                </a:lnTo>
                <a:lnTo>
                  <a:pt x="1457162" y="6305"/>
                </a:lnTo>
                <a:lnTo>
                  <a:pt x="1504476" y="2815"/>
                </a:lnTo>
                <a:lnTo>
                  <a:pt x="1552162" y="707"/>
                </a:lnTo>
                <a:lnTo>
                  <a:pt x="1600199" y="0"/>
                </a:lnTo>
                <a:lnTo>
                  <a:pt x="1648237" y="707"/>
                </a:lnTo>
                <a:lnTo>
                  <a:pt x="1695923" y="2815"/>
                </a:lnTo>
                <a:lnTo>
                  <a:pt x="1743237" y="6305"/>
                </a:lnTo>
                <a:lnTo>
                  <a:pt x="1790160" y="11156"/>
                </a:lnTo>
                <a:lnTo>
                  <a:pt x="1836671" y="17349"/>
                </a:lnTo>
                <a:lnTo>
                  <a:pt x="1882752" y="24864"/>
                </a:lnTo>
                <a:lnTo>
                  <a:pt x="1928382" y="33681"/>
                </a:lnTo>
                <a:lnTo>
                  <a:pt x="1973541" y="43781"/>
                </a:lnTo>
                <a:lnTo>
                  <a:pt x="2018210" y="55143"/>
                </a:lnTo>
                <a:lnTo>
                  <a:pt x="2062368" y="67748"/>
                </a:lnTo>
                <a:lnTo>
                  <a:pt x="2105997" y="81576"/>
                </a:lnTo>
                <a:lnTo>
                  <a:pt x="2149076" y="96607"/>
                </a:lnTo>
                <a:lnTo>
                  <a:pt x="2191585" y="112822"/>
                </a:lnTo>
                <a:lnTo>
                  <a:pt x="2233505" y="130200"/>
                </a:lnTo>
                <a:lnTo>
                  <a:pt x="2274815" y="148722"/>
                </a:lnTo>
                <a:lnTo>
                  <a:pt x="2315497" y="168368"/>
                </a:lnTo>
                <a:lnTo>
                  <a:pt x="2355529" y="189118"/>
                </a:lnTo>
                <a:lnTo>
                  <a:pt x="2394894" y="210952"/>
                </a:lnTo>
                <a:lnTo>
                  <a:pt x="2433569" y="233851"/>
                </a:lnTo>
                <a:lnTo>
                  <a:pt x="2471537" y="257795"/>
                </a:lnTo>
                <a:lnTo>
                  <a:pt x="2508777" y="282764"/>
                </a:lnTo>
                <a:lnTo>
                  <a:pt x="2545268" y="308738"/>
                </a:lnTo>
                <a:lnTo>
                  <a:pt x="2580993" y="335697"/>
                </a:lnTo>
                <a:lnTo>
                  <a:pt x="2615930" y="363622"/>
                </a:lnTo>
                <a:lnTo>
                  <a:pt x="2650059" y="392492"/>
                </a:lnTo>
                <a:lnTo>
                  <a:pt x="2683362" y="422289"/>
                </a:lnTo>
                <a:lnTo>
                  <a:pt x="2715818" y="452992"/>
                </a:lnTo>
                <a:lnTo>
                  <a:pt x="2747407" y="484581"/>
                </a:lnTo>
                <a:lnTo>
                  <a:pt x="2778110" y="517037"/>
                </a:lnTo>
                <a:lnTo>
                  <a:pt x="2807907" y="550340"/>
                </a:lnTo>
                <a:lnTo>
                  <a:pt x="2836777" y="584469"/>
                </a:lnTo>
                <a:lnTo>
                  <a:pt x="2864702" y="619406"/>
                </a:lnTo>
                <a:lnTo>
                  <a:pt x="2891661" y="655131"/>
                </a:lnTo>
                <a:lnTo>
                  <a:pt x="2917635" y="691622"/>
                </a:lnTo>
                <a:lnTo>
                  <a:pt x="2942604" y="728862"/>
                </a:lnTo>
                <a:lnTo>
                  <a:pt x="2966548" y="766830"/>
                </a:lnTo>
                <a:lnTo>
                  <a:pt x="2989447" y="805505"/>
                </a:lnTo>
                <a:lnTo>
                  <a:pt x="3011281" y="844870"/>
                </a:lnTo>
                <a:lnTo>
                  <a:pt x="3032031" y="884902"/>
                </a:lnTo>
                <a:lnTo>
                  <a:pt x="3051677" y="925584"/>
                </a:lnTo>
                <a:lnTo>
                  <a:pt x="3070199" y="966894"/>
                </a:lnTo>
                <a:lnTo>
                  <a:pt x="3087577" y="1008814"/>
                </a:lnTo>
                <a:lnTo>
                  <a:pt x="3103792" y="1051323"/>
                </a:lnTo>
                <a:lnTo>
                  <a:pt x="3118823" y="1094402"/>
                </a:lnTo>
                <a:lnTo>
                  <a:pt x="3132651" y="1138031"/>
                </a:lnTo>
                <a:lnTo>
                  <a:pt x="3145256" y="1182189"/>
                </a:lnTo>
                <a:lnTo>
                  <a:pt x="3156618" y="1226858"/>
                </a:lnTo>
                <a:lnTo>
                  <a:pt x="3166718" y="1272017"/>
                </a:lnTo>
                <a:lnTo>
                  <a:pt x="3175535" y="1317647"/>
                </a:lnTo>
                <a:lnTo>
                  <a:pt x="3183050" y="1363728"/>
                </a:lnTo>
                <a:lnTo>
                  <a:pt x="3189243" y="1410239"/>
                </a:lnTo>
                <a:lnTo>
                  <a:pt x="3194094" y="1457162"/>
                </a:lnTo>
                <a:lnTo>
                  <a:pt x="3197584" y="1504476"/>
                </a:lnTo>
                <a:lnTo>
                  <a:pt x="3199692" y="1552162"/>
                </a:lnTo>
                <a:lnTo>
                  <a:pt x="3200399" y="1600200"/>
                </a:lnTo>
                <a:lnTo>
                  <a:pt x="3199692" y="1648237"/>
                </a:lnTo>
                <a:lnTo>
                  <a:pt x="3197584" y="1695923"/>
                </a:lnTo>
                <a:lnTo>
                  <a:pt x="3194094" y="1743237"/>
                </a:lnTo>
                <a:lnTo>
                  <a:pt x="3189243" y="1790160"/>
                </a:lnTo>
                <a:lnTo>
                  <a:pt x="3183050" y="1836671"/>
                </a:lnTo>
                <a:lnTo>
                  <a:pt x="3175535" y="1882752"/>
                </a:lnTo>
                <a:lnTo>
                  <a:pt x="3166718" y="1928382"/>
                </a:lnTo>
                <a:lnTo>
                  <a:pt x="3156618" y="1973541"/>
                </a:lnTo>
                <a:lnTo>
                  <a:pt x="3145256" y="2018210"/>
                </a:lnTo>
                <a:lnTo>
                  <a:pt x="3132651" y="2062368"/>
                </a:lnTo>
                <a:lnTo>
                  <a:pt x="3118823" y="2105997"/>
                </a:lnTo>
                <a:lnTo>
                  <a:pt x="3103792" y="2149076"/>
                </a:lnTo>
                <a:lnTo>
                  <a:pt x="3087577" y="2191585"/>
                </a:lnTo>
                <a:lnTo>
                  <a:pt x="3070199" y="2233505"/>
                </a:lnTo>
                <a:lnTo>
                  <a:pt x="3051677" y="2274815"/>
                </a:lnTo>
                <a:lnTo>
                  <a:pt x="3032031" y="2315497"/>
                </a:lnTo>
                <a:lnTo>
                  <a:pt x="3011281" y="2355529"/>
                </a:lnTo>
                <a:lnTo>
                  <a:pt x="2989447" y="2394894"/>
                </a:lnTo>
                <a:lnTo>
                  <a:pt x="2966548" y="2433569"/>
                </a:lnTo>
                <a:lnTo>
                  <a:pt x="2942604" y="2471537"/>
                </a:lnTo>
                <a:lnTo>
                  <a:pt x="2917635" y="2508777"/>
                </a:lnTo>
                <a:lnTo>
                  <a:pt x="2891661" y="2545268"/>
                </a:lnTo>
                <a:lnTo>
                  <a:pt x="2864702" y="2580993"/>
                </a:lnTo>
                <a:lnTo>
                  <a:pt x="2836777" y="2615930"/>
                </a:lnTo>
                <a:lnTo>
                  <a:pt x="2807907" y="2650059"/>
                </a:lnTo>
                <a:lnTo>
                  <a:pt x="2778110" y="2683362"/>
                </a:lnTo>
                <a:lnTo>
                  <a:pt x="2747407" y="2715818"/>
                </a:lnTo>
                <a:lnTo>
                  <a:pt x="2715818" y="2747407"/>
                </a:lnTo>
                <a:lnTo>
                  <a:pt x="2683362" y="2778110"/>
                </a:lnTo>
                <a:lnTo>
                  <a:pt x="2650059" y="2807907"/>
                </a:lnTo>
                <a:lnTo>
                  <a:pt x="2615930" y="2836777"/>
                </a:lnTo>
                <a:lnTo>
                  <a:pt x="2580993" y="2864702"/>
                </a:lnTo>
                <a:lnTo>
                  <a:pt x="2545268" y="2891661"/>
                </a:lnTo>
                <a:lnTo>
                  <a:pt x="2508777" y="2917635"/>
                </a:lnTo>
                <a:lnTo>
                  <a:pt x="2471537" y="2942604"/>
                </a:lnTo>
                <a:lnTo>
                  <a:pt x="2433569" y="2966548"/>
                </a:lnTo>
                <a:lnTo>
                  <a:pt x="2394894" y="2989447"/>
                </a:lnTo>
                <a:lnTo>
                  <a:pt x="2355529" y="3011281"/>
                </a:lnTo>
                <a:lnTo>
                  <a:pt x="2315497" y="3032031"/>
                </a:lnTo>
                <a:lnTo>
                  <a:pt x="2274815" y="3051677"/>
                </a:lnTo>
                <a:lnTo>
                  <a:pt x="2233505" y="3070199"/>
                </a:lnTo>
                <a:lnTo>
                  <a:pt x="2191585" y="3087577"/>
                </a:lnTo>
                <a:lnTo>
                  <a:pt x="2149076" y="3103792"/>
                </a:lnTo>
                <a:lnTo>
                  <a:pt x="2105997" y="3118823"/>
                </a:lnTo>
                <a:lnTo>
                  <a:pt x="2062368" y="3132651"/>
                </a:lnTo>
                <a:lnTo>
                  <a:pt x="2018210" y="3145256"/>
                </a:lnTo>
                <a:lnTo>
                  <a:pt x="1973541" y="3156618"/>
                </a:lnTo>
                <a:lnTo>
                  <a:pt x="1928382" y="3166718"/>
                </a:lnTo>
                <a:lnTo>
                  <a:pt x="1882752" y="3175535"/>
                </a:lnTo>
                <a:lnTo>
                  <a:pt x="1836671" y="3183050"/>
                </a:lnTo>
                <a:lnTo>
                  <a:pt x="1790160" y="3189243"/>
                </a:lnTo>
                <a:lnTo>
                  <a:pt x="1743237" y="3194094"/>
                </a:lnTo>
                <a:lnTo>
                  <a:pt x="1695923" y="3197584"/>
                </a:lnTo>
                <a:lnTo>
                  <a:pt x="1648237" y="3199692"/>
                </a:lnTo>
                <a:lnTo>
                  <a:pt x="1600199" y="3200400"/>
                </a:lnTo>
                <a:lnTo>
                  <a:pt x="1552162" y="3199692"/>
                </a:lnTo>
                <a:lnTo>
                  <a:pt x="1504476" y="3197584"/>
                </a:lnTo>
                <a:lnTo>
                  <a:pt x="1457162" y="3194094"/>
                </a:lnTo>
                <a:lnTo>
                  <a:pt x="1410239" y="3189243"/>
                </a:lnTo>
                <a:lnTo>
                  <a:pt x="1363728" y="3183050"/>
                </a:lnTo>
                <a:lnTo>
                  <a:pt x="1317647" y="3175535"/>
                </a:lnTo>
                <a:lnTo>
                  <a:pt x="1272017" y="3166718"/>
                </a:lnTo>
                <a:lnTo>
                  <a:pt x="1226858" y="3156618"/>
                </a:lnTo>
                <a:lnTo>
                  <a:pt x="1182189" y="3145256"/>
                </a:lnTo>
                <a:lnTo>
                  <a:pt x="1138031" y="3132651"/>
                </a:lnTo>
                <a:lnTo>
                  <a:pt x="1094402" y="3118823"/>
                </a:lnTo>
                <a:lnTo>
                  <a:pt x="1051323" y="3103792"/>
                </a:lnTo>
                <a:lnTo>
                  <a:pt x="1008814" y="3087577"/>
                </a:lnTo>
                <a:lnTo>
                  <a:pt x="966894" y="3070199"/>
                </a:lnTo>
                <a:lnTo>
                  <a:pt x="925584" y="3051677"/>
                </a:lnTo>
                <a:lnTo>
                  <a:pt x="884902" y="3032031"/>
                </a:lnTo>
                <a:lnTo>
                  <a:pt x="844870" y="3011281"/>
                </a:lnTo>
                <a:lnTo>
                  <a:pt x="805505" y="2989447"/>
                </a:lnTo>
                <a:lnTo>
                  <a:pt x="766830" y="2966548"/>
                </a:lnTo>
                <a:lnTo>
                  <a:pt x="728862" y="2942604"/>
                </a:lnTo>
                <a:lnTo>
                  <a:pt x="691622" y="2917635"/>
                </a:lnTo>
                <a:lnTo>
                  <a:pt x="655131" y="2891661"/>
                </a:lnTo>
                <a:lnTo>
                  <a:pt x="619406" y="2864702"/>
                </a:lnTo>
                <a:lnTo>
                  <a:pt x="584469" y="2836777"/>
                </a:lnTo>
                <a:lnTo>
                  <a:pt x="550340" y="2807907"/>
                </a:lnTo>
                <a:lnTo>
                  <a:pt x="517037" y="2778110"/>
                </a:lnTo>
                <a:lnTo>
                  <a:pt x="484581" y="2747407"/>
                </a:lnTo>
                <a:lnTo>
                  <a:pt x="452992" y="2715818"/>
                </a:lnTo>
                <a:lnTo>
                  <a:pt x="422289" y="2683362"/>
                </a:lnTo>
                <a:lnTo>
                  <a:pt x="392492" y="2650059"/>
                </a:lnTo>
                <a:lnTo>
                  <a:pt x="363622" y="2615930"/>
                </a:lnTo>
                <a:lnTo>
                  <a:pt x="335697" y="2580993"/>
                </a:lnTo>
                <a:lnTo>
                  <a:pt x="308738" y="2545268"/>
                </a:lnTo>
                <a:lnTo>
                  <a:pt x="282764" y="2508777"/>
                </a:lnTo>
                <a:lnTo>
                  <a:pt x="257795" y="2471537"/>
                </a:lnTo>
                <a:lnTo>
                  <a:pt x="233851" y="2433569"/>
                </a:lnTo>
                <a:lnTo>
                  <a:pt x="210952" y="2394894"/>
                </a:lnTo>
                <a:lnTo>
                  <a:pt x="189118" y="2355529"/>
                </a:lnTo>
                <a:lnTo>
                  <a:pt x="168368" y="2315497"/>
                </a:lnTo>
                <a:lnTo>
                  <a:pt x="148722" y="2274815"/>
                </a:lnTo>
                <a:lnTo>
                  <a:pt x="130200" y="2233505"/>
                </a:lnTo>
                <a:lnTo>
                  <a:pt x="112822" y="2191585"/>
                </a:lnTo>
                <a:lnTo>
                  <a:pt x="96607" y="2149076"/>
                </a:lnTo>
                <a:lnTo>
                  <a:pt x="81576" y="2105997"/>
                </a:lnTo>
                <a:lnTo>
                  <a:pt x="67748" y="2062368"/>
                </a:lnTo>
                <a:lnTo>
                  <a:pt x="55143" y="2018210"/>
                </a:lnTo>
                <a:lnTo>
                  <a:pt x="43781" y="1973541"/>
                </a:lnTo>
                <a:lnTo>
                  <a:pt x="33681" y="1928382"/>
                </a:lnTo>
                <a:lnTo>
                  <a:pt x="24864" y="1882752"/>
                </a:lnTo>
                <a:lnTo>
                  <a:pt x="17349" y="1836671"/>
                </a:lnTo>
                <a:lnTo>
                  <a:pt x="11156" y="1790160"/>
                </a:lnTo>
                <a:lnTo>
                  <a:pt x="6305" y="1743237"/>
                </a:lnTo>
                <a:lnTo>
                  <a:pt x="2815" y="1695923"/>
                </a:lnTo>
                <a:lnTo>
                  <a:pt x="707" y="1648237"/>
                </a:lnTo>
                <a:lnTo>
                  <a:pt x="0" y="1600200"/>
                </a:lnTo>
                <a:close/>
              </a:path>
            </a:pathLst>
          </a:custGeom>
          <a:ln w="2743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052059" y="2253995"/>
            <a:ext cx="3779519" cy="4998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052059" y="2253995"/>
            <a:ext cx="3779520" cy="500380"/>
          </a:xfrm>
          <a:custGeom>
            <a:avLst/>
            <a:gdLst/>
            <a:ahLst/>
            <a:cxnLst/>
            <a:rect l="l" t="t" r="r" b="b"/>
            <a:pathLst>
              <a:path w="3779520" h="500380">
                <a:moveTo>
                  <a:pt x="0" y="249936"/>
                </a:moveTo>
                <a:lnTo>
                  <a:pt x="4026" y="205006"/>
                </a:lnTo>
                <a:lnTo>
                  <a:pt x="15635" y="162719"/>
                </a:lnTo>
                <a:lnTo>
                  <a:pt x="34120" y="123782"/>
                </a:lnTo>
                <a:lnTo>
                  <a:pt x="58777" y="88900"/>
                </a:lnTo>
                <a:lnTo>
                  <a:pt x="88900" y="58777"/>
                </a:lnTo>
                <a:lnTo>
                  <a:pt x="123782" y="34120"/>
                </a:lnTo>
                <a:lnTo>
                  <a:pt x="162719" y="15635"/>
                </a:lnTo>
                <a:lnTo>
                  <a:pt x="205006" y="4026"/>
                </a:lnTo>
                <a:lnTo>
                  <a:pt x="249936" y="0"/>
                </a:lnTo>
                <a:lnTo>
                  <a:pt x="3529584" y="0"/>
                </a:lnTo>
                <a:lnTo>
                  <a:pt x="3574513" y="4026"/>
                </a:lnTo>
                <a:lnTo>
                  <a:pt x="3616800" y="15635"/>
                </a:lnTo>
                <a:lnTo>
                  <a:pt x="3655737" y="34120"/>
                </a:lnTo>
                <a:lnTo>
                  <a:pt x="3690620" y="58777"/>
                </a:lnTo>
                <a:lnTo>
                  <a:pt x="3720742" y="88900"/>
                </a:lnTo>
                <a:lnTo>
                  <a:pt x="3745399" y="123782"/>
                </a:lnTo>
                <a:lnTo>
                  <a:pt x="3763884" y="162719"/>
                </a:lnTo>
                <a:lnTo>
                  <a:pt x="3775493" y="205006"/>
                </a:lnTo>
                <a:lnTo>
                  <a:pt x="3779519" y="249936"/>
                </a:lnTo>
                <a:lnTo>
                  <a:pt x="3775493" y="294865"/>
                </a:lnTo>
                <a:lnTo>
                  <a:pt x="3763884" y="337152"/>
                </a:lnTo>
                <a:lnTo>
                  <a:pt x="3745399" y="376089"/>
                </a:lnTo>
                <a:lnTo>
                  <a:pt x="3720742" y="410971"/>
                </a:lnTo>
                <a:lnTo>
                  <a:pt x="3690620" y="441094"/>
                </a:lnTo>
                <a:lnTo>
                  <a:pt x="3655737" y="465751"/>
                </a:lnTo>
                <a:lnTo>
                  <a:pt x="3616800" y="484236"/>
                </a:lnTo>
                <a:lnTo>
                  <a:pt x="3574513" y="495845"/>
                </a:lnTo>
                <a:lnTo>
                  <a:pt x="3529584" y="499871"/>
                </a:lnTo>
                <a:lnTo>
                  <a:pt x="249936" y="499871"/>
                </a:lnTo>
                <a:lnTo>
                  <a:pt x="205006" y="495845"/>
                </a:lnTo>
                <a:lnTo>
                  <a:pt x="162719" y="484236"/>
                </a:lnTo>
                <a:lnTo>
                  <a:pt x="123782" y="465751"/>
                </a:lnTo>
                <a:lnTo>
                  <a:pt x="88900" y="441094"/>
                </a:lnTo>
                <a:lnTo>
                  <a:pt x="58777" y="410971"/>
                </a:lnTo>
                <a:lnTo>
                  <a:pt x="34120" y="376089"/>
                </a:lnTo>
                <a:lnTo>
                  <a:pt x="15635" y="337152"/>
                </a:lnTo>
                <a:lnTo>
                  <a:pt x="4026" y="294865"/>
                </a:lnTo>
                <a:lnTo>
                  <a:pt x="0" y="249936"/>
                </a:lnTo>
                <a:close/>
              </a:path>
            </a:pathLst>
          </a:custGeom>
          <a:ln w="39623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353811" y="2900172"/>
            <a:ext cx="3782567" cy="4968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353811" y="2900172"/>
            <a:ext cx="3782695" cy="497205"/>
          </a:xfrm>
          <a:custGeom>
            <a:avLst/>
            <a:gdLst/>
            <a:ahLst/>
            <a:cxnLst/>
            <a:rect l="l" t="t" r="r" b="b"/>
            <a:pathLst>
              <a:path w="3782695" h="497204">
                <a:moveTo>
                  <a:pt x="0" y="248412"/>
                </a:moveTo>
                <a:lnTo>
                  <a:pt x="5048" y="198358"/>
                </a:lnTo>
                <a:lnTo>
                  <a:pt x="19526" y="151733"/>
                </a:lnTo>
                <a:lnTo>
                  <a:pt x="42433" y="109537"/>
                </a:lnTo>
                <a:lnTo>
                  <a:pt x="72770" y="72771"/>
                </a:lnTo>
                <a:lnTo>
                  <a:pt x="109537" y="42433"/>
                </a:lnTo>
                <a:lnTo>
                  <a:pt x="151733" y="19526"/>
                </a:lnTo>
                <a:lnTo>
                  <a:pt x="198358" y="5048"/>
                </a:lnTo>
                <a:lnTo>
                  <a:pt x="248412" y="0"/>
                </a:lnTo>
                <a:lnTo>
                  <a:pt x="3534156" y="0"/>
                </a:lnTo>
                <a:lnTo>
                  <a:pt x="3584209" y="5048"/>
                </a:lnTo>
                <a:lnTo>
                  <a:pt x="3630834" y="19526"/>
                </a:lnTo>
                <a:lnTo>
                  <a:pt x="3673030" y="42433"/>
                </a:lnTo>
                <a:lnTo>
                  <a:pt x="3709796" y="72770"/>
                </a:lnTo>
                <a:lnTo>
                  <a:pt x="3740134" y="109537"/>
                </a:lnTo>
                <a:lnTo>
                  <a:pt x="3763041" y="151733"/>
                </a:lnTo>
                <a:lnTo>
                  <a:pt x="3777519" y="198358"/>
                </a:lnTo>
                <a:lnTo>
                  <a:pt x="3782567" y="248412"/>
                </a:lnTo>
                <a:lnTo>
                  <a:pt x="3777519" y="298465"/>
                </a:lnTo>
                <a:lnTo>
                  <a:pt x="3763041" y="345090"/>
                </a:lnTo>
                <a:lnTo>
                  <a:pt x="3740134" y="387286"/>
                </a:lnTo>
                <a:lnTo>
                  <a:pt x="3709796" y="424052"/>
                </a:lnTo>
                <a:lnTo>
                  <a:pt x="3673030" y="454390"/>
                </a:lnTo>
                <a:lnTo>
                  <a:pt x="3630834" y="477297"/>
                </a:lnTo>
                <a:lnTo>
                  <a:pt x="3584209" y="491775"/>
                </a:lnTo>
                <a:lnTo>
                  <a:pt x="3534156" y="496824"/>
                </a:lnTo>
                <a:lnTo>
                  <a:pt x="248412" y="496824"/>
                </a:lnTo>
                <a:lnTo>
                  <a:pt x="198358" y="491775"/>
                </a:lnTo>
                <a:lnTo>
                  <a:pt x="151733" y="477297"/>
                </a:lnTo>
                <a:lnTo>
                  <a:pt x="109537" y="454390"/>
                </a:lnTo>
                <a:lnTo>
                  <a:pt x="72771" y="424053"/>
                </a:lnTo>
                <a:lnTo>
                  <a:pt x="42433" y="387286"/>
                </a:lnTo>
                <a:lnTo>
                  <a:pt x="19526" y="345090"/>
                </a:lnTo>
                <a:lnTo>
                  <a:pt x="5048" y="298465"/>
                </a:lnTo>
                <a:lnTo>
                  <a:pt x="0" y="248412"/>
                </a:lnTo>
                <a:close/>
              </a:path>
            </a:pathLst>
          </a:custGeom>
          <a:ln w="39624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573267" y="3576828"/>
            <a:ext cx="3779520" cy="4998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573267" y="3576828"/>
            <a:ext cx="3779520" cy="500380"/>
          </a:xfrm>
          <a:custGeom>
            <a:avLst/>
            <a:gdLst/>
            <a:ahLst/>
            <a:cxnLst/>
            <a:rect l="l" t="t" r="r" b="b"/>
            <a:pathLst>
              <a:path w="3779520" h="500379">
                <a:moveTo>
                  <a:pt x="0" y="249936"/>
                </a:moveTo>
                <a:lnTo>
                  <a:pt x="4026" y="205006"/>
                </a:lnTo>
                <a:lnTo>
                  <a:pt x="15635" y="162719"/>
                </a:lnTo>
                <a:lnTo>
                  <a:pt x="34120" y="123782"/>
                </a:lnTo>
                <a:lnTo>
                  <a:pt x="58777" y="88899"/>
                </a:lnTo>
                <a:lnTo>
                  <a:pt x="88900" y="58777"/>
                </a:lnTo>
                <a:lnTo>
                  <a:pt x="123782" y="34120"/>
                </a:lnTo>
                <a:lnTo>
                  <a:pt x="162719" y="15635"/>
                </a:lnTo>
                <a:lnTo>
                  <a:pt x="205006" y="4026"/>
                </a:lnTo>
                <a:lnTo>
                  <a:pt x="249936" y="0"/>
                </a:lnTo>
                <a:lnTo>
                  <a:pt x="3529584" y="0"/>
                </a:lnTo>
                <a:lnTo>
                  <a:pt x="3574513" y="4026"/>
                </a:lnTo>
                <a:lnTo>
                  <a:pt x="3616800" y="15635"/>
                </a:lnTo>
                <a:lnTo>
                  <a:pt x="3655737" y="34120"/>
                </a:lnTo>
                <a:lnTo>
                  <a:pt x="3690620" y="58777"/>
                </a:lnTo>
                <a:lnTo>
                  <a:pt x="3720742" y="88899"/>
                </a:lnTo>
                <a:lnTo>
                  <a:pt x="3745399" y="123782"/>
                </a:lnTo>
                <a:lnTo>
                  <a:pt x="3763884" y="162719"/>
                </a:lnTo>
                <a:lnTo>
                  <a:pt x="3775493" y="205006"/>
                </a:lnTo>
                <a:lnTo>
                  <a:pt x="3779520" y="249936"/>
                </a:lnTo>
                <a:lnTo>
                  <a:pt x="3775493" y="294865"/>
                </a:lnTo>
                <a:lnTo>
                  <a:pt x="3763884" y="337152"/>
                </a:lnTo>
                <a:lnTo>
                  <a:pt x="3745399" y="376089"/>
                </a:lnTo>
                <a:lnTo>
                  <a:pt x="3720742" y="410972"/>
                </a:lnTo>
                <a:lnTo>
                  <a:pt x="3690620" y="441094"/>
                </a:lnTo>
                <a:lnTo>
                  <a:pt x="3655737" y="465751"/>
                </a:lnTo>
                <a:lnTo>
                  <a:pt x="3616800" y="484236"/>
                </a:lnTo>
                <a:lnTo>
                  <a:pt x="3574513" y="495845"/>
                </a:lnTo>
                <a:lnTo>
                  <a:pt x="3529584" y="499872"/>
                </a:lnTo>
                <a:lnTo>
                  <a:pt x="249936" y="499872"/>
                </a:lnTo>
                <a:lnTo>
                  <a:pt x="205006" y="495845"/>
                </a:lnTo>
                <a:lnTo>
                  <a:pt x="162719" y="484236"/>
                </a:lnTo>
                <a:lnTo>
                  <a:pt x="123782" y="465751"/>
                </a:lnTo>
                <a:lnTo>
                  <a:pt x="88900" y="441094"/>
                </a:lnTo>
                <a:lnTo>
                  <a:pt x="58777" y="410972"/>
                </a:lnTo>
                <a:lnTo>
                  <a:pt x="34120" y="376089"/>
                </a:lnTo>
                <a:lnTo>
                  <a:pt x="15635" y="337152"/>
                </a:lnTo>
                <a:lnTo>
                  <a:pt x="4026" y="294865"/>
                </a:lnTo>
                <a:lnTo>
                  <a:pt x="0" y="249936"/>
                </a:lnTo>
                <a:close/>
              </a:path>
            </a:pathLst>
          </a:custGeom>
          <a:ln w="39624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116067" y="4226052"/>
            <a:ext cx="3779520" cy="4998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116067" y="4226052"/>
            <a:ext cx="3779520" cy="500380"/>
          </a:xfrm>
          <a:custGeom>
            <a:avLst/>
            <a:gdLst/>
            <a:ahLst/>
            <a:cxnLst/>
            <a:rect l="l" t="t" r="r" b="b"/>
            <a:pathLst>
              <a:path w="3779520" h="500379">
                <a:moveTo>
                  <a:pt x="0" y="249936"/>
                </a:moveTo>
                <a:lnTo>
                  <a:pt x="4026" y="205006"/>
                </a:lnTo>
                <a:lnTo>
                  <a:pt x="15635" y="162719"/>
                </a:lnTo>
                <a:lnTo>
                  <a:pt x="34120" y="123782"/>
                </a:lnTo>
                <a:lnTo>
                  <a:pt x="58777" y="88899"/>
                </a:lnTo>
                <a:lnTo>
                  <a:pt x="88900" y="58777"/>
                </a:lnTo>
                <a:lnTo>
                  <a:pt x="123782" y="34120"/>
                </a:lnTo>
                <a:lnTo>
                  <a:pt x="162719" y="15635"/>
                </a:lnTo>
                <a:lnTo>
                  <a:pt x="205006" y="4026"/>
                </a:lnTo>
                <a:lnTo>
                  <a:pt x="249936" y="0"/>
                </a:lnTo>
                <a:lnTo>
                  <a:pt x="3529584" y="0"/>
                </a:lnTo>
                <a:lnTo>
                  <a:pt x="3574513" y="4026"/>
                </a:lnTo>
                <a:lnTo>
                  <a:pt x="3616800" y="15635"/>
                </a:lnTo>
                <a:lnTo>
                  <a:pt x="3655737" y="34120"/>
                </a:lnTo>
                <a:lnTo>
                  <a:pt x="3690620" y="58777"/>
                </a:lnTo>
                <a:lnTo>
                  <a:pt x="3720742" y="88900"/>
                </a:lnTo>
                <a:lnTo>
                  <a:pt x="3745399" y="123782"/>
                </a:lnTo>
                <a:lnTo>
                  <a:pt x="3763884" y="162719"/>
                </a:lnTo>
                <a:lnTo>
                  <a:pt x="3775493" y="205006"/>
                </a:lnTo>
                <a:lnTo>
                  <a:pt x="3779520" y="249936"/>
                </a:lnTo>
                <a:lnTo>
                  <a:pt x="3775493" y="294865"/>
                </a:lnTo>
                <a:lnTo>
                  <a:pt x="3763884" y="337152"/>
                </a:lnTo>
                <a:lnTo>
                  <a:pt x="3745399" y="376089"/>
                </a:lnTo>
                <a:lnTo>
                  <a:pt x="3720742" y="410972"/>
                </a:lnTo>
                <a:lnTo>
                  <a:pt x="3690620" y="441094"/>
                </a:lnTo>
                <a:lnTo>
                  <a:pt x="3655737" y="465751"/>
                </a:lnTo>
                <a:lnTo>
                  <a:pt x="3616800" y="484236"/>
                </a:lnTo>
                <a:lnTo>
                  <a:pt x="3574513" y="495845"/>
                </a:lnTo>
                <a:lnTo>
                  <a:pt x="3529584" y="499872"/>
                </a:lnTo>
                <a:lnTo>
                  <a:pt x="249936" y="499872"/>
                </a:lnTo>
                <a:lnTo>
                  <a:pt x="205006" y="495845"/>
                </a:lnTo>
                <a:lnTo>
                  <a:pt x="162719" y="484236"/>
                </a:lnTo>
                <a:lnTo>
                  <a:pt x="123782" y="465751"/>
                </a:lnTo>
                <a:lnTo>
                  <a:pt x="88900" y="441094"/>
                </a:lnTo>
                <a:lnTo>
                  <a:pt x="58777" y="410972"/>
                </a:lnTo>
                <a:lnTo>
                  <a:pt x="34120" y="376089"/>
                </a:lnTo>
                <a:lnTo>
                  <a:pt x="15635" y="337152"/>
                </a:lnTo>
                <a:lnTo>
                  <a:pt x="4026" y="294865"/>
                </a:lnTo>
                <a:lnTo>
                  <a:pt x="0" y="249936"/>
                </a:lnTo>
                <a:close/>
              </a:path>
            </a:pathLst>
          </a:custGeom>
          <a:ln w="39624">
            <a:solidFill>
              <a:srgbClr val="1241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6385940" y="2354579"/>
            <a:ext cx="1553845" cy="2244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5" b="1">
                <a:solidFill>
                  <a:srgbClr val="124191"/>
                </a:solidFill>
                <a:latin typeface="宋体"/>
                <a:cs typeface="宋体"/>
              </a:rPr>
              <a:t>提供</a:t>
            </a:r>
            <a:r>
              <a:rPr dirty="0" sz="1800" spc="5" b="1">
                <a:solidFill>
                  <a:srgbClr val="124191"/>
                </a:solidFill>
                <a:latin typeface="Century Gothic"/>
                <a:cs typeface="Century Gothic"/>
              </a:rPr>
              <a:t>SIM</a:t>
            </a:r>
            <a:r>
              <a:rPr dirty="0" sz="1800" spc="5" b="1">
                <a:solidFill>
                  <a:srgbClr val="124191"/>
                </a:solidFill>
                <a:latin typeface="宋体"/>
                <a:cs typeface="宋体"/>
              </a:rPr>
              <a:t>卡</a:t>
            </a:r>
            <a:endParaRPr sz="1800">
              <a:latin typeface="宋体"/>
              <a:cs typeface="宋体"/>
            </a:endParaRPr>
          </a:p>
          <a:p>
            <a:pPr marL="614045" marR="5080" indent="-219075">
              <a:lnSpc>
                <a:spcPts val="5350"/>
              </a:lnSpc>
              <a:spcBef>
                <a:spcPts val="434"/>
              </a:spcBef>
            </a:pPr>
            <a:r>
              <a:rPr dirty="0" sz="1800" spc="15" b="1">
                <a:solidFill>
                  <a:srgbClr val="FFFFFF"/>
                </a:solidFill>
                <a:latin typeface="宋体"/>
                <a:cs typeface="宋体"/>
              </a:rPr>
              <a:t>专线服务  </a:t>
            </a:r>
            <a:r>
              <a:rPr dirty="0" sz="1800" spc="5" b="1">
                <a:solidFill>
                  <a:srgbClr val="124191"/>
                </a:solidFill>
                <a:latin typeface="宋体"/>
                <a:cs typeface="宋体"/>
              </a:rPr>
              <a:t>和对讲机</a:t>
            </a:r>
            <a:endParaRPr sz="18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3"/>
              </a:spcBef>
            </a:pPr>
            <a:endParaRPr sz="1900">
              <a:latin typeface="Times New Roman"/>
              <a:cs typeface="Times New Roman"/>
            </a:endParaRPr>
          </a:p>
          <a:p>
            <a:pPr marL="155575">
              <a:lnSpc>
                <a:spcPts val="2155"/>
              </a:lnSpc>
            </a:pPr>
            <a:r>
              <a:rPr dirty="0" sz="1800" spc="10" b="1">
                <a:solidFill>
                  <a:srgbClr val="FFFFFF"/>
                </a:solidFill>
                <a:latin typeface="宋体"/>
                <a:cs typeface="宋体"/>
              </a:rPr>
              <a:t>在线课堂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035807" y="2502407"/>
            <a:ext cx="1871471" cy="184403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25"/>
              </a:lnSpc>
            </a:pPr>
            <a:fld id="{81D60167-4931-47E6-BA6A-407CBD079E47}" type="slidenum">
              <a:rPr dirty="0" spc="90"/>
              <a:t>3</a:t>
            </a:fld>
          </a:p>
        </p:txBody>
      </p:sp>
      <p:sp>
        <p:nvSpPr>
          <p:cNvPr id="18" name="object 1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25"/>
              </a:lnSpc>
            </a:pPr>
            <a:r>
              <a:rPr dirty="0" spc="-10"/>
              <a:t>© </a:t>
            </a:r>
            <a:r>
              <a:rPr dirty="0" spc="90"/>
              <a:t>2017</a:t>
            </a:r>
            <a:r>
              <a:rPr dirty="0" spc="60"/>
              <a:t> </a:t>
            </a:r>
            <a:r>
              <a:rPr dirty="0" spc="25"/>
              <a:t>Nokia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2018-12-12T22:38:54Z</dcterms:created>
  <dcterms:modified xsi:type="dcterms:W3CDTF">2018-12-12T22:38:54Z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2018-08-30T00:00:00Z</vt:filetime>
  </property>
  <property fmtid="{D5CDD505-2E9C-101B-9397-08002B2CF9AE}" pid="3" name="LastSaved">
    <vt:filetime>2018-12-12T00:00:00Z</vt:filetime>
  </property>
</Properties>
</file>