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83" r:id="rId2"/>
    <p:sldMasterId id="2147483812" r:id="rId3"/>
    <p:sldMasterId id="2147483845" r:id="rId4"/>
  </p:sldMasterIdLst>
  <p:notesMasterIdLst>
    <p:notesMasterId r:id="rId59"/>
  </p:notesMasterIdLst>
  <p:handoutMasterIdLst>
    <p:handoutMasterId r:id="rId60"/>
  </p:handoutMasterIdLst>
  <p:sldIdLst>
    <p:sldId id="383" r:id="rId5"/>
    <p:sldId id="1806" r:id="rId6"/>
    <p:sldId id="1802" r:id="rId7"/>
    <p:sldId id="1797" r:id="rId8"/>
    <p:sldId id="1566" r:id="rId9"/>
    <p:sldId id="1800" r:id="rId10"/>
    <p:sldId id="1799" r:id="rId11"/>
    <p:sldId id="1796" r:id="rId12"/>
    <p:sldId id="1798" r:id="rId13"/>
    <p:sldId id="1807" r:id="rId14"/>
    <p:sldId id="1805" r:id="rId15"/>
    <p:sldId id="1804" r:id="rId16"/>
    <p:sldId id="1815" r:id="rId17"/>
    <p:sldId id="1816" r:id="rId18"/>
    <p:sldId id="1817" r:id="rId19"/>
    <p:sldId id="1808" r:id="rId20"/>
    <p:sldId id="1811" r:id="rId21"/>
    <p:sldId id="1809" r:id="rId22"/>
    <p:sldId id="1810" r:id="rId23"/>
    <p:sldId id="1812" r:id="rId24"/>
    <p:sldId id="1813" r:id="rId25"/>
    <p:sldId id="1818" r:id="rId26"/>
    <p:sldId id="1830" r:id="rId27"/>
    <p:sldId id="1819" r:id="rId28"/>
    <p:sldId id="1845" r:id="rId29"/>
    <p:sldId id="1831" r:id="rId30"/>
    <p:sldId id="1820" r:id="rId31"/>
    <p:sldId id="1827" r:id="rId32"/>
    <p:sldId id="1826" r:id="rId33"/>
    <p:sldId id="1846" r:id="rId34"/>
    <p:sldId id="1847" r:id="rId35"/>
    <p:sldId id="1848" r:id="rId36"/>
    <p:sldId id="1849" r:id="rId37"/>
    <p:sldId id="1850" r:id="rId38"/>
    <p:sldId id="1851" r:id="rId39"/>
    <p:sldId id="1852" r:id="rId40"/>
    <p:sldId id="1832" r:id="rId41"/>
    <p:sldId id="1821" r:id="rId42"/>
    <p:sldId id="1828" r:id="rId43"/>
    <p:sldId id="1829" r:id="rId44"/>
    <p:sldId id="1833" r:id="rId45"/>
    <p:sldId id="1825" r:id="rId46"/>
    <p:sldId id="1824" r:id="rId47"/>
    <p:sldId id="1834" r:id="rId48"/>
    <p:sldId id="1823" r:id="rId49"/>
    <p:sldId id="1835" r:id="rId50"/>
    <p:sldId id="1822" r:id="rId51"/>
    <p:sldId id="1836" r:id="rId52"/>
    <p:sldId id="1837" r:id="rId53"/>
    <p:sldId id="1838" r:id="rId54"/>
    <p:sldId id="1839" r:id="rId55"/>
    <p:sldId id="1842" r:id="rId56"/>
    <p:sldId id="1841" r:id="rId57"/>
    <p:sldId id="1027" r:id="rId58"/>
  </p:sldIdLst>
  <p:sldSz cx="10688638" cy="7562850"/>
  <p:notesSz cx="6883400" cy="9906000"/>
  <p:defaultTextStyle>
    <a:defPPr>
      <a:defRPr lang="zh-CN"/>
    </a:defPPr>
    <a:lvl1pPr marL="0" algn="l" defTabSz="1042626" rtl="0" eaLnBrk="1" latinLnBrk="0" hangingPunct="1">
      <a:defRPr sz="2100" kern="1200">
        <a:solidFill>
          <a:schemeClr val="tx1"/>
        </a:solidFill>
        <a:latin typeface="+mn-lt"/>
        <a:ea typeface="+mn-ea"/>
        <a:cs typeface="+mn-cs"/>
      </a:defRPr>
    </a:lvl1pPr>
    <a:lvl2pPr marL="521313" algn="l" defTabSz="1042626" rtl="0" eaLnBrk="1" latinLnBrk="0" hangingPunct="1">
      <a:defRPr sz="2100" kern="1200">
        <a:solidFill>
          <a:schemeClr val="tx1"/>
        </a:solidFill>
        <a:latin typeface="+mn-lt"/>
        <a:ea typeface="+mn-ea"/>
        <a:cs typeface="+mn-cs"/>
      </a:defRPr>
    </a:lvl2pPr>
    <a:lvl3pPr marL="1042626" algn="l" defTabSz="1042626" rtl="0" eaLnBrk="1" latinLnBrk="0" hangingPunct="1">
      <a:defRPr sz="2100" kern="1200">
        <a:solidFill>
          <a:schemeClr val="tx1"/>
        </a:solidFill>
        <a:latin typeface="+mn-lt"/>
        <a:ea typeface="+mn-ea"/>
        <a:cs typeface="+mn-cs"/>
      </a:defRPr>
    </a:lvl3pPr>
    <a:lvl4pPr marL="1563939" algn="l" defTabSz="1042626" rtl="0" eaLnBrk="1" latinLnBrk="0" hangingPunct="1">
      <a:defRPr sz="2100" kern="1200">
        <a:solidFill>
          <a:schemeClr val="tx1"/>
        </a:solidFill>
        <a:latin typeface="+mn-lt"/>
        <a:ea typeface="+mn-ea"/>
        <a:cs typeface="+mn-cs"/>
      </a:defRPr>
    </a:lvl4pPr>
    <a:lvl5pPr marL="2085253" algn="l" defTabSz="1042626" rtl="0" eaLnBrk="1" latinLnBrk="0" hangingPunct="1">
      <a:defRPr sz="2100" kern="1200">
        <a:solidFill>
          <a:schemeClr val="tx1"/>
        </a:solidFill>
        <a:latin typeface="+mn-lt"/>
        <a:ea typeface="+mn-ea"/>
        <a:cs typeface="+mn-cs"/>
      </a:defRPr>
    </a:lvl5pPr>
    <a:lvl6pPr marL="2606566" algn="l" defTabSz="1042626" rtl="0" eaLnBrk="1" latinLnBrk="0" hangingPunct="1">
      <a:defRPr sz="2100" kern="1200">
        <a:solidFill>
          <a:schemeClr val="tx1"/>
        </a:solidFill>
        <a:latin typeface="+mn-lt"/>
        <a:ea typeface="+mn-ea"/>
        <a:cs typeface="+mn-cs"/>
      </a:defRPr>
    </a:lvl6pPr>
    <a:lvl7pPr marL="3127879" algn="l" defTabSz="1042626" rtl="0" eaLnBrk="1" latinLnBrk="0" hangingPunct="1">
      <a:defRPr sz="2100" kern="1200">
        <a:solidFill>
          <a:schemeClr val="tx1"/>
        </a:solidFill>
        <a:latin typeface="+mn-lt"/>
        <a:ea typeface="+mn-ea"/>
        <a:cs typeface="+mn-cs"/>
      </a:defRPr>
    </a:lvl7pPr>
    <a:lvl8pPr marL="3649192" algn="l" defTabSz="1042626" rtl="0" eaLnBrk="1" latinLnBrk="0" hangingPunct="1">
      <a:defRPr sz="2100" kern="1200">
        <a:solidFill>
          <a:schemeClr val="tx1"/>
        </a:solidFill>
        <a:latin typeface="+mn-lt"/>
        <a:ea typeface="+mn-ea"/>
        <a:cs typeface="+mn-cs"/>
      </a:defRPr>
    </a:lvl8pPr>
    <a:lvl9pPr marL="4170505" algn="l" defTabSz="104262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2">
          <p15:clr>
            <a:srgbClr val="A4A3A4"/>
          </p15:clr>
        </p15:guide>
        <p15:guide id="2" orient="horz" pos="898">
          <p15:clr>
            <a:srgbClr val="A4A3A4"/>
          </p15:clr>
        </p15:guide>
        <p15:guide id="3" orient="horz" pos="590" userDrawn="1">
          <p15:clr>
            <a:srgbClr val="A4A3A4"/>
          </p15:clr>
        </p15:guide>
        <p15:guide id="4" orient="horz" pos="1348">
          <p15:clr>
            <a:srgbClr val="A4A3A4"/>
          </p15:clr>
        </p15:guide>
        <p15:guide id="5" orient="horz" pos="3646">
          <p15:clr>
            <a:srgbClr val="A4A3A4"/>
          </p15:clr>
        </p15:guide>
        <p15:guide id="6" orient="horz" pos="4648">
          <p15:clr>
            <a:srgbClr val="A4A3A4"/>
          </p15:clr>
        </p15:guide>
        <p15:guide id="7" pos="443">
          <p15:clr>
            <a:srgbClr val="A4A3A4"/>
          </p15:clr>
        </p15:guide>
        <p15:guide id="8" pos="6437">
          <p15:clr>
            <a:srgbClr val="A4A3A4"/>
          </p15:clr>
        </p15:guide>
        <p15:guide id="9" pos="2542">
          <p15:clr>
            <a:srgbClr val="A4A3A4"/>
          </p15:clr>
        </p15:guide>
        <p15:guide id="10" pos="2660">
          <p15:clr>
            <a:srgbClr val="A4A3A4"/>
          </p15:clr>
        </p15:guide>
        <p15:guide id="11" orient="horz" pos="4457">
          <p15:clr>
            <a:srgbClr val="A4A3A4"/>
          </p15:clr>
        </p15:guide>
        <p15:guide id="12" orient="horz" pos="772" userDrawn="1">
          <p15:clr>
            <a:srgbClr val="A4A3A4"/>
          </p15:clr>
        </p15:guide>
        <p15:guide id="13" pos="6525">
          <p15:clr>
            <a:srgbClr val="A4A3A4"/>
          </p15:clr>
        </p15:guide>
        <p15:guide id="14" pos="3363">
          <p15:clr>
            <a:srgbClr val="A4A3A4"/>
          </p15:clr>
        </p15:guide>
        <p15:guide id="15" pos="399">
          <p15:clr>
            <a:srgbClr val="A4A3A4"/>
          </p15:clr>
        </p15:guide>
      </p15:sldGuideLst>
    </p:ext>
    <p:ext uri="{2D200454-40CA-4A62-9FC3-DE9A4176ACB9}">
      <p15:notesGuideLst xmlns:p15="http://schemas.microsoft.com/office/powerpoint/2012/main">
        <p15:guide id="1" orient="horz" pos="3120">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D0"/>
    <a:srgbClr val="F8007C"/>
    <a:srgbClr val="A40066"/>
    <a:srgbClr val="CC0066"/>
    <a:srgbClr val="BCFF4B"/>
    <a:srgbClr val="8FC31F"/>
    <a:srgbClr val="BCFF92"/>
    <a:srgbClr val="BCFFCE"/>
    <a:srgbClr val="0080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63" autoAdjust="0"/>
    <p:restoredTop sz="75506" autoAdjust="0"/>
  </p:normalViewPr>
  <p:slideViewPr>
    <p:cSldViewPr snapToGrid="0" snapToObjects="1">
      <p:cViewPr varScale="1">
        <p:scale>
          <a:sx n="62" d="100"/>
          <a:sy n="62" d="100"/>
        </p:scale>
        <p:origin x="1266" y="72"/>
      </p:cViewPr>
      <p:guideLst>
        <p:guide orient="horz" pos="3432"/>
        <p:guide orient="horz" pos="898"/>
        <p:guide orient="horz" pos="590"/>
        <p:guide orient="horz" pos="1348"/>
        <p:guide orient="horz" pos="3646"/>
        <p:guide orient="horz" pos="4648"/>
        <p:guide pos="443"/>
        <p:guide pos="6437"/>
        <p:guide pos="2542"/>
        <p:guide pos="2660"/>
        <p:guide orient="horz" pos="4457"/>
        <p:guide orient="horz" pos="772"/>
        <p:guide pos="6525"/>
        <p:guide pos="3363"/>
        <p:guide pos="399"/>
      </p:guideLst>
    </p:cSldViewPr>
  </p:slideViewPr>
  <p:outlineViewPr>
    <p:cViewPr>
      <p:scale>
        <a:sx n="33" d="100"/>
        <a:sy n="33" d="100"/>
      </p:scale>
      <p:origin x="0" y="4920"/>
    </p:cViewPr>
  </p:outlineViewPr>
  <p:notesTextViewPr>
    <p:cViewPr>
      <p:scale>
        <a:sx n="1" d="1"/>
        <a:sy n="1" d="1"/>
      </p:scale>
      <p:origin x="0" y="0"/>
    </p:cViewPr>
  </p:notesTextViewPr>
  <p:sorterViewPr>
    <p:cViewPr>
      <p:scale>
        <a:sx n="50" d="100"/>
        <a:sy n="50" d="100"/>
      </p:scale>
      <p:origin x="0" y="0"/>
    </p:cViewPr>
  </p:sorterViewPr>
  <p:notesViewPr>
    <p:cSldViewPr snapToGrid="0" snapToObjects="1">
      <p:cViewPr varScale="1">
        <p:scale>
          <a:sx n="50" d="100"/>
          <a:sy n="50" d="100"/>
        </p:scale>
        <p:origin x="-3018" y="-84"/>
      </p:cViewPr>
      <p:guideLst>
        <p:guide orient="horz" pos="3120"/>
        <p:guide pos="21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diagrams/_rels/data1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image" Target="../media/image86.png"/><Relationship Id="rId6" Type="http://schemas.openxmlformats.org/officeDocument/2006/relationships/image" Target="../media/image91.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png"/><Relationship Id="rId9" Type="http://schemas.openxmlformats.org/officeDocument/2006/relationships/image" Target="../media/image94.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image" Target="../media/image86.png"/><Relationship Id="rId6" Type="http://schemas.openxmlformats.org/officeDocument/2006/relationships/image" Target="../media/image91.jpeg"/><Relationship Id="rId5" Type="http://schemas.openxmlformats.org/officeDocument/2006/relationships/image" Target="../media/image89.png"/><Relationship Id="rId10" Type="http://schemas.openxmlformats.org/officeDocument/2006/relationships/image" Target="../media/image95.jpeg"/><Relationship Id="rId4" Type="http://schemas.openxmlformats.org/officeDocument/2006/relationships/image" Target="../media/image90.jpeg"/><Relationship Id="rId9" Type="http://schemas.openxmlformats.org/officeDocument/2006/relationships/image" Target="../media/image9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BE479-9BAF-41C7-BEAA-97663215941A}"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zh-CN" altLang="en-US"/>
        </a:p>
      </dgm:t>
    </dgm:pt>
    <dgm:pt modelId="{65E19379-8A16-4F90-A1E6-FFB97ABE175C}">
      <dgm:prSet phldrT="[文本]"/>
      <dgm:spPr/>
      <dgm:t>
        <a:bodyPr/>
        <a:lstStyle/>
        <a:p>
          <a:r>
            <a:rPr lang="zh-CN" altLang="en-US" dirty="0"/>
            <a:t>三维化</a:t>
          </a:r>
        </a:p>
      </dgm:t>
    </dgm:pt>
    <dgm:pt modelId="{F6E97602-FE27-4547-BFA6-A4211CF13455}" type="parTrans" cxnId="{C901BD58-EDCE-4BE7-8D2C-F292028244ED}">
      <dgm:prSet/>
      <dgm:spPr/>
      <dgm:t>
        <a:bodyPr/>
        <a:lstStyle/>
        <a:p>
          <a:endParaRPr lang="zh-CN" altLang="en-US"/>
        </a:p>
      </dgm:t>
    </dgm:pt>
    <dgm:pt modelId="{480057B6-D8B0-4CA6-AA31-2073347086BE}" type="sibTrans" cxnId="{C901BD58-EDCE-4BE7-8D2C-F292028244ED}">
      <dgm:prSet/>
      <dgm:spPr/>
      <dgm:t>
        <a:bodyPr/>
        <a:lstStyle/>
        <a:p>
          <a:endParaRPr lang="zh-CN" altLang="en-US"/>
        </a:p>
      </dgm:t>
    </dgm:pt>
    <dgm:pt modelId="{621F4894-46A7-4019-AD42-415D266DED9F}">
      <dgm:prSet phldrT="[文本]"/>
      <dgm:spPr/>
      <dgm:t>
        <a:bodyPr/>
        <a:lstStyle/>
        <a:p>
          <a:r>
            <a:rPr lang="zh-CN" altLang="en-US" dirty="0"/>
            <a:t>通过虚拟仿真技术，对园区建筑、植被、市政设施、企业设施、地下管线等三维建模，真实还原园区整体环境</a:t>
          </a:r>
        </a:p>
      </dgm:t>
    </dgm:pt>
    <dgm:pt modelId="{811DC84B-F6A5-4612-A7B9-F82A1DED39A6}" type="parTrans" cxnId="{9381807F-1C0B-46D5-95C4-6DC4E8221639}">
      <dgm:prSet/>
      <dgm:spPr/>
      <dgm:t>
        <a:bodyPr/>
        <a:lstStyle/>
        <a:p>
          <a:endParaRPr lang="zh-CN" altLang="en-US"/>
        </a:p>
      </dgm:t>
    </dgm:pt>
    <dgm:pt modelId="{D884E3E8-692D-4100-8264-FFD422911F6E}" type="sibTrans" cxnId="{9381807F-1C0B-46D5-95C4-6DC4E8221639}">
      <dgm:prSet/>
      <dgm:spPr/>
      <dgm:t>
        <a:bodyPr/>
        <a:lstStyle/>
        <a:p>
          <a:endParaRPr lang="zh-CN" altLang="en-US"/>
        </a:p>
      </dgm:t>
    </dgm:pt>
    <dgm:pt modelId="{4A8D6883-303D-4D41-A185-943E5EABF0AB}">
      <dgm:prSet phldrT="[文本]"/>
      <dgm:spPr/>
      <dgm:t>
        <a:bodyPr/>
        <a:lstStyle/>
        <a:p>
          <a:r>
            <a:rPr lang="zh-CN" altLang="en-US" dirty="0"/>
            <a:t>智能化</a:t>
          </a:r>
        </a:p>
      </dgm:t>
    </dgm:pt>
    <dgm:pt modelId="{101D4245-FFD6-4CCC-A1CF-D551F2FF952E}" type="parTrans" cxnId="{4F0FC0D5-2CEA-4FBE-AF75-934B4A4BA6B3}">
      <dgm:prSet/>
      <dgm:spPr/>
      <dgm:t>
        <a:bodyPr/>
        <a:lstStyle/>
        <a:p>
          <a:endParaRPr lang="zh-CN" altLang="en-US"/>
        </a:p>
      </dgm:t>
    </dgm:pt>
    <dgm:pt modelId="{93237398-D607-4BA5-B3D5-91291C4925AE}" type="sibTrans" cxnId="{4F0FC0D5-2CEA-4FBE-AF75-934B4A4BA6B3}">
      <dgm:prSet/>
      <dgm:spPr/>
      <dgm:t>
        <a:bodyPr/>
        <a:lstStyle/>
        <a:p>
          <a:endParaRPr lang="zh-CN" altLang="en-US"/>
        </a:p>
      </dgm:t>
    </dgm:pt>
    <dgm:pt modelId="{07EFB20F-0489-48B2-B590-02B12B507BF1}">
      <dgm:prSet phldrT="[文本]"/>
      <dgm:spPr/>
      <dgm:t>
        <a:bodyPr/>
        <a:lstStyle/>
        <a:p>
          <a:r>
            <a:rPr lang="zh-CN" altLang="en-US" dirty="0"/>
            <a:t>以三维场景为依托，以三维智慧园区平台为核心，融合个终端子系统，结合物联网及时，实现园区智能化管理</a:t>
          </a:r>
        </a:p>
      </dgm:t>
    </dgm:pt>
    <dgm:pt modelId="{5FDBE038-ECB2-4D3E-9B6D-C5C74E153F0F}" type="parTrans" cxnId="{3367782B-9331-478D-B5A4-4A6349FCE42C}">
      <dgm:prSet/>
      <dgm:spPr/>
      <dgm:t>
        <a:bodyPr/>
        <a:lstStyle/>
        <a:p>
          <a:endParaRPr lang="zh-CN" altLang="en-US"/>
        </a:p>
      </dgm:t>
    </dgm:pt>
    <dgm:pt modelId="{0AA42CEE-9831-46B4-8443-0B208D528C14}" type="sibTrans" cxnId="{3367782B-9331-478D-B5A4-4A6349FCE42C}">
      <dgm:prSet/>
      <dgm:spPr/>
      <dgm:t>
        <a:bodyPr/>
        <a:lstStyle/>
        <a:p>
          <a:endParaRPr lang="zh-CN" altLang="en-US"/>
        </a:p>
      </dgm:t>
    </dgm:pt>
    <dgm:pt modelId="{8C47E829-88B7-4D10-9422-85853CF9F64C}">
      <dgm:prSet phldrT="[文本]"/>
      <dgm:spPr/>
      <dgm:t>
        <a:bodyPr/>
        <a:lstStyle/>
        <a:p>
          <a:r>
            <a:rPr lang="zh-CN" altLang="en-US" dirty="0"/>
            <a:t>人性化</a:t>
          </a:r>
        </a:p>
      </dgm:t>
    </dgm:pt>
    <dgm:pt modelId="{1C19E3B2-47DA-45D7-8422-59FAC4AD5C8E}" type="parTrans" cxnId="{577F3FBA-02AD-49A9-B3CB-614755FE90B5}">
      <dgm:prSet/>
      <dgm:spPr/>
      <dgm:t>
        <a:bodyPr/>
        <a:lstStyle/>
        <a:p>
          <a:endParaRPr lang="zh-CN" altLang="en-US"/>
        </a:p>
      </dgm:t>
    </dgm:pt>
    <dgm:pt modelId="{5DEE09C1-6C9A-40FA-852A-CDBEC5D60773}" type="sibTrans" cxnId="{577F3FBA-02AD-49A9-B3CB-614755FE90B5}">
      <dgm:prSet/>
      <dgm:spPr/>
      <dgm:t>
        <a:bodyPr/>
        <a:lstStyle/>
        <a:p>
          <a:endParaRPr lang="zh-CN" altLang="en-US"/>
        </a:p>
      </dgm:t>
    </dgm:pt>
    <dgm:pt modelId="{24AB179C-E834-423C-890F-9B626B3ECE5F}">
      <dgm:prSet phldrT="[文本]"/>
      <dgm:spPr/>
      <dgm:t>
        <a:bodyPr/>
        <a:lstStyle/>
        <a:p>
          <a:r>
            <a:rPr lang="zh-CN" altLang="en-US" dirty="0"/>
            <a:t>一切为了用户，为园区企业、居民、物业提供方便快捷的办公环境</a:t>
          </a:r>
        </a:p>
      </dgm:t>
    </dgm:pt>
    <dgm:pt modelId="{FB596E4A-7827-47E4-8910-15EAFC95AD1D}" type="parTrans" cxnId="{FD0B59AB-A379-4686-920A-2DD0377111FF}">
      <dgm:prSet/>
      <dgm:spPr/>
      <dgm:t>
        <a:bodyPr/>
        <a:lstStyle/>
        <a:p>
          <a:endParaRPr lang="zh-CN" altLang="en-US"/>
        </a:p>
      </dgm:t>
    </dgm:pt>
    <dgm:pt modelId="{14758BF7-BD80-4D7D-9698-D2085C8A0065}" type="sibTrans" cxnId="{FD0B59AB-A379-4686-920A-2DD0377111FF}">
      <dgm:prSet/>
      <dgm:spPr/>
      <dgm:t>
        <a:bodyPr/>
        <a:lstStyle/>
        <a:p>
          <a:endParaRPr lang="zh-CN" altLang="en-US"/>
        </a:p>
      </dgm:t>
    </dgm:pt>
    <dgm:pt modelId="{08A5B7E9-1462-40FD-B2D4-94D7D719B6A5}" type="pres">
      <dgm:prSet presAssocID="{201BE479-9BAF-41C7-BEAA-97663215941A}" presName="composite" presStyleCnt="0">
        <dgm:presLayoutVars>
          <dgm:chMax val="5"/>
          <dgm:dir/>
          <dgm:animLvl val="ctr"/>
          <dgm:resizeHandles val="exact"/>
        </dgm:presLayoutVars>
      </dgm:prSet>
      <dgm:spPr/>
    </dgm:pt>
    <dgm:pt modelId="{61276B4D-F61D-4E20-8FB5-C00701FEFC18}" type="pres">
      <dgm:prSet presAssocID="{201BE479-9BAF-41C7-BEAA-97663215941A}" presName="cycle" presStyleCnt="0"/>
      <dgm:spPr/>
    </dgm:pt>
    <dgm:pt modelId="{1E3092F4-8765-4E84-B99D-3FCF89AC5923}" type="pres">
      <dgm:prSet presAssocID="{201BE479-9BAF-41C7-BEAA-97663215941A}" presName="centerShape" presStyleCnt="0"/>
      <dgm:spPr/>
    </dgm:pt>
    <dgm:pt modelId="{307420D5-37F1-4BBB-99F9-56CE25E5EE58}" type="pres">
      <dgm:prSet presAssocID="{201BE479-9BAF-41C7-BEAA-97663215941A}" presName="connSite" presStyleLbl="node1" presStyleIdx="0" presStyleCnt="4"/>
      <dgm:spPr/>
    </dgm:pt>
    <dgm:pt modelId="{CC1A40E4-9636-44DC-BF34-46EA7CDF987C}" type="pres">
      <dgm:prSet presAssocID="{201BE479-9BAF-41C7-BEAA-97663215941A}" presName="visible" presStyleLbl="node1" presStyleIdx="0" presStyleCnt="4"/>
      <dgm:spPr/>
    </dgm:pt>
    <dgm:pt modelId="{8A557D05-9C06-4EE3-A20B-EFF92550735D}" type="pres">
      <dgm:prSet presAssocID="{F6E97602-FE27-4547-BFA6-A4211CF13455}" presName="Name25" presStyleLbl="parChTrans1D1" presStyleIdx="0" presStyleCnt="3"/>
      <dgm:spPr/>
    </dgm:pt>
    <dgm:pt modelId="{98964306-054A-428C-B0DE-E935942F7232}" type="pres">
      <dgm:prSet presAssocID="{65E19379-8A16-4F90-A1E6-FFB97ABE175C}" presName="node" presStyleCnt="0"/>
      <dgm:spPr/>
    </dgm:pt>
    <dgm:pt modelId="{7BB8B40F-7269-43FB-8373-7D67DDAE5A5A}" type="pres">
      <dgm:prSet presAssocID="{65E19379-8A16-4F90-A1E6-FFB97ABE175C}" presName="parentNode" presStyleLbl="node1" presStyleIdx="1" presStyleCnt="4">
        <dgm:presLayoutVars>
          <dgm:chMax val="1"/>
          <dgm:bulletEnabled val="1"/>
        </dgm:presLayoutVars>
      </dgm:prSet>
      <dgm:spPr/>
    </dgm:pt>
    <dgm:pt modelId="{1B172377-95EB-4467-A87F-9ECC526BECCC}" type="pres">
      <dgm:prSet presAssocID="{65E19379-8A16-4F90-A1E6-FFB97ABE175C}" presName="childNode" presStyleLbl="revTx" presStyleIdx="0" presStyleCnt="3">
        <dgm:presLayoutVars>
          <dgm:bulletEnabled val="1"/>
        </dgm:presLayoutVars>
      </dgm:prSet>
      <dgm:spPr/>
    </dgm:pt>
    <dgm:pt modelId="{EC0694E6-9E3C-48A8-8C73-6DF1A8202C31}" type="pres">
      <dgm:prSet presAssocID="{101D4245-FFD6-4CCC-A1CF-D551F2FF952E}" presName="Name25" presStyleLbl="parChTrans1D1" presStyleIdx="1" presStyleCnt="3"/>
      <dgm:spPr/>
    </dgm:pt>
    <dgm:pt modelId="{EF144EB7-0514-4271-B8AC-049F07AE5BD6}" type="pres">
      <dgm:prSet presAssocID="{4A8D6883-303D-4D41-A185-943E5EABF0AB}" presName="node" presStyleCnt="0"/>
      <dgm:spPr/>
    </dgm:pt>
    <dgm:pt modelId="{0F2ABCF9-66C5-461E-BD33-CCE87F508BD3}" type="pres">
      <dgm:prSet presAssocID="{4A8D6883-303D-4D41-A185-943E5EABF0AB}" presName="parentNode" presStyleLbl="node1" presStyleIdx="2" presStyleCnt="4">
        <dgm:presLayoutVars>
          <dgm:chMax val="1"/>
          <dgm:bulletEnabled val="1"/>
        </dgm:presLayoutVars>
      </dgm:prSet>
      <dgm:spPr/>
    </dgm:pt>
    <dgm:pt modelId="{1F1F93C1-91FE-45AD-9A24-889186AA32DB}" type="pres">
      <dgm:prSet presAssocID="{4A8D6883-303D-4D41-A185-943E5EABF0AB}" presName="childNode" presStyleLbl="revTx" presStyleIdx="1" presStyleCnt="3">
        <dgm:presLayoutVars>
          <dgm:bulletEnabled val="1"/>
        </dgm:presLayoutVars>
      </dgm:prSet>
      <dgm:spPr/>
    </dgm:pt>
    <dgm:pt modelId="{57289ABD-DA24-4B1B-8D07-2D2ECC3BDBA6}" type="pres">
      <dgm:prSet presAssocID="{1C19E3B2-47DA-45D7-8422-59FAC4AD5C8E}" presName="Name25" presStyleLbl="parChTrans1D1" presStyleIdx="2" presStyleCnt="3"/>
      <dgm:spPr/>
    </dgm:pt>
    <dgm:pt modelId="{B8109742-0C5E-4E17-A287-1AB53504EFDA}" type="pres">
      <dgm:prSet presAssocID="{8C47E829-88B7-4D10-9422-85853CF9F64C}" presName="node" presStyleCnt="0"/>
      <dgm:spPr/>
    </dgm:pt>
    <dgm:pt modelId="{99EBF99F-B173-45C0-8316-E23990276E7E}" type="pres">
      <dgm:prSet presAssocID="{8C47E829-88B7-4D10-9422-85853CF9F64C}" presName="parentNode" presStyleLbl="node1" presStyleIdx="3" presStyleCnt="4">
        <dgm:presLayoutVars>
          <dgm:chMax val="1"/>
          <dgm:bulletEnabled val="1"/>
        </dgm:presLayoutVars>
      </dgm:prSet>
      <dgm:spPr/>
    </dgm:pt>
    <dgm:pt modelId="{4F470FA8-35A5-4CBE-98F4-74CF0390706C}" type="pres">
      <dgm:prSet presAssocID="{8C47E829-88B7-4D10-9422-85853CF9F64C}" presName="childNode" presStyleLbl="revTx" presStyleIdx="2" presStyleCnt="3">
        <dgm:presLayoutVars>
          <dgm:bulletEnabled val="1"/>
        </dgm:presLayoutVars>
      </dgm:prSet>
      <dgm:spPr/>
    </dgm:pt>
  </dgm:ptLst>
  <dgm:cxnLst>
    <dgm:cxn modelId="{1F07F510-89EE-46FD-A9FE-7F4C6465E92E}" type="presOf" srcId="{F6E97602-FE27-4547-BFA6-A4211CF13455}" destId="{8A557D05-9C06-4EE3-A20B-EFF92550735D}" srcOrd="0" destOrd="0" presId="urn:microsoft.com/office/officeart/2005/8/layout/radial2"/>
    <dgm:cxn modelId="{DBE3C3EE-783F-48B7-A963-61DABD6548C1}" type="presOf" srcId="{621F4894-46A7-4019-AD42-415D266DED9F}" destId="{1B172377-95EB-4467-A87F-9ECC526BECCC}" srcOrd="0" destOrd="0" presId="urn:microsoft.com/office/officeart/2005/8/layout/radial2"/>
    <dgm:cxn modelId="{8F5A5A5D-7F12-461C-984F-D1BE898004A7}" type="presOf" srcId="{1C19E3B2-47DA-45D7-8422-59FAC4AD5C8E}" destId="{57289ABD-DA24-4B1B-8D07-2D2ECC3BDBA6}" srcOrd="0" destOrd="0" presId="urn:microsoft.com/office/officeart/2005/8/layout/radial2"/>
    <dgm:cxn modelId="{975EFD7E-9BBE-4D57-809B-074E4A4E711C}" type="presOf" srcId="{07EFB20F-0489-48B2-B590-02B12B507BF1}" destId="{1F1F93C1-91FE-45AD-9A24-889186AA32DB}" srcOrd="0" destOrd="0" presId="urn:microsoft.com/office/officeart/2005/8/layout/radial2"/>
    <dgm:cxn modelId="{99659B54-0021-4CF6-B62D-252F567E5EE6}" type="presOf" srcId="{8C47E829-88B7-4D10-9422-85853CF9F64C}" destId="{99EBF99F-B173-45C0-8316-E23990276E7E}" srcOrd="0" destOrd="0" presId="urn:microsoft.com/office/officeart/2005/8/layout/radial2"/>
    <dgm:cxn modelId="{3BFA20A3-C6E8-47BC-8679-42000F526E5D}" type="presOf" srcId="{201BE479-9BAF-41C7-BEAA-97663215941A}" destId="{08A5B7E9-1462-40FD-B2D4-94D7D719B6A5}" srcOrd="0" destOrd="0" presId="urn:microsoft.com/office/officeart/2005/8/layout/radial2"/>
    <dgm:cxn modelId="{577F3FBA-02AD-49A9-B3CB-614755FE90B5}" srcId="{201BE479-9BAF-41C7-BEAA-97663215941A}" destId="{8C47E829-88B7-4D10-9422-85853CF9F64C}" srcOrd="2" destOrd="0" parTransId="{1C19E3B2-47DA-45D7-8422-59FAC4AD5C8E}" sibTransId="{5DEE09C1-6C9A-40FA-852A-CDBEC5D60773}"/>
    <dgm:cxn modelId="{3367782B-9331-478D-B5A4-4A6349FCE42C}" srcId="{4A8D6883-303D-4D41-A185-943E5EABF0AB}" destId="{07EFB20F-0489-48B2-B590-02B12B507BF1}" srcOrd="0" destOrd="0" parTransId="{5FDBE038-ECB2-4D3E-9B6D-C5C74E153F0F}" sibTransId="{0AA42CEE-9831-46B4-8443-0B208D528C14}"/>
    <dgm:cxn modelId="{89A8AF91-E3CA-4AFC-AB73-02CA244DD21C}" type="presOf" srcId="{101D4245-FFD6-4CCC-A1CF-D551F2FF952E}" destId="{EC0694E6-9E3C-48A8-8C73-6DF1A8202C31}" srcOrd="0" destOrd="0" presId="urn:microsoft.com/office/officeart/2005/8/layout/radial2"/>
    <dgm:cxn modelId="{C901BD58-EDCE-4BE7-8D2C-F292028244ED}" srcId="{201BE479-9BAF-41C7-BEAA-97663215941A}" destId="{65E19379-8A16-4F90-A1E6-FFB97ABE175C}" srcOrd="0" destOrd="0" parTransId="{F6E97602-FE27-4547-BFA6-A4211CF13455}" sibTransId="{480057B6-D8B0-4CA6-AA31-2073347086BE}"/>
    <dgm:cxn modelId="{6912F5D0-0E80-417C-8B11-91199B4774E4}" type="presOf" srcId="{4A8D6883-303D-4D41-A185-943E5EABF0AB}" destId="{0F2ABCF9-66C5-461E-BD33-CCE87F508BD3}" srcOrd="0" destOrd="0" presId="urn:microsoft.com/office/officeart/2005/8/layout/radial2"/>
    <dgm:cxn modelId="{4F0FC0D5-2CEA-4FBE-AF75-934B4A4BA6B3}" srcId="{201BE479-9BAF-41C7-BEAA-97663215941A}" destId="{4A8D6883-303D-4D41-A185-943E5EABF0AB}" srcOrd="1" destOrd="0" parTransId="{101D4245-FFD6-4CCC-A1CF-D551F2FF952E}" sibTransId="{93237398-D607-4BA5-B3D5-91291C4925AE}"/>
    <dgm:cxn modelId="{9381807F-1C0B-46D5-95C4-6DC4E8221639}" srcId="{65E19379-8A16-4F90-A1E6-FFB97ABE175C}" destId="{621F4894-46A7-4019-AD42-415D266DED9F}" srcOrd="0" destOrd="0" parTransId="{811DC84B-F6A5-4612-A7B9-F82A1DED39A6}" sibTransId="{D884E3E8-692D-4100-8264-FFD422911F6E}"/>
    <dgm:cxn modelId="{01B9A45E-FD93-469C-A437-32A1C29AA8E8}" type="presOf" srcId="{24AB179C-E834-423C-890F-9B626B3ECE5F}" destId="{4F470FA8-35A5-4CBE-98F4-74CF0390706C}" srcOrd="0" destOrd="0" presId="urn:microsoft.com/office/officeart/2005/8/layout/radial2"/>
    <dgm:cxn modelId="{8252BA7C-9317-437E-A0DB-62343D576D3B}" type="presOf" srcId="{65E19379-8A16-4F90-A1E6-FFB97ABE175C}" destId="{7BB8B40F-7269-43FB-8373-7D67DDAE5A5A}" srcOrd="0" destOrd="0" presId="urn:microsoft.com/office/officeart/2005/8/layout/radial2"/>
    <dgm:cxn modelId="{FD0B59AB-A379-4686-920A-2DD0377111FF}" srcId="{8C47E829-88B7-4D10-9422-85853CF9F64C}" destId="{24AB179C-E834-423C-890F-9B626B3ECE5F}" srcOrd="0" destOrd="0" parTransId="{FB596E4A-7827-47E4-8910-15EAFC95AD1D}" sibTransId="{14758BF7-BD80-4D7D-9698-D2085C8A0065}"/>
    <dgm:cxn modelId="{8AF7F35D-7026-434D-8CE1-77466A84E3C4}" type="presParOf" srcId="{08A5B7E9-1462-40FD-B2D4-94D7D719B6A5}" destId="{61276B4D-F61D-4E20-8FB5-C00701FEFC18}" srcOrd="0" destOrd="0" presId="urn:microsoft.com/office/officeart/2005/8/layout/radial2"/>
    <dgm:cxn modelId="{CEB57560-E255-4E1F-836F-84AB61671BEF}" type="presParOf" srcId="{61276B4D-F61D-4E20-8FB5-C00701FEFC18}" destId="{1E3092F4-8765-4E84-B99D-3FCF89AC5923}" srcOrd="0" destOrd="0" presId="urn:microsoft.com/office/officeart/2005/8/layout/radial2"/>
    <dgm:cxn modelId="{919C8954-63D7-4D20-8D66-6FC0908E3AE0}" type="presParOf" srcId="{1E3092F4-8765-4E84-B99D-3FCF89AC5923}" destId="{307420D5-37F1-4BBB-99F9-56CE25E5EE58}" srcOrd="0" destOrd="0" presId="urn:microsoft.com/office/officeart/2005/8/layout/radial2"/>
    <dgm:cxn modelId="{5252D38C-60A8-44BA-83B3-A7D75F7C83AC}" type="presParOf" srcId="{1E3092F4-8765-4E84-B99D-3FCF89AC5923}" destId="{CC1A40E4-9636-44DC-BF34-46EA7CDF987C}" srcOrd="1" destOrd="0" presId="urn:microsoft.com/office/officeart/2005/8/layout/radial2"/>
    <dgm:cxn modelId="{4261DC14-21DF-4FF6-A3D2-C85772D3A322}" type="presParOf" srcId="{61276B4D-F61D-4E20-8FB5-C00701FEFC18}" destId="{8A557D05-9C06-4EE3-A20B-EFF92550735D}" srcOrd="1" destOrd="0" presId="urn:microsoft.com/office/officeart/2005/8/layout/radial2"/>
    <dgm:cxn modelId="{F16AE2E0-966B-4C0E-922C-EA9A64C2D340}" type="presParOf" srcId="{61276B4D-F61D-4E20-8FB5-C00701FEFC18}" destId="{98964306-054A-428C-B0DE-E935942F7232}" srcOrd="2" destOrd="0" presId="urn:microsoft.com/office/officeart/2005/8/layout/radial2"/>
    <dgm:cxn modelId="{3B411A59-0833-4B77-ACE6-8E7206668116}" type="presParOf" srcId="{98964306-054A-428C-B0DE-E935942F7232}" destId="{7BB8B40F-7269-43FB-8373-7D67DDAE5A5A}" srcOrd="0" destOrd="0" presId="urn:microsoft.com/office/officeart/2005/8/layout/radial2"/>
    <dgm:cxn modelId="{4B881760-61A3-4F51-AB68-7D78A220E5A2}" type="presParOf" srcId="{98964306-054A-428C-B0DE-E935942F7232}" destId="{1B172377-95EB-4467-A87F-9ECC526BECCC}" srcOrd="1" destOrd="0" presId="urn:microsoft.com/office/officeart/2005/8/layout/radial2"/>
    <dgm:cxn modelId="{BB025A31-6C60-4C0C-8DA8-3B93CB885CED}" type="presParOf" srcId="{61276B4D-F61D-4E20-8FB5-C00701FEFC18}" destId="{EC0694E6-9E3C-48A8-8C73-6DF1A8202C31}" srcOrd="3" destOrd="0" presId="urn:microsoft.com/office/officeart/2005/8/layout/radial2"/>
    <dgm:cxn modelId="{AB9B5D28-60FA-44A6-AEFE-8C20B95F5ECC}" type="presParOf" srcId="{61276B4D-F61D-4E20-8FB5-C00701FEFC18}" destId="{EF144EB7-0514-4271-B8AC-049F07AE5BD6}" srcOrd="4" destOrd="0" presId="urn:microsoft.com/office/officeart/2005/8/layout/radial2"/>
    <dgm:cxn modelId="{A9CAB1D7-F520-46E1-942D-521CA5C7DCB8}" type="presParOf" srcId="{EF144EB7-0514-4271-B8AC-049F07AE5BD6}" destId="{0F2ABCF9-66C5-461E-BD33-CCE87F508BD3}" srcOrd="0" destOrd="0" presId="urn:microsoft.com/office/officeart/2005/8/layout/radial2"/>
    <dgm:cxn modelId="{502DD641-0EF5-409B-A913-95858BC2AF31}" type="presParOf" srcId="{EF144EB7-0514-4271-B8AC-049F07AE5BD6}" destId="{1F1F93C1-91FE-45AD-9A24-889186AA32DB}" srcOrd="1" destOrd="0" presId="urn:microsoft.com/office/officeart/2005/8/layout/radial2"/>
    <dgm:cxn modelId="{39017845-2530-4B69-B2D9-EE9F42852507}" type="presParOf" srcId="{61276B4D-F61D-4E20-8FB5-C00701FEFC18}" destId="{57289ABD-DA24-4B1B-8D07-2D2ECC3BDBA6}" srcOrd="5" destOrd="0" presId="urn:microsoft.com/office/officeart/2005/8/layout/radial2"/>
    <dgm:cxn modelId="{E32A53BF-637B-4787-92E3-119EFD601FAB}" type="presParOf" srcId="{61276B4D-F61D-4E20-8FB5-C00701FEFC18}" destId="{B8109742-0C5E-4E17-A287-1AB53504EFDA}" srcOrd="6" destOrd="0" presId="urn:microsoft.com/office/officeart/2005/8/layout/radial2"/>
    <dgm:cxn modelId="{4F204021-0FDC-40FB-89B0-EBF83754DD10}" type="presParOf" srcId="{B8109742-0C5E-4E17-A287-1AB53504EFDA}" destId="{99EBF99F-B173-45C0-8316-E23990276E7E}" srcOrd="0" destOrd="0" presId="urn:microsoft.com/office/officeart/2005/8/layout/radial2"/>
    <dgm:cxn modelId="{0C68C134-27AD-4090-8248-B97A72428A57}" type="presParOf" srcId="{B8109742-0C5E-4E17-A287-1AB53504EFDA}" destId="{4F470FA8-35A5-4CBE-98F4-74CF0390706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67BB9F-B03A-4D12-BA1C-B8FF8F51ED28}"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zh-CN" altLang="en-US"/>
        </a:p>
      </dgm:t>
    </dgm:pt>
    <dgm:pt modelId="{BA0B8ACF-8EB5-4A88-AF12-CDCAA0C42B6B}">
      <dgm:prSet phldrT="[文本]"/>
      <dgm:spPr/>
      <dgm:t>
        <a:bodyPr/>
        <a:lstStyle/>
        <a:p>
          <a:r>
            <a:rPr lang="zh-CN" altLang="en-US" dirty="0"/>
            <a:t>支持云计算和集群部署</a:t>
          </a:r>
        </a:p>
      </dgm:t>
    </dgm:pt>
    <dgm:pt modelId="{39FD5570-A9DC-4739-9E7C-0E2E79FE4A9E}" type="parTrans" cxnId="{56BE713A-A873-4B64-B30D-A4665F83C06E}">
      <dgm:prSet/>
      <dgm:spPr/>
      <dgm:t>
        <a:bodyPr/>
        <a:lstStyle/>
        <a:p>
          <a:endParaRPr lang="zh-CN" altLang="en-US"/>
        </a:p>
      </dgm:t>
    </dgm:pt>
    <dgm:pt modelId="{3D9C05AE-8C15-4AB8-AB4D-2BD020E566DB}" type="sibTrans" cxnId="{56BE713A-A873-4B64-B30D-A4665F83C06E}">
      <dgm:prSet/>
      <dgm:spPr/>
      <dgm:t>
        <a:bodyPr/>
        <a:lstStyle/>
        <a:p>
          <a:endParaRPr lang="zh-CN" altLang="en-US"/>
        </a:p>
      </dgm:t>
    </dgm:pt>
    <dgm:pt modelId="{9057EA71-B425-4FE7-AE85-CEA64870869D}">
      <dgm:prSet phldrT="[文本]"/>
      <dgm:spPr/>
      <dgm:t>
        <a:bodyPr/>
        <a:lstStyle/>
        <a:p>
          <a:r>
            <a:rPr lang="zh-CN" altLang="en-US" dirty="0"/>
            <a:t>数据、服务、平台应用安全</a:t>
          </a:r>
        </a:p>
      </dgm:t>
    </dgm:pt>
    <dgm:pt modelId="{5CB78573-6A5A-4F5F-8F14-289EBBDF2222}" type="parTrans" cxnId="{2FDA70F5-EA26-4274-A3E5-71A4F10FAB55}">
      <dgm:prSet/>
      <dgm:spPr/>
      <dgm:t>
        <a:bodyPr/>
        <a:lstStyle/>
        <a:p>
          <a:endParaRPr lang="zh-CN" altLang="en-US"/>
        </a:p>
      </dgm:t>
    </dgm:pt>
    <dgm:pt modelId="{910BA691-C138-4A6B-B13C-1BD318D736B2}" type="sibTrans" cxnId="{2FDA70F5-EA26-4274-A3E5-71A4F10FAB55}">
      <dgm:prSet/>
      <dgm:spPr/>
      <dgm:t>
        <a:bodyPr/>
        <a:lstStyle/>
        <a:p>
          <a:endParaRPr lang="zh-CN" altLang="en-US"/>
        </a:p>
      </dgm:t>
    </dgm:pt>
    <dgm:pt modelId="{9C2C67D5-6830-40BD-AF51-DE14A070CF69}">
      <dgm:prSet phldrT="[文本]"/>
      <dgm:spPr/>
      <dgm:t>
        <a:bodyPr/>
        <a:lstStyle/>
        <a:p>
          <a:r>
            <a:rPr lang="zh-CN" altLang="en-US" dirty="0"/>
            <a:t>面向互联网、政府内网、企业</a:t>
          </a:r>
          <a:r>
            <a:rPr lang="en-US" altLang="zh-CN" dirty="0"/>
            <a:t>ERP</a:t>
          </a:r>
          <a:endParaRPr lang="zh-CN" altLang="en-US" dirty="0"/>
        </a:p>
      </dgm:t>
    </dgm:pt>
    <dgm:pt modelId="{6C236224-1CB4-478B-9F15-D44BA975236C}" type="parTrans" cxnId="{289934A5-5799-42B3-889B-5D14B4214BDF}">
      <dgm:prSet/>
      <dgm:spPr/>
      <dgm:t>
        <a:bodyPr/>
        <a:lstStyle/>
        <a:p>
          <a:endParaRPr lang="zh-CN" altLang="en-US"/>
        </a:p>
      </dgm:t>
    </dgm:pt>
    <dgm:pt modelId="{8234453B-9BD8-49E5-9DCC-B57F4FA08911}" type="sibTrans" cxnId="{289934A5-5799-42B3-889B-5D14B4214BDF}">
      <dgm:prSet/>
      <dgm:spPr/>
      <dgm:t>
        <a:bodyPr/>
        <a:lstStyle/>
        <a:p>
          <a:endParaRPr lang="zh-CN" altLang="en-US"/>
        </a:p>
      </dgm:t>
    </dgm:pt>
    <dgm:pt modelId="{FD350951-92FE-4162-84E6-910DF7A2DA8E}" type="pres">
      <dgm:prSet presAssocID="{8E67BB9F-B03A-4D12-BA1C-B8FF8F51ED28}" presName="Name0" presStyleCnt="0">
        <dgm:presLayoutVars>
          <dgm:dir/>
          <dgm:animLvl val="lvl"/>
          <dgm:resizeHandles/>
        </dgm:presLayoutVars>
      </dgm:prSet>
      <dgm:spPr/>
    </dgm:pt>
    <dgm:pt modelId="{E33BBD82-F858-46F6-9D7A-B90918FAC177}" type="pres">
      <dgm:prSet presAssocID="{9C2C67D5-6830-40BD-AF51-DE14A070CF69}" presName="linNode" presStyleCnt="0"/>
      <dgm:spPr/>
    </dgm:pt>
    <dgm:pt modelId="{09997B00-3D97-4AA7-A86A-F0E0C80CCAC5}" type="pres">
      <dgm:prSet presAssocID="{9C2C67D5-6830-40BD-AF51-DE14A070CF69}" presName="parentShp" presStyleLbl="node1" presStyleIdx="0" presStyleCnt="3">
        <dgm:presLayoutVars>
          <dgm:bulletEnabled val="1"/>
        </dgm:presLayoutVars>
      </dgm:prSet>
      <dgm:spPr/>
    </dgm:pt>
    <dgm:pt modelId="{C0F94582-F0D0-4114-BCDF-D022CBD9F016}" type="pres">
      <dgm:prSet presAssocID="{9C2C67D5-6830-40BD-AF51-DE14A070CF69}" presName="childShp" presStyleLbl="bgAccFollowNode1" presStyleIdx="0" presStyleCnt="3">
        <dgm:presLayoutVars>
          <dgm:bulletEnabled val="1"/>
        </dgm:presLayoutVars>
      </dgm:prSet>
      <dgm:spPr/>
    </dgm:pt>
    <dgm:pt modelId="{9D53459A-51A5-4F0E-8B86-D376E848BB31}" type="pres">
      <dgm:prSet presAssocID="{8234453B-9BD8-49E5-9DCC-B57F4FA08911}" presName="spacing" presStyleCnt="0"/>
      <dgm:spPr/>
    </dgm:pt>
    <dgm:pt modelId="{5ADFBBEB-422F-4E99-B84C-35E3A1E2A38C}" type="pres">
      <dgm:prSet presAssocID="{BA0B8ACF-8EB5-4A88-AF12-CDCAA0C42B6B}" presName="linNode" presStyleCnt="0"/>
      <dgm:spPr/>
    </dgm:pt>
    <dgm:pt modelId="{5F55760A-5668-4907-8D25-73046D14CC65}" type="pres">
      <dgm:prSet presAssocID="{BA0B8ACF-8EB5-4A88-AF12-CDCAA0C42B6B}" presName="parentShp" presStyleLbl="node1" presStyleIdx="1" presStyleCnt="3">
        <dgm:presLayoutVars>
          <dgm:bulletEnabled val="1"/>
        </dgm:presLayoutVars>
      </dgm:prSet>
      <dgm:spPr/>
    </dgm:pt>
    <dgm:pt modelId="{045534D0-0765-484A-8FAC-FF4E00F8AA64}" type="pres">
      <dgm:prSet presAssocID="{BA0B8ACF-8EB5-4A88-AF12-CDCAA0C42B6B}" presName="childShp" presStyleLbl="bgAccFollowNode1" presStyleIdx="1" presStyleCnt="3">
        <dgm:presLayoutVars>
          <dgm:bulletEnabled val="1"/>
        </dgm:presLayoutVars>
      </dgm:prSet>
      <dgm:spPr/>
    </dgm:pt>
    <dgm:pt modelId="{A0605A8B-E357-4FD0-B2FE-88BDAEBAA8B3}" type="pres">
      <dgm:prSet presAssocID="{3D9C05AE-8C15-4AB8-AB4D-2BD020E566DB}" presName="spacing" presStyleCnt="0"/>
      <dgm:spPr/>
    </dgm:pt>
    <dgm:pt modelId="{558BBF9E-9CAC-4252-90C1-EA447612C075}" type="pres">
      <dgm:prSet presAssocID="{9057EA71-B425-4FE7-AE85-CEA64870869D}" presName="linNode" presStyleCnt="0"/>
      <dgm:spPr/>
    </dgm:pt>
    <dgm:pt modelId="{87FF0F37-7DEE-4AB0-98B2-5C1A9EE5C5FE}" type="pres">
      <dgm:prSet presAssocID="{9057EA71-B425-4FE7-AE85-CEA64870869D}" presName="parentShp" presStyleLbl="node1" presStyleIdx="2" presStyleCnt="3">
        <dgm:presLayoutVars>
          <dgm:bulletEnabled val="1"/>
        </dgm:presLayoutVars>
      </dgm:prSet>
      <dgm:spPr/>
    </dgm:pt>
    <dgm:pt modelId="{D665F971-C38F-448B-AF60-97D14736DC9A}" type="pres">
      <dgm:prSet presAssocID="{9057EA71-B425-4FE7-AE85-CEA64870869D}" presName="childShp" presStyleLbl="bgAccFollowNode1" presStyleIdx="2" presStyleCnt="3">
        <dgm:presLayoutVars>
          <dgm:bulletEnabled val="1"/>
        </dgm:presLayoutVars>
      </dgm:prSet>
      <dgm:spPr/>
    </dgm:pt>
  </dgm:ptLst>
  <dgm:cxnLst>
    <dgm:cxn modelId="{289934A5-5799-42B3-889B-5D14B4214BDF}" srcId="{8E67BB9F-B03A-4D12-BA1C-B8FF8F51ED28}" destId="{9C2C67D5-6830-40BD-AF51-DE14A070CF69}" srcOrd="0" destOrd="0" parTransId="{6C236224-1CB4-478B-9F15-D44BA975236C}" sibTransId="{8234453B-9BD8-49E5-9DCC-B57F4FA08911}"/>
    <dgm:cxn modelId="{2FDA70F5-EA26-4274-A3E5-71A4F10FAB55}" srcId="{8E67BB9F-B03A-4D12-BA1C-B8FF8F51ED28}" destId="{9057EA71-B425-4FE7-AE85-CEA64870869D}" srcOrd="2" destOrd="0" parTransId="{5CB78573-6A5A-4F5F-8F14-289EBBDF2222}" sibTransId="{910BA691-C138-4A6B-B13C-1BD318D736B2}"/>
    <dgm:cxn modelId="{88A16FCF-6DE9-452E-986F-80611813229E}" type="presOf" srcId="{9C2C67D5-6830-40BD-AF51-DE14A070CF69}" destId="{09997B00-3D97-4AA7-A86A-F0E0C80CCAC5}" srcOrd="0" destOrd="0" presId="urn:microsoft.com/office/officeart/2005/8/layout/vList6"/>
    <dgm:cxn modelId="{56BE713A-A873-4B64-B30D-A4665F83C06E}" srcId="{8E67BB9F-B03A-4D12-BA1C-B8FF8F51ED28}" destId="{BA0B8ACF-8EB5-4A88-AF12-CDCAA0C42B6B}" srcOrd="1" destOrd="0" parTransId="{39FD5570-A9DC-4739-9E7C-0E2E79FE4A9E}" sibTransId="{3D9C05AE-8C15-4AB8-AB4D-2BD020E566DB}"/>
    <dgm:cxn modelId="{BC626D9B-DE74-4D89-A9D8-25D20B958E93}" type="presOf" srcId="{BA0B8ACF-8EB5-4A88-AF12-CDCAA0C42B6B}" destId="{5F55760A-5668-4907-8D25-73046D14CC65}" srcOrd="0" destOrd="0" presId="urn:microsoft.com/office/officeart/2005/8/layout/vList6"/>
    <dgm:cxn modelId="{42FE28CF-A2DE-4044-8A41-4F5F7D6FCED1}" type="presOf" srcId="{8E67BB9F-B03A-4D12-BA1C-B8FF8F51ED28}" destId="{FD350951-92FE-4162-84E6-910DF7A2DA8E}" srcOrd="0" destOrd="0" presId="urn:microsoft.com/office/officeart/2005/8/layout/vList6"/>
    <dgm:cxn modelId="{BFBFDCBC-F916-4642-A933-E5A216431835}" type="presOf" srcId="{9057EA71-B425-4FE7-AE85-CEA64870869D}" destId="{87FF0F37-7DEE-4AB0-98B2-5C1A9EE5C5FE}" srcOrd="0" destOrd="0" presId="urn:microsoft.com/office/officeart/2005/8/layout/vList6"/>
    <dgm:cxn modelId="{04BC3488-73ED-4D8C-92B3-A2C437888D97}" type="presParOf" srcId="{FD350951-92FE-4162-84E6-910DF7A2DA8E}" destId="{E33BBD82-F858-46F6-9D7A-B90918FAC177}" srcOrd="0" destOrd="0" presId="urn:microsoft.com/office/officeart/2005/8/layout/vList6"/>
    <dgm:cxn modelId="{CCF69610-CBC8-4EC2-A3A9-88B2CFAD145F}" type="presParOf" srcId="{E33BBD82-F858-46F6-9D7A-B90918FAC177}" destId="{09997B00-3D97-4AA7-A86A-F0E0C80CCAC5}" srcOrd="0" destOrd="0" presId="urn:microsoft.com/office/officeart/2005/8/layout/vList6"/>
    <dgm:cxn modelId="{EC5360A7-EFF1-4CFE-9D2A-13EBA260C382}" type="presParOf" srcId="{E33BBD82-F858-46F6-9D7A-B90918FAC177}" destId="{C0F94582-F0D0-4114-BCDF-D022CBD9F016}" srcOrd="1" destOrd="0" presId="urn:microsoft.com/office/officeart/2005/8/layout/vList6"/>
    <dgm:cxn modelId="{D1865ADD-8C7D-4484-8098-B610CE62C07B}" type="presParOf" srcId="{FD350951-92FE-4162-84E6-910DF7A2DA8E}" destId="{9D53459A-51A5-4F0E-8B86-D376E848BB31}" srcOrd="1" destOrd="0" presId="urn:microsoft.com/office/officeart/2005/8/layout/vList6"/>
    <dgm:cxn modelId="{249158BD-9766-43E4-86DE-5C1D010A7ED2}" type="presParOf" srcId="{FD350951-92FE-4162-84E6-910DF7A2DA8E}" destId="{5ADFBBEB-422F-4E99-B84C-35E3A1E2A38C}" srcOrd="2" destOrd="0" presId="urn:microsoft.com/office/officeart/2005/8/layout/vList6"/>
    <dgm:cxn modelId="{EE80C392-2537-4F35-AD49-52F012E65FEA}" type="presParOf" srcId="{5ADFBBEB-422F-4E99-B84C-35E3A1E2A38C}" destId="{5F55760A-5668-4907-8D25-73046D14CC65}" srcOrd="0" destOrd="0" presId="urn:microsoft.com/office/officeart/2005/8/layout/vList6"/>
    <dgm:cxn modelId="{51724FC5-0F3D-4DB9-9891-A9947117A796}" type="presParOf" srcId="{5ADFBBEB-422F-4E99-B84C-35E3A1E2A38C}" destId="{045534D0-0765-484A-8FAC-FF4E00F8AA64}" srcOrd="1" destOrd="0" presId="urn:microsoft.com/office/officeart/2005/8/layout/vList6"/>
    <dgm:cxn modelId="{7485D1DD-53F7-42D4-BDA8-2B4FA09441C9}" type="presParOf" srcId="{FD350951-92FE-4162-84E6-910DF7A2DA8E}" destId="{A0605A8B-E357-4FD0-B2FE-88BDAEBAA8B3}" srcOrd="3" destOrd="0" presId="urn:microsoft.com/office/officeart/2005/8/layout/vList6"/>
    <dgm:cxn modelId="{12C4DFFD-F5FE-41B9-8153-F38ED884683E}" type="presParOf" srcId="{FD350951-92FE-4162-84E6-910DF7A2DA8E}" destId="{558BBF9E-9CAC-4252-90C1-EA447612C075}" srcOrd="4" destOrd="0" presId="urn:microsoft.com/office/officeart/2005/8/layout/vList6"/>
    <dgm:cxn modelId="{C16DB4E0-1CEF-466E-B8C9-E0ED67A44435}" type="presParOf" srcId="{558BBF9E-9CAC-4252-90C1-EA447612C075}" destId="{87FF0F37-7DEE-4AB0-98B2-5C1A9EE5C5FE}" srcOrd="0" destOrd="0" presId="urn:microsoft.com/office/officeart/2005/8/layout/vList6"/>
    <dgm:cxn modelId="{A23AE732-FA85-4311-9D3F-C0EB41069383}" type="presParOf" srcId="{558BBF9E-9CAC-4252-90C1-EA447612C075}" destId="{D665F971-C38F-448B-AF60-97D14736DC9A}"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8C0B8D-694F-49A2-B609-E5496E9840ED}" type="doc">
      <dgm:prSet loTypeId="urn:microsoft.com/office/officeart/2008/layout/HexagonCluster" loCatId="picture" qsTypeId="urn:microsoft.com/office/officeart/2005/8/quickstyle/simple4" qsCatId="simple" csTypeId="urn:microsoft.com/office/officeart/2005/8/colors/colorful3" csCatId="colorful" phldr="1"/>
      <dgm:spPr/>
      <dgm:t>
        <a:bodyPr/>
        <a:lstStyle/>
        <a:p>
          <a:endParaRPr lang="zh-CN" altLang="en-US"/>
        </a:p>
      </dgm:t>
    </dgm:pt>
    <dgm:pt modelId="{7FF25BB6-240C-46FE-87E9-1B6801D730C9}">
      <dgm:prSet phldrT="[文本]"/>
      <dgm:spPr/>
      <dgm:t>
        <a:bodyPr/>
        <a:lstStyle/>
        <a:p>
          <a:r>
            <a:rPr lang="zh-CN" altLang="en-US" dirty="0"/>
            <a:t>市政</a:t>
          </a:r>
        </a:p>
      </dgm:t>
    </dgm:pt>
    <dgm:pt modelId="{49D7660A-3019-4329-BD7C-D69F5B5F14D5}" type="parTrans" cxnId="{D3A8473E-760D-4DBB-AE8B-09B411A0BFEB}">
      <dgm:prSet/>
      <dgm:spPr/>
      <dgm:t>
        <a:bodyPr/>
        <a:lstStyle/>
        <a:p>
          <a:endParaRPr lang="zh-CN" altLang="en-US"/>
        </a:p>
      </dgm:t>
    </dgm:pt>
    <dgm:pt modelId="{6FB53EB7-A5EE-4B1F-AEC5-F7E04A74537E}" type="sibTrans" cxnId="{D3A8473E-760D-4DBB-AE8B-09B411A0BFE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81F75B61-9D3A-4A0E-AE56-AA568FE733DC}">
      <dgm:prSet phldrT="[文本]"/>
      <dgm:spPr/>
      <dgm:t>
        <a:bodyPr/>
        <a:lstStyle/>
        <a:p>
          <a:r>
            <a:rPr lang="zh-CN" altLang="en-US" dirty="0"/>
            <a:t>公安</a:t>
          </a:r>
        </a:p>
      </dgm:t>
    </dgm:pt>
    <dgm:pt modelId="{68CF1435-B405-42E0-B105-742F56F4028B}" type="parTrans" cxnId="{AE423F7B-28C7-43AB-BE0B-9217E15EE3CA}">
      <dgm:prSet/>
      <dgm:spPr/>
      <dgm:t>
        <a:bodyPr/>
        <a:lstStyle/>
        <a:p>
          <a:endParaRPr lang="zh-CN" altLang="en-US"/>
        </a:p>
      </dgm:t>
    </dgm:pt>
    <dgm:pt modelId="{94CE9087-86B5-43FC-B4B8-1492945A9173}" type="sibTrans" cxnId="{AE423F7B-28C7-43AB-BE0B-9217E15EE3CA}">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BAD1CCB8-1061-41BB-9E3F-DCB993A9346C}">
      <dgm:prSet phldrT="[文本]"/>
      <dgm:spPr/>
      <dgm:t>
        <a:bodyPr/>
        <a:lstStyle/>
        <a:p>
          <a:r>
            <a:rPr lang="zh-CN" altLang="en-US" dirty="0"/>
            <a:t>规划</a:t>
          </a:r>
        </a:p>
      </dgm:t>
    </dgm:pt>
    <dgm:pt modelId="{03EC040D-EE8A-4095-9974-A6E96F1FB142}" type="parTrans" cxnId="{2ABF0FFC-A4CD-4958-8B2C-05F84CD84440}">
      <dgm:prSet/>
      <dgm:spPr/>
      <dgm:t>
        <a:bodyPr/>
        <a:lstStyle/>
        <a:p>
          <a:endParaRPr lang="zh-CN" altLang="en-US"/>
        </a:p>
      </dgm:t>
    </dgm:pt>
    <dgm:pt modelId="{5144B188-1CD1-4012-AA96-71CFBBBD0F39}" type="sibTrans" cxnId="{2ABF0FFC-A4CD-4958-8B2C-05F84CD84440}">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07498D90-5D40-45A4-AAC0-3BB5DD911D28}">
      <dgm:prSet phldrT="[文本]"/>
      <dgm:spPr/>
      <dgm:t>
        <a:bodyPr/>
        <a:lstStyle/>
        <a:p>
          <a:r>
            <a:rPr lang="zh-CN" altLang="en-US" dirty="0"/>
            <a:t>智慧交通</a:t>
          </a:r>
        </a:p>
      </dgm:t>
    </dgm:pt>
    <dgm:pt modelId="{FABF7F4D-801B-4958-82E7-B740F83BE743}" type="parTrans" cxnId="{48A9D288-FAA2-49AB-8DDD-1D63F618A792}">
      <dgm:prSet/>
      <dgm:spPr/>
      <dgm:t>
        <a:bodyPr/>
        <a:lstStyle/>
        <a:p>
          <a:endParaRPr lang="zh-CN" altLang="en-US"/>
        </a:p>
      </dgm:t>
    </dgm:pt>
    <dgm:pt modelId="{F066CEDB-C6F3-4657-B0A0-84BE7A38EDB3}" type="sibTrans" cxnId="{48A9D288-FAA2-49AB-8DDD-1D63F618A792}">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EA799F00-42E1-4F86-BE2D-0A5DD4ABD80E}">
      <dgm:prSet phldrT="[文本]"/>
      <dgm:spPr/>
      <dgm:t>
        <a:bodyPr/>
        <a:lstStyle/>
        <a:p>
          <a:r>
            <a:rPr lang="zh-CN" altLang="en-US" dirty="0"/>
            <a:t>应急安防</a:t>
          </a:r>
        </a:p>
      </dgm:t>
    </dgm:pt>
    <dgm:pt modelId="{C254340A-BFD2-4697-B9F0-64B0F9AE4D73}" type="parTrans" cxnId="{9A0CAC7A-4321-4E6D-867D-AE532FAB6FCD}">
      <dgm:prSet/>
      <dgm:spPr/>
      <dgm:t>
        <a:bodyPr/>
        <a:lstStyle/>
        <a:p>
          <a:endParaRPr lang="zh-CN" altLang="en-US"/>
        </a:p>
      </dgm:t>
    </dgm:pt>
    <dgm:pt modelId="{289099F6-3B31-49A8-A17D-B9C1FCE7F412}" type="sibTrans" cxnId="{9A0CAC7A-4321-4E6D-867D-AE532FAB6FCD}">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A640F8CC-B23A-4D99-8E80-0FDA0E737A96}">
      <dgm:prSet phldrT="[文本]"/>
      <dgm:spPr/>
      <dgm:t>
        <a:bodyPr/>
        <a:lstStyle/>
        <a:p>
          <a:r>
            <a:rPr lang="zh-CN" altLang="en-US" dirty="0"/>
            <a:t>数字工厂</a:t>
          </a:r>
        </a:p>
      </dgm:t>
    </dgm:pt>
    <dgm:pt modelId="{936664C8-1700-4E88-A6C6-2BC7CC6D92B0}" type="parTrans" cxnId="{0A91E615-9D2F-4E8E-96B8-C26F1238B214}">
      <dgm:prSet/>
      <dgm:spPr/>
      <dgm:t>
        <a:bodyPr/>
        <a:lstStyle/>
        <a:p>
          <a:endParaRPr lang="zh-CN" altLang="en-US"/>
        </a:p>
      </dgm:t>
    </dgm:pt>
    <dgm:pt modelId="{747A7AB7-C522-4DE1-B96D-947FBBE425E2}" type="sibTrans" cxnId="{0A91E615-9D2F-4E8E-96B8-C26F1238B214}">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F9CDF640-99E6-4596-95C7-BDDD86E066AE}">
      <dgm:prSet phldrT="[文本]"/>
      <dgm:spPr/>
      <dgm:t>
        <a:bodyPr/>
        <a:lstStyle/>
        <a:p>
          <a:r>
            <a:rPr lang="zh-CN" altLang="en-US" dirty="0"/>
            <a:t>智慧园区</a:t>
          </a:r>
        </a:p>
      </dgm:t>
    </dgm:pt>
    <dgm:pt modelId="{3653C8F6-C09B-4715-90B2-C860A19D7979}" type="parTrans" cxnId="{563A39D6-4D00-4003-9C44-B6357F0CED94}">
      <dgm:prSet/>
      <dgm:spPr/>
      <dgm:t>
        <a:bodyPr/>
        <a:lstStyle/>
        <a:p>
          <a:endParaRPr lang="zh-CN" altLang="en-US"/>
        </a:p>
      </dgm:t>
    </dgm:pt>
    <dgm:pt modelId="{198AC26A-629F-4BEE-A0E6-120EB6FC0C86}" type="sibTrans" cxnId="{563A39D6-4D00-4003-9C44-B6357F0CED94}">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759EA745-8612-4DBB-8ED9-B76E28E361A3}">
      <dgm:prSet phldrT="[文本]"/>
      <dgm:spPr/>
      <dgm:t>
        <a:bodyPr/>
        <a:lstStyle/>
        <a:p>
          <a:r>
            <a:rPr lang="zh-CN" altLang="en-US" dirty="0"/>
            <a:t>数字城市</a:t>
          </a:r>
        </a:p>
      </dgm:t>
    </dgm:pt>
    <dgm:pt modelId="{8F657FBC-D0A4-471A-88BD-FE85C8DD25DF}" type="parTrans" cxnId="{57CB43A0-595E-4702-A0A1-5C933C7DFAA0}">
      <dgm:prSet/>
      <dgm:spPr/>
      <dgm:t>
        <a:bodyPr/>
        <a:lstStyle/>
        <a:p>
          <a:endParaRPr lang="zh-CN" altLang="en-US"/>
        </a:p>
      </dgm:t>
    </dgm:pt>
    <dgm:pt modelId="{2CD21D37-6DBC-4410-8FE8-2A4D8C81265C}" type="sibTrans" cxnId="{57CB43A0-595E-4702-A0A1-5C933C7DFAA0}">
      <dgm:prSet/>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86DCC82A-3847-4CDF-ACD0-9D4E323BBAFF}">
      <dgm:prSet phldrT="[文本]"/>
      <dgm:spPr/>
      <dgm:t>
        <a:bodyPr/>
        <a:lstStyle/>
        <a:p>
          <a:r>
            <a:rPr lang="zh-CN" altLang="en-US" dirty="0"/>
            <a:t>旅游</a:t>
          </a:r>
        </a:p>
      </dgm:t>
    </dgm:pt>
    <dgm:pt modelId="{F35D8F0A-7AD7-43EF-A427-A77C116EB906}" type="parTrans" cxnId="{3B04B13D-C88A-461F-8974-4D3D078BAAAC}">
      <dgm:prSet/>
      <dgm:spPr/>
      <dgm:t>
        <a:bodyPr/>
        <a:lstStyle/>
        <a:p>
          <a:endParaRPr lang="zh-CN" altLang="en-US"/>
        </a:p>
      </dgm:t>
    </dgm:pt>
    <dgm:pt modelId="{E11E7B1C-C440-4795-A6B3-798A73A28108}" type="sibTrans" cxnId="{3B04B13D-C88A-461F-8974-4D3D078BAAAC}">
      <dgm:prSet/>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542A03B7-26E0-419C-94D6-F738056DD56C}">
      <dgm:prSet phldrT="[文本]"/>
      <dgm:spPr/>
      <dgm:t>
        <a:bodyPr/>
        <a:lstStyle/>
        <a:p>
          <a:r>
            <a:rPr lang="zh-CN" altLang="en-US" dirty="0"/>
            <a:t>国土</a:t>
          </a:r>
        </a:p>
      </dgm:t>
    </dgm:pt>
    <dgm:pt modelId="{DE8947BD-8518-464B-B0CA-084532C99A9E}" type="sibTrans" cxnId="{6E58DE61-700F-4F50-992E-7F1EDE49BC84}">
      <dgm:prSet/>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90173948-3465-4AD5-AA96-C41EBBBD8A28}" type="parTrans" cxnId="{6E58DE61-700F-4F50-992E-7F1EDE49BC84}">
      <dgm:prSet/>
      <dgm:spPr/>
      <dgm:t>
        <a:bodyPr/>
        <a:lstStyle/>
        <a:p>
          <a:endParaRPr lang="zh-CN" altLang="en-US"/>
        </a:p>
      </dgm:t>
    </dgm:pt>
    <dgm:pt modelId="{BE0B4CCF-CF2B-4DFC-9716-A08AC70D59CF}" type="pres">
      <dgm:prSet presAssocID="{838C0B8D-694F-49A2-B609-E5496E9840ED}" presName="Name0" presStyleCnt="0">
        <dgm:presLayoutVars>
          <dgm:chMax val="21"/>
          <dgm:chPref val="21"/>
        </dgm:presLayoutVars>
      </dgm:prSet>
      <dgm:spPr/>
    </dgm:pt>
    <dgm:pt modelId="{81BBC689-9090-49B1-B193-B0E323327789}" type="pres">
      <dgm:prSet presAssocID="{7FF25BB6-240C-46FE-87E9-1B6801D730C9}" presName="text1" presStyleCnt="0"/>
      <dgm:spPr/>
    </dgm:pt>
    <dgm:pt modelId="{78B40845-D75F-449A-B812-24E26662BDA6}" type="pres">
      <dgm:prSet presAssocID="{7FF25BB6-240C-46FE-87E9-1B6801D730C9}" presName="textRepeatNode" presStyleLbl="alignNode1" presStyleIdx="0" presStyleCnt="10">
        <dgm:presLayoutVars>
          <dgm:chMax val="0"/>
          <dgm:chPref val="0"/>
          <dgm:bulletEnabled val="1"/>
        </dgm:presLayoutVars>
      </dgm:prSet>
      <dgm:spPr/>
    </dgm:pt>
    <dgm:pt modelId="{082A4CFA-B5CE-4DA9-B738-7DA772C77625}" type="pres">
      <dgm:prSet presAssocID="{7FF25BB6-240C-46FE-87E9-1B6801D730C9}" presName="textaccent1" presStyleCnt="0"/>
      <dgm:spPr/>
    </dgm:pt>
    <dgm:pt modelId="{B7714C38-9E33-4FF9-867A-926341902C10}" type="pres">
      <dgm:prSet presAssocID="{7FF25BB6-240C-46FE-87E9-1B6801D730C9}" presName="accentRepeatNode" presStyleLbl="solidAlignAcc1" presStyleIdx="0" presStyleCnt="20"/>
      <dgm:spPr/>
    </dgm:pt>
    <dgm:pt modelId="{EE7DCB9D-A8EF-40E9-9D3B-4BF4EC04ABB1}" type="pres">
      <dgm:prSet presAssocID="{6FB53EB7-A5EE-4B1F-AEC5-F7E04A74537E}" presName="image1" presStyleCnt="0"/>
      <dgm:spPr/>
    </dgm:pt>
    <dgm:pt modelId="{9D5022DB-5422-4D18-8B49-FF6BCE011D4F}" type="pres">
      <dgm:prSet presAssocID="{6FB53EB7-A5EE-4B1F-AEC5-F7E04A74537E}" presName="imageRepeatNode" presStyleLbl="alignAcc1" presStyleIdx="0" presStyleCnt="10"/>
      <dgm:spPr/>
    </dgm:pt>
    <dgm:pt modelId="{690F910A-A6AD-401B-BD2A-22A4C06846B8}" type="pres">
      <dgm:prSet presAssocID="{6FB53EB7-A5EE-4B1F-AEC5-F7E04A74537E}" presName="imageaccent1" presStyleCnt="0"/>
      <dgm:spPr/>
    </dgm:pt>
    <dgm:pt modelId="{ED5837A6-5BAA-4DAC-B94A-48F2F09D4B63}" type="pres">
      <dgm:prSet presAssocID="{6FB53EB7-A5EE-4B1F-AEC5-F7E04A74537E}" presName="accentRepeatNode" presStyleLbl="solidAlignAcc1" presStyleIdx="1" presStyleCnt="20"/>
      <dgm:spPr/>
    </dgm:pt>
    <dgm:pt modelId="{ED5A2772-30F2-4E75-AFA2-871C4D1ECAA0}" type="pres">
      <dgm:prSet presAssocID="{81F75B61-9D3A-4A0E-AE56-AA568FE733DC}" presName="text2" presStyleCnt="0"/>
      <dgm:spPr/>
    </dgm:pt>
    <dgm:pt modelId="{8C90AAEB-95FD-4126-A6D7-814A421E73B2}" type="pres">
      <dgm:prSet presAssocID="{81F75B61-9D3A-4A0E-AE56-AA568FE733DC}" presName="textRepeatNode" presStyleLbl="alignNode1" presStyleIdx="1" presStyleCnt="10">
        <dgm:presLayoutVars>
          <dgm:chMax val="0"/>
          <dgm:chPref val="0"/>
          <dgm:bulletEnabled val="1"/>
        </dgm:presLayoutVars>
      </dgm:prSet>
      <dgm:spPr/>
    </dgm:pt>
    <dgm:pt modelId="{5A5FA36B-1598-40A9-9DB4-983DA5BC0C7C}" type="pres">
      <dgm:prSet presAssocID="{81F75B61-9D3A-4A0E-AE56-AA568FE733DC}" presName="textaccent2" presStyleCnt="0"/>
      <dgm:spPr/>
    </dgm:pt>
    <dgm:pt modelId="{2FEA8FD9-38B9-4AAB-8428-D8B2EB20FD1F}" type="pres">
      <dgm:prSet presAssocID="{81F75B61-9D3A-4A0E-AE56-AA568FE733DC}" presName="accentRepeatNode" presStyleLbl="solidAlignAcc1" presStyleIdx="2" presStyleCnt="20"/>
      <dgm:spPr/>
    </dgm:pt>
    <dgm:pt modelId="{BD7B7FFF-1F9E-450C-9642-AC89BE174254}" type="pres">
      <dgm:prSet presAssocID="{94CE9087-86B5-43FC-B4B8-1492945A9173}" presName="image2" presStyleCnt="0"/>
      <dgm:spPr/>
    </dgm:pt>
    <dgm:pt modelId="{7415CFFC-54E6-441B-80E1-D0F33692C665}" type="pres">
      <dgm:prSet presAssocID="{94CE9087-86B5-43FC-B4B8-1492945A9173}" presName="imageRepeatNode" presStyleLbl="alignAcc1" presStyleIdx="1" presStyleCnt="10"/>
      <dgm:spPr/>
    </dgm:pt>
    <dgm:pt modelId="{AFB6ABC1-2637-419B-859D-34051CC23E92}" type="pres">
      <dgm:prSet presAssocID="{94CE9087-86B5-43FC-B4B8-1492945A9173}" presName="imageaccent2" presStyleCnt="0"/>
      <dgm:spPr/>
    </dgm:pt>
    <dgm:pt modelId="{EFCC6336-1215-42FC-B567-0B3735943E26}" type="pres">
      <dgm:prSet presAssocID="{94CE9087-86B5-43FC-B4B8-1492945A9173}" presName="accentRepeatNode" presStyleLbl="solidAlignAcc1" presStyleIdx="3" presStyleCnt="20"/>
      <dgm:spPr/>
    </dgm:pt>
    <dgm:pt modelId="{6B596F84-5C21-4898-8DF2-BDB6B181925A}" type="pres">
      <dgm:prSet presAssocID="{BAD1CCB8-1061-41BB-9E3F-DCB993A9346C}" presName="text3" presStyleCnt="0"/>
      <dgm:spPr/>
    </dgm:pt>
    <dgm:pt modelId="{D83FFC63-01CF-45A7-A310-6A01AF3BA801}" type="pres">
      <dgm:prSet presAssocID="{BAD1CCB8-1061-41BB-9E3F-DCB993A9346C}" presName="textRepeatNode" presStyleLbl="alignNode1" presStyleIdx="2" presStyleCnt="10">
        <dgm:presLayoutVars>
          <dgm:chMax val="0"/>
          <dgm:chPref val="0"/>
          <dgm:bulletEnabled val="1"/>
        </dgm:presLayoutVars>
      </dgm:prSet>
      <dgm:spPr/>
    </dgm:pt>
    <dgm:pt modelId="{D9820AA5-DD23-411F-B304-C9E2B4F08133}" type="pres">
      <dgm:prSet presAssocID="{BAD1CCB8-1061-41BB-9E3F-DCB993A9346C}" presName="textaccent3" presStyleCnt="0"/>
      <dgm:spPr/>
    </dgm:pt>
    <dgm:pt modelId="{C55B152B-3472-44E5-B1E4-7974504B356D}" type="pres">
      <dgm:prSet presAssocID="{BAD1CCB8-1061-41BB-9E3F-DCB993A9346C}" presName="accentRepeatNode" presStyleLbl="solidAlignAcc1" presStyleIdx="4" presStyleCnt="20"/>
      <dgm:spPr/>
    </dgm:pt>
    <dgm:pt modelId="{D8EFFE5A-4F23-43E2-B71D-067CFE006056}" type="pres">
      <dgm:prSet presAssocID="{5144B188-1CD1-4012-AA96-71CFBBBD0F39}" presName="image3" presStyleCnt="0"/>
      <dgm:spPr/>
    </dgm:pt>
    <dgm:pt modelId="{6C613B10-3B40-4153-9D2C-B41C5A5AAB2E}" type="pres">
      <dgm:prSet presAssocID="{5144B188-1CD1-4012-AA96-71CFBBBD0F39}" presName="imageRepeatNode" presStyleLbl="alignAcc1" presStyleIdx="2" presStyleCnt="10"/>
      <dgm:spPr/>
    </dgm:pt>
    <dgm:pt modelId="{31A9C321-5CC7-4AC8-8CAB-399C192C0DE5}" type="pres">
      <dgm:prSet presAssocID="{5144B188-1CD1-4012-AA96-71CFBBBD0F39}" presName="imageaccent3" presStyleCnt="0"/>
      <dgm:spPr/>
    </dgm:pt>
    <dgm:pt modelId="{67B06D33-328E-4978-85B7-5ADF36128968}" type="pres">
      <dgm:prSet presAssocID="{5144B188-1CD1-4012-AA96-71CFBBBD0F39}" presName="accentRepeatNode" presStyleLbl="solidAlignAcc1" presStyleIdx="5" presStyleCnt="20"/>
      <dgm:spPr/>
    </dgm:pt>
    <dgm:pt modelId="{2F5DEA9C-F195-4316-9ED4-CA8E1A611234}" type="pres">
      <dgm:prSet presAssocID="{EA799F00-42E1-4F86-BE2D-0A5DD4ABD80E}" presName="text4" presStyleCnt="0"/>
      <dgm:spPr/>
    </dgm:pt>
    <dgm:pt modelId="{46FCD32B-7E03-46D7-8E56-5256835F3FCA}" type="pres">
      <dgm:prSet presAssocID="{EA799F00-42E1-4F86-BE2D-0A5DD4ABD80E}" presName="textRepeatNode" presStyleLbl="alignNode1" presStyleIdx="3" presStyleCnt="10">
        <dgm:presLayoutVars>
          <dgm:chMax val="0"/>
          <dgm:chPref val="0"/>
          <dgm:bulletEnabled val="1"/>
        </dgm:presLayoutVars>
      </dgm:prSet>
      <dgm:spPr/>
    </dgm:pt>
    <dgm:pt modelId="{17D2B55D-E186-4C55-A878-11A85B6BEBBF}" type="pres">
      <dgm:prSet presAssocID="{EA799F00-42E1-4F86-BE2D-0A5DD4ABD80E}" presName="textaccent4" presStyleCnt="0"/>
      <dgm:spPr/>
    </dgm:pt>
    <dgm:pt modelId="{E2142392-ED15-49E4-B02E-7FD7B4F39A76}" type="pres">
      <dgm:prSet presAssocID="{EA799F00-42E1-4F86-BE2D-0A5DD4ABD80E}" presName="accentRepeatNode" presStyleLbl="solidAlignAcc1" presStyleIdx="6" presStyleCnt="20"/>
      <dgm:spPr/>
    </dgm:pt>
    <dgm:pt modelId="{1619674A-0A70-4115-BA70-38AC1C535331}" type="pres">
      <dgm:prSet presAssocID="{289099F6-3B31-49A8-A17D-B9C1FCE7F412}" presName="image4" presStyleCnt="0"/>
      <dgm:spPr/>
    </dgm:pt>
    <dgm:pt modelId="{BCD7E49A-F67D-4A32-81C5-02E2EDD4BA72}" type="pres">
      <dgm:prSet presAssocID="{289099F6-3B31-49A8-A17D-B9C1FCE7F412}" presName="imageRepeatNode" presStyleLbl="alignAcc1" presStyleIdx="3" presStyleCnt="10"/>
      <dgm:spPr/>
    </dgm:pt>
    <dgm:pt modelId="{B78EF901-7585-46B7-8B47-DBAD61CB8365}" type="pres">
      <dgm:prSet presAssocID="{289099F6-3B31-49A8-A17D-B9C1FCE7F412}" presName="imageaccent4" presStyleCnt="0"/>
      <dgm:spPr/>
    </dgm:pt>
    <dgm:pt modelId="{EF0E41EE-9E8F-438D-AFCE-8813CFEBA442}" type="pres">
      <dgm:prSet presAssocID="{289099F6-3B31-49A8-A17D-B9C1FCE7F412}" presName="accentRepeatNode" presStyleLbl="solidAlignAcc1" presStyleIdx="7" presStyleCnt="20"/>
      <dgm:spPr/>
    </dgm:pt>
    <dgm:pt modelId="{3962D4FE-A527-4513-AB13-8F2C83F01C7F}" type="pres">
      <dgm:prSet presAssocID="{07498D90-5D40-45A4-AAC0-3BB5DD911D28}" presName="text5" presStyleCnt="0"/>
      <dgm:spPr/>
    </dgm:pt>
    <dgm:pt modelId="{4300C670-E25F-4919-840C-8A55943975EA}" type="pres">
      <dgm:prSet presAssocID="{07498D90-5D40-45A4-AAC0-3BB5DD911D28}" presName="textRepeatNode" presStyleLbl="alignNode1" presStyleIdx="4" presStyleCnt="10">
        <dgm:presLayoutVars>
          <dgm:chMax val="0"/>
          <dgm:chPref val="0"/>
          <dgm:bulletEnabled val="1"/>
        </dgm:presLayoutVars>
      </dgm:prSet>
      <dgm:spPr/>
    </dgm:pt>
    <dgm:pt modelId="{98DD2BB5-648D-4D40-8719-18FE25C45F3E}" type="pres">
      <dgm:prSet presAssocID="{07498D90-5D40-45A4-AAC0-3BB5DD911D28}" presName="textaccent5" presStyleCnt="0"/>
      <dgm:spPr/>
    </dgm:pt>
    <dgm:pt modelId="{731ACBD0-0FFC-4F78-9F8A-8039D326762A}" type="pres">
      <dgm:prSet presAssocID="{07498D90-5D40-45A4-AAC0-3BB5DD911D28}" presName="accentRepeatNode" presStyleLbl="solidAlignAcc1" presStyleIdx="8" presStyleCnt="20"/>
      <dgm:spPr/>
    </dgm:pt>
    <dgm:pt modelId="{7DB54B16-0F97-41DC-9B6C-41C03E7A4D68}" type="pres">
      <dgm:prSet presAssocID="{F066CEDB-C6F3-4657-B0A0-84BE7A38EDB3}" presName="image5" presStyleCnt="0"/>
      <dgm:spPr/>
    </dgm:pt>
    <dgm:pt modelId="{CE628CA0-8A5A-4AE3-8AD0-03AD7300421C}" type="pres">
      <dgm:prSet presAssocID="{F066CEDB-C6F3-4657-B0A0-84BE7A38EDB3}" presName="imageRepeatNode" presStyleLbl="alignAcc1" presStyleIdx="4" presStyleCnt="10"/>
      <dgm:spPr/>
    </dgm:pt>
    <dgm:pt modelId="{44DA9CDA-63FB-49A5-8238-947DBE535358}" type="pres">
      <dgm:prSet presAssocID="{F066CEDB-C6F3-4657-B0A0-84BE7A38EDB3}" presName="imageaccent5" presStyleCnt="0"/>
      <dgm:spPr/>
    </dgm:pt>
    <dgm:pt modelId="{92A8CD6A-A3FA-4878-B185-9264B44F671D}" type="pres">
      <dgm:prSet presAssocID="{F066CEDB-C6F3-4657-B0A0-84BE7A38EDB3}" presName="accentRepeatNode" presStyleLbl="solidAlignAcc1" presStyleIdx="9" presStyleCnt="20"/>
      <dgm:spPr/>
    </dgm:pt>
    <dgm:pt modelId="{71BF279A-5B75-4DDC-AB22-C628BDF71A32}" type="pres">
      <dgm:prSet presAssocID="{A640F8CC-B23A-4D99-8E80-0FDA0E737A96}" presName="text6" presStyleCnt="0"/>
      <dgm:spPr/>
    </dgm:pt>
    <dgm:pt modelId="{EC82630D-1666-4B67-9ED7-9599862957D9}" type="pres">
      <dgm:prSet presAssocID="{A640F8CC-B23A-4D99-8E80-0FDA0E737A96}" presName="textRepeatNode" presStyleLbl="alignNode1" presStyleIdx="5" presStyleCnt="10">
        <dgm:presLayoutVars>
          <dgm:chMax val="0"/>
          <dgm:chPref val="0"/>
          <dgm:bulletEnabled val="1"/>
        </dgm:presLayoutVars>
      </dgm:prSet>
      <dgm:spPr/>
    </dgm:pt>
    <dgm:pt modelId="{7E096B15-A085-4066-B0BC-BC3B54CE7040}" type="pres">
      <dgm:prSet presAssocID="{A640F8CC-B23A-4D99-8E80-0FDA0E737A96}" presName="textaccent6" presStyleCnt="0"/>
      <dgm:spPr/>
    </dgm:pt>
    <dgm:pt modelId="{AC23D888-53AB-4A72-BF84-4C9BAD19921D}" type="pres">
      <dgm:prSet presAssocID="{A640F8CC-B23A-4D99-8E80-0FDA0E737A96}" presName="accentRepeatNode" presStyleLbl="solidAlignAcc1" presStyleIdx="10" presStyleCnt="20"/>
      <dgm:spPr/>
    </dgm:pt>
    <dgm:pt modelId="{BB8FA00D-D3D3-4072-977E-BC7BEACF35EB}" type="pres">
      <dgm:prSet presAssocID="{747A7AB7-C522-4DE1-B96D-947FBBE425E2}" presName="image6" presStyleCnt="0"/>
      <dgm:spPr/>
    </dgm:pt>
    <dgm:pt modelId="{F323B18E-F6D9-4E85-8021-7F7CB9635DCB}" type="pres">
      <dgm:prSet presAssocID="{747A7AB7-C522-4DE1-B96D-947FBBE425E2}" presName="imageRepeatNode" presStyleLbl="alignAcc1" presStyleIdx="5" presStyleCnt="10"/>
      <dgm:spPr/>
    </dgm:pt>
    <dgm:pt modelId="{DD6854FE-7E44-4F80-A41E-E20E79E14642}" type="pres">
      <dgm:prSet presAssocID="{747A7AB7-C522-4DE1-B96D-947FBBE425E2}" presName="imageaccent6" presStyleCnt="0"/>
      <dgm:spPr/>
    </dgm:pt>
    <dgm:pt modelId="{B21220B1-58D4-4C25-AED5-A3B23C5A3A52}" type="pres">
      <dgm:prSet presAssocID="{747A7AB7-C522-4DE1-B96D-947FBBE425E2}" presName="accentRepeatNode" presStyleLbl="solidAlignAcc1" presStyleIdx="11" presStyleCnt="20"/>
      <dgm:spPr/>
    </dgm:pt>
    <dgm:pt modelId="{E1689344-60CC-49F8-9AF8-192380AB3E6A}" type="pres">
      <dgm:prSet presAssocID="{F9CDF640-99E6-4596-95C7-BDDD86E066AE}" presName="text7" presStyleCnt="0"/>
      <dgm:spPr/>
    </dgm:pt>
    <dgm:pt modelId="{09A1836E-6B2D-4772-958B-4C57061E7D29}" type="pres">
      <dgm:prSet presAssocID="{F9CDF640-99E6-4596-95C7-BDDD86E066AE}" presName="textRepeatNode" presStyleLbl="alignNode1" presStyleIdx="6" presStyleCnt="10">
        <dgm:presLayoutVars>
          <dgm:chMax val="0"/>
          <dgm:chPref val="0"/>
          <dgm:bulletEnabled val="1"/>
        </dgm:presLayoutVars>
      </dgm:prSet>
      <dgm:spPr/>
    </dgm:pt>
    <dgm:pt modelId="{2E870AC0-30CD-4AA7-9352-3D230D9A51F7}" type="pres">
      <dgm:prSet presAssocID="{F9CDF640-99E6-4596-95C7-BDDD86E066AE}" presName="textaccent7" presStyleCnt="0"/>
      <dgm:spPr/>
    </dgm:pt>
    <dgm:pt modelId="{6D90194B-BCB6-4230-8960-3167B7A7018B}" type="pres">
      <dgm:prSet presAssocID="{F9CDF640-99E6-4596-95C7-BDDD86E066AE}" presName="accentRepeatNode" presStyleLbl="solidAlignAcc1" presStyleIdx="12" presStyleCnt="20"/>
      <dgm:spPr/>
    </dgm:pt>
    <dgm:pt modelId="{169F71F5-5A24-4030-AC2C-6BB036749058}" type="pres">
      <dgm:prSet presAssocID="{198AC26A-629F-4BEE-A0E6-120EB6FC0C86}" presName="image7" presStyleCnt="0"/>
      <dgm:spPr/>
    </dgm:pt>
    <dgm:pt modelId="{0D8F1728-CF81-4AEB-BB63-40EB8689251D}" type="pres">
      <dgm:prSet presAssocID="{198AC26A-629F-4BEE-A0E6-120EB6FC0C86}" presName="imageRepeatNode" presStyleLbl="alignAcc1" presStyleIdx="6" presStyleCnt="10"/>
      <dgm:spPr/>
    </dgm:pt>
    <dgm:pt modelId="{61A1CF64-1FA4-44D6-983D-21C263E16DC6}" type="pres">
      <dgm:prSet presAssocID="{198AC26A-629F-4BEE-A0E6-120EB6FC0C86}" presName="imageaccent7" presStyleCnt="0"/>
      <dgm:spPr/>
    </dgm:pt>
    <dgm:pt modelId="{04B3A959-99E1-4E44-A7FE-524FFAD97FEC}" type="pres">
      <dgm:prSet presAssocID="{198AC26A-629F-4BEE-A0E6-120EB6FC0C86}" presName="accentRepeatNode" presStyleLbl="solidAlignAcc1" presStyleIdx="13" presStyleCnt="20"/>
      <dgm:spPr/>
    </dgm:pt>
    <dgm:pt modelId="{0F9105BE-20D7-43C0-B1B0-1CA8BEA03C7F}" type="pres">
      <dgm:prSet presAssocID="{759EA745-8612-4DBB-8ED9-B76E28E361A3}" presName="text8" presStyleCnt="0"/>
      <dgm:spPr/>
    </dgm:pt>
    <dgm:pt modelId="{55356A14-BA71-4CFA-BC6A-E119E541FC2B}" type="pres">
      <dgm:prSet presAssocID="{759EA745-8612-4DBB-8ED9-B76E28E361A3}" presName="textRepeatNode" presStyleLbl="alignNode1" presStyleIdx="7" presStyleCnt="10">
        <dgm:presLayoutVars>
          <dgm:chMax val="0"/>
          <dgm:chPref val="0"/>
          <dgm:bulletEnabled val="1"/>
        </dgm:presLayoutVars>
      </dgm:prSet>
      <dgm:spPr/>
    </dgm:pt>
    <dgm:pt modelId="{F8002A26-BA4B-4E1D-A129-A01A3AE9328F}" type="pres">
      <dgm:prSet presAssocID="{759EA745-8612-4DBB-8ED9-B76E28E361A3}" presName="textaccent8" presStyleCnt="0"/>
      <dgm:spPr/>
    </dgm:pt>
    <dgm:pt modelId="{A3760A68-51D2-49B7-83E4-80D3ED7C995F}" type="pres">
      <dgm:prSet presAssocID="{759EA745-8612-4DBB-8ED9-B76E28E361A3}" presName="accentRepeatNode" presStyleLbl="solidAlignAcc1" presStyleIdx="14" presStyleCnt="20"/>
      <dgm:spPr/>
    </dgm:pt>
    <dgm:pt modelId="{C86F48AE-4443-4C65-94FF-C74F183AAC49}" type="pres">
      <dgm:prSet presAssocID="{2CD21D37-6DBC-4410-8FE8-2A4D8C81265C}" presName="image8" presStyleCnt="0"/>
      <dgm:spPr/>
    </dgm:pt>
    <dgm:pt modelId="{3D31D787-BC69-4A4F-BF9D-80306F3DDBB2}" type="pres">
      <dgm:prSet presAssocID="{2CD21D37-6DBC-4410-8FE8-2A4D8C81265C}" presName="imageRepeatNode" presStyleLbl="alignAcc1" presStyleIdx="7" presStyleCnt="10"/>
      <dgm:spPr/>
    </dgm:pt>
    <dgm:pt modelId="{ACB3E420-F4B3-426B-9085-E441783DB4F9}" type="pres">
      <dgm:prSet presAssocID="{2CD21D37-6DBC-4410-8FE8-2A4D8C81265C}" presName="imageaccent8" presStyleCnt="0"/>
      <dgm:spPr/>
    </dgm:pt>
    <dgm:pt modelId="{00D12678-D71F-47F4-8566-C3C1145EEE8D}" type="pres">
      <dgm:prSet presAssocID="{2CD21D37-6DBC-4410-8FE8-2A4D8C81265C}" presName="accentRepeatNode" presStyleLbl="solidAlignAcc1" presStyleIdx="15" presStyleCnt="20"/>
      <dgm:spPr/>
    </dgm:pt>
    <dgm:pt modelId="{5392B983-BEC1-4DDC-8839-7C54087BF6D6}" type="pres">
      <dgm:prSet presAssocID="{86DCC82A-3847-4CDF-ACD0-9D4E323BBAFF}" presName="text9" presStyleCnt="0"/>
      <dgm:spPr/>
    </dgm:pt>
    <dgm:pt modelId="{DCE7C910-64E4-4DB7-987B-2943D96C5131}" type="pres">
      <dgm:prSet presAssocID="{86DCC82A-3847-4CDF-ACD0-9D4E323BBAFF}" presName="textRepeatNode" presStyleLbl="alignNode1" presStyleIdx="8" presStyleCnt="10">
        <dgm:presLayoutVars>
          <dgm:chMax val="0"/>
          <dgm:chPref val="0"/>
          <dgm:bulletEnabled val="1"/>
        </dgm:presLayoutVars>
      </dgm:prSet>
      <dgm:spPr/>
    </dgm:pt>
    <dgm:pt modelId="{15144F0F-270F-4162-823C-4D1354BB9915}" type="pres">
      <dgm:prSet presAssocID="{86DCC82A-3847-4CDF-ACD0-9D4E323BBAFF}" presName="textaccent9" presStyleCnt="0"/>
      <dgm:spPr/>
    </dgm:pt>
    <dgm:pt modelId="{434C67B0-F136-43B7-9BDF-22D7F25DB4C7}" type="pres">
      <dgm:prSet presAssocID="{86DCC82A-3847-4CDF-ACD0-9D4E323BBAFF}" presName="accentRepeatNode" presStyleLbl="solidAlignAcc1" presStyleIdx="16" presStyleCnt="20"/>
      <dgm:spPr/>
    </dgm:pt>
    <dgm:pt modelId="{A27EB745-7391-4E12-B8AC-0F28E1F3D740}" type="pres">
      <dgm:prSet presAssocID="{E11E7B1C-C440-4795-A6B3-798A73A28108}" presName="image9" presStyleCnt="0"/>
      <dgm:spPr/>
    </dgm:pt>
    <dgm:pt modelId="{36D8BE28-E839-4B7A-974F-A3734A371CAA}" type="pres">
      <dgm:prSet presAssocID="{E11E7B1C-C440-4795-A6B3-798A73A28108}" presName="imageRepeatNode" presStyleLbl="alignAcc1" presStyleIdx="8" presStyleCnt="10"/>
      <dgm:spPr/>
    </dgm:pt>
    <dgm:pt modelId="{A42B1443-46CD-460F-AE2A-AA3B7E02849B}" type="pres">
      <dgm:prSet presAssocID="{E11E7B1C-C440-4795-A6B3-798A73A28108}" presName="imageaccent9" presStyleCnt="0"/>
      <dgm:spPr/>
    </dgm:pt>
    <dgm:pt modelId="{3EFC9214-BA24-4892-8A2C-2B65D8B41A0E}" type="pres">
      <dgm:prSet presAssocID="{E11E7B1C-C440-4795-A6B3-798A73A28108}" presName="accentRepeatNode" presStyleLbl="solidAlignAcc1" presStyleIdx="17" presStyleCnt="20"/>
      <dgm:spPr/>
    </dgm:pt>
    <dgm:pt modelId="{FE190564-291D-44A7-B3E1-84AC12D72311}" type="pres">
      <dgm:prSet presAssocID="{542A03B7-26E0-419C-94D6-F738056DD56C}" presName="text10" presStyleCnt="0"/>
      <dgm:spPr/>
    </dgm:pt>
    <dgm:pt modelId="{3D95AD5F-70BF-4AB9-8B96-A4242FA6C048}" type="pres">
      <dgm:prSet presAssocID="{542A03B7-26E0-419C-94D6-F738056DD56C}" presName="textRepeatNode" presStyleLbl="alignNode1" presStyleIdx="9" presStyleCnt="10">
        <dgm:presLayoutVars>
          <dgm:chMax val="0"/>
          <dgm:chPref val="0"/>
          <dgm:bulletEnabled val="1"/>
        </dgm:presLayoutVars>
      </dgm:prSet>
      <dgm:spPr/>
    </dgm:pt>
    <dgm:pt modelId="{4FCB06DE-6837-4AC9-9949-A7E6BC89063C}" type="pres">
      <dgm:prSet presAssocID="{542A03B7-26E0-419C-94D6-F738056DD56C}" presName="textaccent10" presStyleCnt="0"/>
      <dgm:spPr/>
    </dgm:pt>
    <dgm:pt modelId="{63374AB3-41E1-42F6-BC74-EA0C3980C5C5}" type="pres">
      <dgm:prSet presAssocID="{542A03B7-26E0-419C-94D6-F738056DD56C}" presName="accentRepeatNode" presStyleLbl="solidAlignAcc1" presStyleIdx="18" presStyleCnt="20"/>
      <dgm:spPr/>
    </dgm:pt>
    <dgm:pt modelId="{C5FE4666-B1E4-4213-B4E6-9285128CB25C}" type="pres">
      <dgm:prSet presAssocID="{DE8947BD-8518-464B-B0CA-084532C99A9E}" presName="image10" presStyleCnt="0"/>
      <dgm:spPr/>
    </dgm:pt>
    <dgm:pt modelId="{AB077C79-650D-4E0B-BF70-CDFDEF2AC0E9}" type="pres">
      <dgm:prSet presAssocID="{DE8947BD-8518-464B-B0CA-084532C99A9E}" presName="imageRepeatNode" presStyleLbl="alignAcc1" presStyleIdx="9" presStyleCnt="10"/>
      <dgm:spPr/>
    </dgm:pt>
    <dgm:pt modelId="{F49E59F6-1525-41B4-9279-2B7A75630087}" type="pres">
      <dgm:prSet presAssocID="{DE8947BD-8518-464B-B0CA-084532C99A9E}" presName="imageaccent10" presStyleCnt="0"/>
      <dgm:spPr/>
    </dgm:pt>
    <dgm:pt modelId="{5ACAD47A-C936-420B-8CA4-9E744F329A39}" type="pres">
      <dgm:prSet presAssocID="{DE8947BD-8518-464B-B0CA-084532C99A9E}" presName="accentRepeatNode" presStyleLbl="solidAlignAcc1" presStyleIdx="19" presStyleCnt="20"/>
      <dgm:spPr/>
    </dgm:pt>
  </dgm:ptLst>
  <dgm:cxnLst>
    <dgm:cxn modelId="{866EABC1-7B32-40B7-B6FF-17FB5BF0FB56}" type="presOf" srcId="{F9CDF640-99E6-4596-95C7-BDDD86E066AE}" destId="{09A1836E-6B2D-4772-958B-4C57061E7D29}" srcOrd="0" destOrd="0" presId="urn:microsoft.com/office/officeart/2008/layout/HexagonCluster"/>
    <dgm:cxn modelId="{B49F1D3E-923E-45CE-95C7-90C784F5CED9}" type="presOf" srcId="{A640F8CC-B23A-4D99-8E80-0FDA0E737A96}" destId="{EC82630D-1666-4B67-9ED7-9599862957D9}" srcOrd="0" destOrd="0" presId="urn:microsoft.com/office/officeart/2008/layout/HexagonCluster"/>
    <dgm:cxn modelId="{2ABF0FFC-A4CD-4958-8B2C-05F84CD84440}" srcId="{838C0B8D-694F-49A2-B609-E5496E9840ED}" destId="{BAD1CCB8-1061-41BB-9E3F-DCB993A9346C}" srcOrd="2" destOrd="0" parTransId="{03EC040D-EE8A-4095-9974-A6E96F1FB142}" sibTransId="{5144B188-1CD1-4012-AA96-71CFBBBD0F39}"/>
    <dgm:cxn modelId="{03CA2419-1D30-4F5F-B216-39FC76D72895}" type="presOf" srcId="{838C0B8D-694F-49A2-B609-E5496E9840ED}" destId="{BE0B4CCF-CF2B-4DFC-9716-A08AC70D59CF}" srcOrd="0" destOrd="0" presId="urn:microsoft.com/office/officeart/2008/layout/HexagonCluster"/>
    <dgm:cxn modelId="{90A15390-093E-4C2E-9796-F6E611F485AA}" type="presOf" srcId="{289099F6-3B31-49A8-A17D-B9C1FCE7F412}" destId="{BCD7E49A-F67D-4A32-81C5-02E2EDD4BA72}" srcOrd="0" destOrd="0" presId="urn:microsoft.com/office/officeart/2008/layout/HexagonCluster"/>
    <dgm:cxn modelId="{AEC4EE02-45C1-4235-8183-32088EDA9396}" type="presOf" srcId="{86DCC82A-3847-4CDF-ACD0-9D4E323BBAFF}" destId="{DCE7C910-64E4-4DB7-987B-2943D96C5131}" srcOrd="0" destOrd="0" presId="urn:microsoft.com/office/officeart/2008/layout/HexagonCluster"/>
    <dgm:cxn modelId="{A959A2C0-D2AC-4BD7-BFBD-A40ACCF61F72}" type="presOf" srcId="{198AC26A-629F-4BEE-A0E6-120EB6FC0C86}" destId="{0D8F1728-CF81-4AEB-BB63-40EB8689251D}" srcOrd="0" destOrd="0" presId="urn:microsoft.com/office/officeart/2008/layout/HexagonCluster"/>
    <dgm:cxn modelId="{1173334E-5FFA-4C61-8194-D5A38B1064D6}" type="presOf" srcId="{747A7AB7-C522-4DE1-B96D-947FBBE425E2}" destId="{F323B18E-F6D9-4E85-8021-7F7CB9635DCB}" srcOrd="0" destOrd="0" presId="urn:microsoft.com/office/officeart/2008/layout/HexagonCluster"/>
    <dgm:cxn modelId="{1C073CD3-526E-4099-9CC5-56EF641B2DE7}" type="presOf" srcId="{5144B188-1CD1-4012-AA96-71CFBBBD0F39}" destId="{6C613B10-3B40-4153-9D2C-B41C5A5AAB2E}" srcOrd="0" destOrd="0" presId="urn:microsoft.com/office/officeart/2008/layout/HexagonCluster"/>
    <dgm:cxn modelId="{6E58DE61-700F-4F50-992E-7F1EDE49BC84}" srcId="{838C0B8D-694F-49A2-B609-E5496E9840ED}" destId="{542A03B7-26E0-419C-94D6-F738056DD56C}" srcOrd="9" destOrd="0" parTransId="{90173948-3465-4AD5-AA96-C41EBBBD8A28}" sibTransId="{DE8947BD-8518-464B-B0CA-084532C99A9E}"/>
    <dgm:cxn modelId="{07547F9A-BE5F-45BC-972F-758DA24C6BED}" type="presOf" srcId="{81F75B61-9D3A-4A0E-AE56-AA568FE733DC}" destId="{8C90AAEB-95FD-4126-A6D7-814A421E73B2}" srcOrd="0" destOrd="0" presId="urn:microsoft.com/office/officeart/2008/layout/HexagonCluster"/>
    <dgm:cxn modelId="{61542EBB-1442-4E73-8808-B48B6CB59AA8}" type="presOf" srcId="{07498D90-5D40-45A4-AAC0-3BB5DD911D28}" destId="{4300C670-E25F-4919-840C-8A55943975EA}" srcOrd="0" destOrd="0" presId="urn:microsoft.com/office/officeart/2008/layout/HexagonCluster"/>
    <dgm:cxn modelId="{48A9D288-FAA2-49AB-8DDD-1D63F618A792}" srcId="{838C0B8D-694F-49A2-B609-E5496E9840ED}" destId="{07498D90-5D40-45A4-AAC0-3BB5DD911D28}" srcOrd="4" destOrd="0" parTransId="{FABF7F4D-801B-4958-82E7-B740F83BE743}" sibTransId="{F066CEDB-C6F3-4657-B0A0-84BE7A38EDB3}"/>
    <dgm:cxn modelId="{57CB43A0-595E-4702-A0A1-5C933C7DFAA0}" srcId="{838C0B8D-694F-49A2-B609-E5496E9840ED}" destId="{759EA745-8612-4DBB-8ED9-B76E28E361A3}" srcOrd="7" destOrd="0" parTransId="{8F657FBC-D0A4-471A-88BD-FE85C8DD25DF}" sibTransId="{2CD21D37-6DBC-4410-8FE8-2A4D8C81265C}"/>
    <dgm:cxn modelId="{9AFF53A9-A42F-4745-9C18-60FAD2609CDC}" type="presOf" srcId="{DE8947BD-8518-464B-B0CA-084532C99A9E}" destId="{AB077C79-650D-4E0B-BF70-CDFDEF2AC0E9}" srcOrd="0" destOrd="0" presId="urn:microsoft.com/office/officeart/2008/layout/HexagonCluster"/>
    <dgm:cxn modelId="{C18B504D-EB1F-4115-A450-1C7708339B37}" type="presOf" srcId="{7FF25BB6-240C-46FE-87E9-1B6801D730C9}" destId="{78B40845-D75F-449A-B812-24E26662BDA6}" srcOrd="0" destOrd="0" presId="urn:microsoft.com/office/officeart/2008/layout/HexagonCluster"/>
    <dgm:cxn modelId="{563A39D6-4D00-4003-9C44-B6357F0CED94}" srcId="{838C0B8D-694F-49A2-B609-E5496E9840ED}" destId="{F9CDF640-99E6-4596-95C7-BDDD86E066AE}" srcOrd="6" destOrd="0" parTransId="{3653C8F6-C09B-4715-90B2-C860A19D7979}" sibTransId="{198AC26A-629F-4BEE-A0E6-120EB6FC0C86}"/>
    <dgm:cxn modelId="{D3A8473E-760D-4DBB-AE8B-09B411A0BFEB}" srcId="{838C0B8D-694F-49A2-B609-E5496E9840ED}" destId="{7FF25BB6-240C-46FE-87E9-1B6801D730C9}" srcOrd="0" destOrd="0" parTransId="{49D7660A-3019-4329-BD7C-D69F5B5F14D5}" sibTransId="{6FB53EB7-A5EE-4B1F-AEC5-F7E04A74537E}"/>
    <dgm:cxn modelId="{AE423F7B-28C7-43AB-BE0B-9217E15EE3CA}" srcId="{838C0B8D-694F-49A2-B609-E5496E9840ED}" destId="{81F75B61-9D3A-4A0E-AE56-AA568FE733DC}" srcOrd="1" destOrd="0" parTransId="{68CF1435-B405-42E0-B105-742F56F4028B}" sibTransId="{94CE9087-86B5-43FC-B4B8-1492945A9173}"/>
    <dgm:cxn modelId="{AF6D5007-7C0B-46F3-9481-03B6C6B98A27}" type="presOf" srcId="{F066CEDB-C6F3-4657-B0A0-84BE7A38EDB3}" destId="{CE628CA0-8A5A-4AE3-8AD0-03AD7300421C}" srcOrd="0" destOrd="0" presId="urn:microsoft.com/office/officeart/2008/layout/HexagonCluster"/>
    <dgm:cxn modelId="{36F4208D-2231-4569-9D49-9081B96F6E04}" type="presOf" srcId="{759EA745-8612-4DBB-8ED9-B76E28E361A3}" destId="{55356A14-BA71-4CFA-BC6A-E119E541FC2B}" srcOrd="0" destOrd="0" presId="urn:microsoft.com/office/officeart/2008/layout/HexagonCluster"/>
    <dgm:cxn modelId="{877A3BAE-3145-4812-AF83-C95BB82D1C3C}" type="presOf" srcId="{E11E7B1C-C440-4795-A6B3-798A73A28108}" destId="{36D8BE28-E839-4B7A-974F-A3734A371CAA}" srcOrd="0" destOrd="0" presId="urn:microsoft.com/office/officeart/2008/layout/HexagonCluster"/>
    <dgm:cxn modelId="{3B04B13D-C88A-461F-8974-4D3D078BAAAC}" srcId="{838C0B8D-694F-49A2-B609-E5496E9840ED}" destId="{86DCC82A-3847-4CDF-ACD0-9D4E323BBAFF}" srcOrd="8" destOrd="0" parTransId="{F35D8F0A-7AD7-43EF-A427-A77C116EB906}" sibTransId="{E11E7B1C-C440-4795-A6B3-798A73A28108}"/>
    <dgm:cxn modelId="{13EFA10F-5753-43D0-B01B-FD75FFEAAD64}" type="presOf" srcId="{EA799F00-42E1-4F86-BE2D-0A5DD4ABD80E}" destId="{46FCD32B-7E03-46D7-8E56-5256835F3FCA}" srcOrd="0" destOrd="0" presId="urn:microsoft.com/office/officeart/2008/layout/HexagonCluster"/>
    <dgm:cxn modelId="{436BE99C-5FC4-44DA-95D7-A01C56EC4C52}" type="presOf" srcId="{6FB53EB7-A5EE-4B1F-AEC5-F7E04A74537E}" destId="{9D5022DB-5422-4D18-8B49-FF6BCE011D4F}" srcOrd="0" destOrd="0" presId="urn:microsoft.com/office/officeart/2008/layout/HexagonCluster"/>
    <dgm:cxn modelId="{3E97A574-BABF-4CA8-9028-F859A5DC9708}" type="presOf" srcId="{2CD21D37-6DBC-4410-8FE8-2A4D8C81265C}" destId="{3D31D787-BC69-4A4F-BF9D-80306F3DDBB2}" srcOrd="0" destOrd="0" presId="urn:microsoft.com/office/officeart/2008/layout/HexagonCluster"/>
    <dgm:cxn modelId="{9A0CAC7A-4321-4E6D-867D-AE532FAB6FCD}" srcId="{838C0B8D-694F-49A2-B609-E5496E9840ED}" destId="{EA799F00-42E1-4F86-BE2D-0A5DD4ABD80E}" srcOrd="3" destOrd="0" parTransId="{C254340A-BFD2-4697-B9F0-64B0F9AE4D73}" sibTransId="{289099F6-3B31-49A8-A17D-B9C1FCE7F412}"/>
    <dgm:cxn modelId="{28C71C05-2231-4D6D-9D9C-3CC51A359182}" type="presOf" srcId="{94CE9087-86B5-43FC-B4B8-1492945A9173}" destId="{7415CFFC-54E6-441B-80E1-D0F33692C665}" srcOrd="0" destOrd="0" presId="urn:microsoft.com/office/officeart/2008/layout/HexagonCluster"/>
    <dgm:cxn modelId="{0A91E615-9D2F-4E8E-96B8-C26F1238B214}" srcId="{838C0B8D-694F-49A2-B609-E5496E9840ED}" destId="{A640F8CC-B23A-4D99-8E80-0FDA0E737A96}" srcOrd="5" destOrd="0" parTransId="{936664C8-1700-4E88-A6C6-2BC7CC6D92B0}" sibTransId="{747A7AB7-C522-4DE1-B96D-947FBBE425E2}"/>
    <dgm:cxn modelId="{35F49116-2B1F-4B1C-8369-32F747B1B972}" type="presOf" srcId="{542A03B7-26E0-419C-94D6-F738056DD56C}" destId="{3D95AD5F-70BF-4AB9-8B96-A4242FA6C048}" srcOrd="0" destOrd="0" presId="urn:microsoft.com/office/officeart/2008/layout/HexagonCluster"/>
    <dgm:cxn modelId="{CABCE078-EC03-419B-AB62-8BCC246728AF}" type="presOf" srcId="{BAD1CCB8-1061-41BB-9E3F-DCB993A9346C}" destId="{D83FFC63-01CF-45A7-A310-6A01AF3BA801}" srcOrd="0" destOrd="0" presId="urn:microsoft.com/office/officeart/2008/layout/HexagonCluster"/>
    <dgm:cxn modelId="{0B7D5239-1AA2-40B2-BCD9-84A700A25C25}" type="presParOf" srcId="{BE0B4CCF-CF2B-4DFC-9716-A08AC70D59CF}" destId="{81BBC689-9090-49B1-B193-B0E323327789}" srcOrd="0" destOrd="0" presId="urn:microsoft.com/office/officeart/2008/layout/HexagonCluster"/>
    <dgm:cxn modelId="{A6AA2DC3-324B-4CA1-A882-5161D79CC76A}" type="presParOf" srcId="{81BBC689-9090-49B1-B193-B0E323327789}" destId="{78B40845-D75F-449A-B812-24E26662BDA6}" srcOrd="0" destOrd="0" presId="urn:microsoft.com/office/officeart/2008/layout/HexagonCluster"/>
    <dgm:cxn modelId="{975953A1-BC6D-4497-8D0E-3DFBB41DEF82}" type="presParOf" srcId="{BE0B4CCF-CF2B-4DFC-9716-A08AC70D59CF}" destId="{082A4CFA-B5CE-4DA9-B738-7DA772C77625}" srcOrd="1" destOrd="0" presId="urn:microsoft.com/office/officeart/2008/layout/HexagonCluster"/>
    <dgm:cxn modelId="{E6B39398-94CF-4090-815E-41A09AC5CEF1}" type="presParOf" srcId="{082A4CFA-B5CE-4DA9-B738-7DA772C77625}" destId="{B7714C38-9E33-4FF9-867A-926341902C10}" srcOrd="0" destOrd="0" presId="urn:microsoft.com/office/officeart/2008/layout/HexagonCluster"/>
    <dgm:cxn modelId="{9EE8C10D-E71A-4A5F-A221-81840E863676}" type="presParOf" srcId="{BE0B4CCF-CF2B-4DFC-9716-A08AC70D59CF}" destId="{EE7DCB9D-A8EF-40E9-9D3B-4BF4EC04ABB1}" srcOrd="2" destOrd="0" presId="urn:microsoft.com/office/officeart/2008/layout/HexagonCluster"/>
    <dgm:cxn modelId="{7FF491FA-091E-470B-B6C1-D781C1D2909C}" type="presParOf" srcId="{EE7DCB9D-A8EF-40E9-9D3B-4BF4EC04ABB1}" destId="{9D5022DB-5422-4D18-8B49-FF6BCE011D4F}" srcOrd="0" destOrd="0" presId="urn:microsoft.com/office/officeart/2008/layout/HexagonCluster"/>
    <dgm:cxn modelId="{D13A4495-E431-4171-A9BD-720D2F9FAF6A}" type="presParOf" srcId="{BE0B4CCF-CF2B-4DFC-9716-A08AC70D59CF}" destId="{690F910A-A6AD-401B-BD2A-22A4C06846B8}" srcOrd="3" destOrd="0" presId="urn:microsoft.com/office/officeart/2008/layout/HexagonCluster"/>
    <dgm:cxn modelId="{E00243D8-D565-489D-944F-5677DDEB9957}" type="presParOf" srcId="{690F910A-A6AD-401B-BD2A-22A4C06846B8}" destId="{ED5837A6-5BAA-4DAC-B94A-48F2F09D4B63}" srcOrd="0" destOrd="0" presId="urn:microsoft.com/office/officeart/2008/layout/HexagonCluster"/>
    <dgm:cxn modelId="{D9828029-98EB-446D-B610-4D3ED0BA960F}" type="presParOf" srcId="{BE0B4CCF-CF2B-4DFC-9716-A08AC70D59CF}" destId="{ED5A2772-30F2-4E75-AFA2-871C4D1ECAA0}" srcOrd="4" destOrd="0" presId="urn:microsoft.com/office/officeart/2008/layout/HexagonCluster"/>
    <dgm:cxn modelId="{0D1475EF-2610-4965-BB4A-380804815281}" type="presParOf" srcId="{ED5A2772-30F2-4E75-AFA2-871C4D1ECAA0}" destId="{8C90AAEB-95FD-4126-A6D7-814A421E73B2}" srcOrd="0" destOrd="0" presId="urn:microsoft.com/office/officeart/2008/layout/HexagonCluster"/>
    <dgm:cxn modelId="{9FBBC4C8-2856-432E-A495-34261824F135}" type="presParOf" srcId="{BE0B4CCF-CF2B-4DFC-9716-A08AC70D59CF}" destId="{5A5FA36B-1598-40A9-9DB4-983DA5BC0C7C}" srcOrd="5" destOrd="0" presId="urn:microsoft.com/office/officeart/2008/layout/HexagonCluster"/>
    <dgm:cxn modelId="{C7E3A45E-F508-4854-AD2E-ED13634483BC}" type="presParOf" srcId="{5A5FA36B-1598-40A9-9DB4-983DA5BC0C7C}" destId="{2FEA8FD9-38B9-4AAB-8428-D8B2EB20FD1F}" srcOrd="0" destOrd="0" presId="urn:microsoft.com/office/officeart/2008/layout/HexagonCluster"/>
    <dgm:cxn modelId="{DED915F7-82D7-4F63-9DDD-A7E8511BA7F9}" type="presParOf" srcId="{BE0B4CCF-CF2B-4DFC-9716-A08AC70D59CF}" destId="{BD7B7FFF-1F9E-450C-9642-AC89BE174254}" srcOrd="6" destOrd="0" presId="urn:microsoft.com/office/officeart/2008/layout/HexagonCluster"/>
    <dgm:cxn modelId="{579308E2-90CC-4EED-BC7A-DDB5AD34F310}" type="presParOf" srcId="{BD7B7FFF-1F9E-450C-9642-AC89BE174254}" destId="{7415CFFC-54E6-441B-80E1-D0F33692C665}" srcOrd="0" destOrd="0" presId="urn:microsoft.com/office/officeart/2008/layout/HexagonCluster"/>
    <dgm:cxn modelId="{5180BD7B-E76C-4682-A8E4-F0D7101B766D}" type="presParOf" srcId="{BE0B4CCF-CF2B-4DFC-9716-A08AC70D59CF}" destId="{AFB6ABC1-2637-419B-859D-34051CC23E92}" srcOrd="7" destOrd="0" presId="urn:microsoft.com/office/officeart/2008/layout/HexagonCluster"/>
    <dgm:cxn modelId="{52B670A5-12FF-449A-88F2-9D7929434B3C}" type="presParOf" srcId="{AFB6ABC1-2637-419B-859D-34051CC23E92}" destId="{EFCC6336-1215-42FC-B567-0B3735943E26}" srcOrd="0" destOrd="0" presId="urn:microsoft.com/office/officeart/2008/layout/HexagonCluster"/>
    <dgm:cxn modelId="{AFEA37E2-9C81-4B3E-AAE3-9C298304C8B9}" type="presParOf" srcId="{BE0B4CCF-CF2B-4DFC-9716-A08AC70D59CF}" destId="{6B596F84-5C21-4898-8DF2-BDB6B181925A}" srcOrd="8" destOrd="0" presId="urn:microsoft.com/office/officeart/2008/layout/HexagonCluster"/>
    <dgm:cxn modelId="{B68F5717-F85D-4EAC-BD99-C6F7160FB1C8}" type="presParOf" srcId="{6B596F84-5C21-4898-8DF2-BDB6B181925A}" destId="{D83FFC63-01CF-45A7-A310-6A01AF3BA801}" srcOrd="0" destOrd="0" presId="urn:microsoft.com/office/officeart/2008/layout/HexagonCluster"/>
    <dgm:cxn modelId="{0B80BE55-6594-4A9F-B817-D016248654DA}" type="presParOf" srcId="{BE0B4CCF-CF2B-4DFC-9716-A08AC70D59CF}" destId="{D9820AA5-DD23-411F-B304-C9E2B4F08133}" srcOrd="9" destOrd="0" presId="urn:microsoft.com/office/officeart/2008/layout/HexagonCluster"/>
    <dgm:cxn modelId="{8DA9771F-C87A-487B-A286-30DCD06EF097}" type="presParOf" srcId="{D9820AA5-DD23-411F-B304-C9E2B4F08133}" destId="{C55B152B-3472-44E5-B1E4-7974504B356D}" srcOrd="0" destOrd="0" presId="urn:microsoft.com/office/officeart/2008/layout/HexagonCluster"/>
    <dgm:cxn modelId="{B13A4F41-1109-4D32-88F2-C801B9BC76E9}" type="presParOf" srcId="{BE0B4CCF-CF2B-4DFC-9716-A08AC70D59CF}" destId="{D8EFFE5A-4F23-43E2-B71D-067CFE006056}" srcOrd="10" destOrd="0" presId="urn:microsoft.com/office/officeart/2008/layout/HexagonCluster"/>
    <dgm:cxn modelId="{A7E56E00-3EEE-4899-9EF9-07B2391943FC}" type="presParOf" srcId="{D8EFFE5A-4F23-43E2-B71D-067CFE006056}" destId="{6C613B10-3B40-4153-9D2C-B41C5A5AAB2E}" srcOrd="0" destOrd="0" presId="urn:microsoft.com/office/officeart/2008/layout/HexagonCluster"/>
    <dgm:cxn modelId="{E62750F8-8597-4B62-A3DC-66D99B0C7B73}" type="presParOf" srcId="{BE0B4CCF-CF2B-4DFC-9716-A08AC70D59CF}" destId="{31A9C321-5CC7-4AC8-8CAB-399C192C0DE5}" srcOrd="11" destOrd="0" presId="urn:microsoft.com/office/officeart/2008/layout/HexagonCluster"/>
    <dgm:cxn modelId="{E09C29A8-D242-425D-B1D8-09EB3F9BD446}" type="presParOf" srcId="{31A9C321-5CC7-4AC8-8CAB-399C192C0DE5}" destId="{67B06D33-328E-4978-85B7-5ADF36128968}" srcOrd="0" destOrd="0" presId="urn:microsoft.com/office/officeart/2008/layout/HexagonCluster"/>
    <dgm:cxn modelId="{B4D36C67-01BD-4E74-9D30-546588FDF90C}" type="presParOf" srcId="{BE0B4CCF-CF2B-4DFC-9716-A08AC70D59CF}" destId="{2F5DEA9C-F195-4316-9ED4-CA8E1A611234}" srcOrd="12" destOrd="0" presId="urn:microsoft.com/office/officeart/2008/layout/HexagonCluster"/>
    <dgm:cxn modelId="{DE02801F-F2C1-4203-9FBE-540A7B08F698}" type="presParOf" srcId="{2F5DEA9C-F195-4316-9ED4-CA8E1A611234}" destId="{46FCD32B-7E03-46D7-8E56-5256835F3FCA}" srcOrd="0" destOrd="0" presId="urn:microsoft.com/office/officeart/2008/layout/HexagonCluster"/>
    <dgm:cxn modelId="{0C7E9E64-CEFC-4EE9-81EF-92A3BD9562E6}" type="presParOf" srcId="{BE0B4CCF-CF2B-4DFC-9716-A08AC70D59CF}" destId="{17D2B55D-E186-4C55-A878-11A85B6BEBBF}" srcOrd="13" destOrd="0" presId="urn:microsoft.com/office/officeart/2008/layout/HexagonCluster"/>
    <dgm:cxn modelId="{A4975B65-ED87-45B5-AFBB-8EFD8EA041AB}" type="presParOf" srcId="{17D2B55D-E186-4C55-A878-11A85B6BEBBF}" destId="{E2142392-ED15-49E4-B02E-7FD7B4F39A76}" srcOrd="0" destOrd="0" presId="urn:microsoft.com/office/officeart/2008/layout/HexagonCluster"/>
    <dgm:cxn modelId="{7C7F4AAE-E311-4C1C-9937-D860391B7BE9}" type="presParOf" srcId="{BE0B4CCF-CF2B-4DFC-9716-A08AC70D59CF}" destId="{1619674A-0A70-4115-BA70-38AC1C535331}" srcOrd="14" destOrd="0" presId="urn:microsoft.com/office/officeart/2008/layout/HexagonCluster"/>
    <dgm:cxn modelId="{8ED35FC3-1F61-42EA-851F-4457E53DF60F}" type="presParOf" srcId="{1619674A-0A70-4115-BA70-38AC1C535331}" destId="{BCD7E49A-F67D-4A32-81C5-02E2EDD4BA72}" srcOrd="0" destOrd="0" presId="urn:microsoft.com/office/officeart/2008/layout/HexagonCluster"/>
    <dgm:cxn modelId="{40B1F951-C9BC-4AE4-B7E2-9B17DC6D61EA}" type="presParOf" srcId="{BE0B4CCF-CF2B-4DFC-9716-A08AC70D59CF}" destId="{B78EF901-7585-46B7-8B47-DBAD61CB8365}" srcOrd="15" destOrd="0" presId="urn:microsoft.com/office/officeart/2008/layout/HexagonCluster"/>
    <dgm:cxn modelId="{4C1994B2-A170-443D-8162-D21C1F461BB1}" type="presParOf" srcId="{B78EF901-7585-46B7-8B47-DBAD61CB8365}" destId="{EF0E41EE-9E8F-438D-AFCE-8813CFEBA442}" srcOrd="0" destOrd="0" presId="urn:microsoft.com/office/officeart/2008/layout/HexagonCluster"/>
    <dgm:cxn modelId="{848A80BA-F369-4063-BD75-2CFB495969E3}" type="presParOf" srcId="{BE0B4CCF-CF2B-4DFC-9716-A08AC70D59CF}" destId="{3962D4FE-A527-4513-AB13-8F2C83F01C7F}" srcOrd="16" destOrd="0" presId="urn:microsoft.com/office/officeart/2008/layout/HexagonCluster"/>
    <dgm:cxn modelId="{FA2978EC-473D-48E9-A3DA-D560B11C820B}" type="presParOf" srcId="{3962D4FE-A527-4513-AB13-8F2C83F01C7F}" destId="{4300C670-E25F-4919-840C-8A55943975EA}" srcOrd="0" destOrd="0" presId="urn:microsoft.com/office/officeart/2008/layout/HexagonCluster"/>
    <dgm:cxn modelId="{28FEC7CD-5EF6-4D66-846F-99120E562520}" type="presParOf" srcId="{BE0B4CCF-CF2B-4DFC-9716-A08AC70D59CF}" destId="{98DD2BB5-648D-4D40-8719-18FE25C45F3E}" srcOrd="17" destOrd="0" presId="urn:microsoft.com/office/officeart/2008/layout/HexagonCluster"/>
    <dgm:cxn modelId="{8956DD43-5CA4-4E49-89E2-E1BE910F3DA4}" type="presParOf" srcId="{98DD2BB5-648D-4D40-8719-18FE25C45F3E}" destId="{731ACBD0-0FFC-4F78-9F8A-8039D326762A}" srcOrd="0" destOrd="0" presId="urn:microsoft.com/office/officeart/2008/layout/HexagonCluster"/>
    <dgm:cxn modelId="{D6A21C50-0845-4538-9BAC-CFE4407DE4B5}" type="presParOf" srcId="{BE0B4CCF-CF2B-4DFC-9716-A08AC70D59CF}" destId="{7DB54B16-0F97-41DC-9B6C-41C03E7A4D68}" srcOrd="18" destOrd="0" presId="urn:microsoft.com/office/officeart/2008/layout/HexagonCluster"/>
    <dgm:cxn modelId="{5FE756D9-1480-49ED-AB6C-FDDC0A838A2E}" type="presParOf" srcId="{7DB54B16-0F97-41DC-9B6C-41C03E7A4D68}" destId="{CE628CA0-8A5A-4AE3-8AD0-03AD7300421C}" srcOrd="0" destOrd="0" presId="urn:microsoft.com/office/officeart/2008/layout/HexagonCluster"/>
    <dgm:cxn modelId="{D95F944E-4EEF-42DE-9775-0273C0599F5B}" type="presParOf" srcId="{BE0B4CCF-CF2B-4DFC-9716-A08AC70D59CF}" destId="{44DA9CDA-63FB-49A5-8238-947DBE535358}" srcOrd="19" destOrd="0" presId="urn:microsoft.com/office/officeart/2008/layout/HexagonCluster"/>
    <dgm:cxn modelId="{6DDFA21F-56C4-4D5B-A4C9-D0585842407D}" type="presParOf" srcId="{44DA9CDA-63FB-49A5-8238-947DBE535358}" destId="{92A8CD6A-A3FA-4878-B185-9264B44F671D}" srcOrd="0" destOrd="0" presId="urn:microsoft.com/office/officeart/2008/layout/HexagonCluster"/>
    <dgm:cxn modelId="{6EDD02E2-1164-46BF-B9E9-63BD35C42797}" type="presParOf" srcId="{BE0B4CCF-CF2B-4DFC-9716-A08AC70D59CF}" destId="{71BF279A-5B75-4DDC-AB22-C628BDF71A32}" srcOrd="20" destOrd="0" presId="urn:microsoft.com/office/officeart/2008/layout/HexagonCluster"/>
    <dgm:cxn modelId="{097D925F-684D-48E0-9544-0C5F0E4D262C}" type="presParOf" srcId="{71BF279A-5B75-4DDC-AB22-C628BDF71A32}" destId="{EC82630D-1666-4B67-9ED7-9599862957D9}" srcOrd="0" destOrd="0" presId="urn:microsoft.com/office/officeart/2008/layout/HexagonCluster"/>
    <dgm:cxn modelId="{F14DB7E0-EDD2-4F78-A4D3-464B8D75E8B9}" type="presParOf" srcId="{BE0B4CCF-CF2B-4DFC-9716-A08AC70D59CF}" destId="{7E096B15-A085-4066-B0BC-BC3B54CE7040}" srcOrd="21" destOrd="0" presId="urn:microsoft.com/office/officeart/2008/layout/HexagonCluster"/>
    <dgm:cxn modelId="{D9A1CEDB-DD89-4911-A2A4-63541BAB206C}" type="presParOf" srcId="{7E096B15-A085-4066-B0BC-BC3B54CE7040}" destId="{AC23D888-53AB-4A72-BF84-4C9BAD19921D}" srcOrd="0" destOrd="0" presId="urn:microsoft.com/office/officeart/2008/layout/HexagonCluster"/>
    <dgm:cxn modelId="{FDD1AD1F-8BFB-459B-A64F-E139ECF6ED0F}" type="presParOf" srcId="{BE0B4CCF-CF2B-4DFC-9716-A08AC70D59CF}" destId="{BB8FA00D-D3D3-4072-977E-BC7BEACF35EB}" srcOrd="22" destOrd="0" presId="urn:microsoft.com/office/officeart/2008/layout/HexagonCluster"/>
    <dgm:cxn modelId="{DF403E5C-AF74-49F7-AE4A-231DAAD88A2D}" type="presParOf" srcId="{BB8FA00D-D3D3-4072-977E-BC7BEACF35EB}" destId="{F323B18E-F6D9-4E85-8021-7F7CB9635DCB}" srcOrd="0" destOrd="0" presId="urn:microsoft.com/office/officeart/2008/layout/HexagonCluster"/>
    <dgm:cxn modelId="{232C8E78-6367-46EF-80D5-6EC1B4698ED3}" type="presParOf" srcId="{BE0B4CCF-CF2B-4DFC-9716-A08AC70D59CF}" destId="{DD6854FE-7E44-4F80-A41E-E20E79E14642}" srcOrd="23" destOrd="0" presId="urn:microsoft.com/office/officeart/2008/layout/HexagonCluster"/>
    <dgm:cxn modelId="{B066C660-9A4C-4466-B20E-A916C8777AE5}" type="presParOf" srcId="{DD6854FE-7E44-4F80-A41E-E20E79E14642}" destId="{B21220B1-58D4-4C25-AED5-A3B23C5A3A52}" srcOrd="0" destOrd="0" presId="urn:microsoft.com/office/officeart/2008/layout/HexagonCluster"/>
    <dgm:cxn modelId="{9FD75AD1-4A3D-4A18-B8E8-56F921D6EBF1}" type="presParOf" srcId="{BE0B4CCF-CF2B-4DFC-9716-A08AC70D59CF}" destId="{E1689344-60CC-49F8-9AF8-192380AB3E6A}" srcOrd="24" destOrd="0" presId="urn:microsoft.com/office/officeart/2008/layout/HexagonCluster"/>
    <dgm:cxn modelId="{FCF84F82-C48A-43A4-BDF7-A9FFFADE6A06}" type="presParOf" srcId="{E1689344-60CC-49F8-9AF8-192380AB3E6A}" destId="{09A1836E-6B2D-4772-958B-4C57061E7D29}" srcOrd="0" destOrd="0" presId="urn:microsoft.com/office/officeart/2008/layout/HexagonCluster"/>
    <dgm:cxn modelId="{6B4444DA-28EA-4151-95DA-E099C3B08C74}" type="presParOf" srcId="{BE0B4CCF-CF2B-4DFC-9716-A08AC70D59CF}" destId="{2E870AC0-30CD-4AA7-9352-3D230D9A51F7}" srcOrd="25" destOrd="0" presId="urn:microsoft.com/office/officeart/2008/layout/HexagonCluster"/>
    <dgm:cxn modelId="{DB6B48DA-FA0F-4567-8C1D-14F0D2A49663}" type="presParOf" srcId="{2E870AC0-30CD-4AA7-9352-3D230D9A51F7}" destId="{6D90194B-BCB6-4230-8960-3167B7A7018B}" srcOrd="0" destOrd="0" presId="urn:microsoft.com/office/officeart/2008/layout/HexagonCluster"/>
    <dgm:cxn modelId="{03735B52-BB54-41AD-AD0A-3F00912F7115}" type="presParOf" srcId="{BE0B4CCF-CF2B-4DFC-9716-A08AC70D59CF}" destId="{169F71F5-5A24-4030-AC2C-6BB036749058}" srcOrd="26" destOrd="0" presId="urn:microsoft.com/office/officeart/2008/layout/HexagonCluster"/>
    <dgm:cxn modelId="{C6FFA590-C275-4E40-9B04-EE399A3B83AE}" type="presParOf" srcId="{169F71F5-5A24-4030-AC2C-6BB036749058}" destId="{0D8F1728-CF81-4AEB-BB63-40EB8689251D}" srcOrd="0" destOrd="0" presId="urn:microsoft.com/office/officeart/2008/layout/HexagonCluster"/>
    <dgm:cxn modelId="{3AA1F382-874D-4799-AD0A-6BA232C48AA8}" type="presParOf" srcId="{BE0B4CCF-CF2B-4DFC-9716-A08AC70D59CF}" destId="{61A1CF64-1FA4-44D6-983D-21C263E16DC6}" srcOrd="27" destOrd="0" presId="urn:microsoft.com/office/officeart/2008/layout/HexagonCluster"/>
    <dgm:cxn modelId="{5DD39080-F336-4961-BF37-3A2ED590F723}" type="presParOf" srcId="{61A1CF64-1FA4-44D6-983D-21C263E16DC6}" destId="{04B3A959-99E1-4E44-A7FE-524FFAD97FEC}" srcOrd="0" destOrd="0" presId="urn:microsoft.com/office/officeart/2008/layout/HexagonCluster"/>
    <dgm:cxn modelId="{CF2AEF19-4AEC-4CA2-8C4F-0D51A96ED33C}" type="presParOf" srcId="{BE0B4CCF-CF2B-4DFC-9716-A08AC70D59CF}" destId="{0F9105BE-20D7-43C0-B1B0-1CA8BEA03C7F}" srcOrd="28" destOrd="0" presId="urn:microsoft.com/office/officeart/2008/layout/HexagonCluster"/>
    <dgm:cxn modelId="{C1BBA1AB-F7B5-44A6-9762-7F2B868E2517}" type="presParOf" srcId="{0F9105BE-20D7-43C0-B1B0-1CA8BEA03C7F}" destId="{55356A14-BA71-4CFA-BC6A-E119E541FC2B}" srcOrd="0" destOrd="0" presId="urn:microsoft.com/office/officeart/2008/layout/HexagonCluster"/>
    <dgm:cxn modelId="{3B6AA4F6-EF86-47A4-96BC-D714FBC64700}" type="presParOf" srcId="{BE0B4CCF-CF2B-4DFC-9716-A08AC70D59CF}" destId="{F8002A26-BA4B-4E1D-A129-A01A3AE9328F}" srcOrd="29" destOrd="0" presId="urn:microsoft.com/office/officeart/2008/layout/HexagonCluster"/>
    <dgm:cxn modelId="{B14DBF57-9B25-46D1-B613-CA2D8E0AC241}" type="presParOf" srcId="{F8002A26-BA4B-4E1D-A129-A01A3AE9328F}" destId="{A3760A68-51D2-49B7-83E4-80D3ED7C995F}" srcOrd="0" destOrd="0" presId="urn:microsoft.com/office/officeart/2008/layout/HexagonCluster"/>
    <dgm:cxn modelId="{7ECA57DB-241C-4892-A7BB-7A5B6A0D462D}" type="presParOf" srcId="{BE0B4CCF-CF2B-4DFC-9716-A08AC70D59CF}" destId="{C86F48AE-4443-4C65-94FF-C74F183AAC49}" srcOrd="30" destOrd="0" presId="urn:microsoft.com/office/officeart/2008/layout/HexagonCluster"/>
    <dgm:cxn modelId="{F3802D94-FD6C-47DB-9361-C3CAF58A2AFA}" type="presParOf" srcId="{C86F48AE-4443-4C65-94FF-C74F183AAC49}" destId="{3D31D787-BC69-4A4F-BF9D-80306F3DDBB2}" srcOrd="0" destOrd="0" presId="urn:microsoft.com/office/officeart/2008/layout/HexagonCluster"/>
    <dgm:cxn modelId="{922280E4-01CB-4D8A-8CAE-A74DB5F7B99D}" type="presParOf" srcId="{BE0B4CCF-CF2B-4DFC-9716-A08AC70D59CF}" destId="{ACB3E420-F4B3-426B-9085-E441783DB4F9}" srcOrd="31" destOrd="0" presId="urn:microsoft.com/office/officeart/2008/layout/HexagonCluster"/>
    <dgm:cxn modelId="{07DD28FE-6DDF-4B9C-B5E7-683939F6981A}" type="presParOf" srcId="{ACB3E420-F4B3-426B-9085-E441783DB4F9}" destId="{00D12678-D71F-47F4-8566-C3C1145EEE8D}" srcOrd="0" destOrd="0" presId="urn:microsoft.com/office/officeart/2008/layout/HexagonCluster"/>
    <dgm:cxn modelId="{EF245DED-14E2-4F97-B6C7-53CCFBD9D23D}" type="presParOf" srcId="{BE0B4CCF-CF2B-4DFC-9716-A08AC70D59CF}" destId="{5392B983-BEC1-4DDC-8839-7C54087BF6D6}" srcOrd="32" destOrd="0" presId="urn:microsoft.com/office/officeart/2008/layout/HexagonCluster"/>
    <dgm:cxn modelId="{8940EF38-1F17-451F-B881-47E863BAE075}" type="presParOf" srcId="{5392B983-BEC1-4DDC-8839-7C54087BF6D6}" destId="{DCE7C910-64E4-4DB7-987B-2943D96C5131}" srcOrd="0" destOrd="0" presId="urn:microsoft.com/office/officeart/2008/layout/HexagonCluster"/>
    <dgm:cxn modelId="{8095890E-DEAE-4189-8C79-30EE6747B1A9}" type="presParOf" srcId="{BE0B4CCF-CF2B-4DFC-9716-A08AC70D59CF}" destId="{15144F0F-270F-4162-823C-4D1354BB9915}" srcOrd="33" destOrd="0" presId="urn:microsoft.com/office/officeart/2008/layout/HexagonCluster"/>
    <dgm:cxn modelId="{A9873ECB-8CAB-4017-8304-2E0B2D4F7E66}" type="presParOf" srcId="{15144F0F-270F-4162-823C-4D1354BB9915}" destId="{434C67B0-F136-43B7-9BDF-22D7F25DB4C7}" srcOrd="0" destOrd="0" presId="urn:microsoft.com/office/officeart/2008/layout/HexagonCluster"/>
    <dgm:cxn modelId="{6F569077-C055-4FA0-BF14-29F08E4B30EF}" type="presParOf" srcId="{BE0B4CCF-CF2B-4DFC-9716-A08AC70D59CF}" destId="{A27EB745-7391-4E12-B8AC-0F28E1F3D740}" srcOrd="34" destOrd="0" presId="urn:microsoft.com/office/officeart/2008/layout/HexagonCluster"/>
    <dgm:cxn modelId="{A9F28A42-50F8-4759-952D-FCB22E18430B}" type="presParOf" srcId="{A27EB745-7391-4E12-B8AC-0F28E1F3D740}" destId="{36D8BE28-E839-4B7A-974F-A3734A371CAA}" srcOrd="0" destOrd="0" presId="urn:microsoft.com/office/officeart/2008/layout/HexagonCluster"/>
    <dgm:cxn modelId="{042C7698-C768-4E29-B98F-606E8BF5112B}" type="presParOf" srcId="{BE0B4CCF-CF2B-4DFC-9716-A08AC70D59CF}" destId="{A42B1443-46CD-460F-AE2A-AA3B7E02849B}" srcOrd="35" destOrd="0" presId="urn:microsoft.com/office/officeart/2008/layout/HexagonCluster"/>
    <dgm:cxn modelId="{1E9D8680-6FBC-4DB5-BC55-F9BDC4F3C4FC}" type="presParOf" srcId="{A42B1443-46CD-460F-AE2A-AA3B7E02849B}" destId="{3EFC9214-BA24-4892-8A2C-2B65D8B41A0E}" srcOrd="0" destOrd="0" presId="urn:microsoft.com/office/officeart/2008/layout/HexagonCluster"/>
    <dgm:cxn modelId="{98F5769B-6886-4DD1-BD59-BDF57EA634F4}" type="presParOf" srcId="{BE0B4CCF-CF2B-4DFC-9716-A08AC70D59CF}" destId="{FE190564-291D-44A7-B3E1-84AC12D72311}" srcOrd="36" destOrd="0" presId="urn:microsoft.com/office/officeart/2008/layout/HexagonCluster"/>
    <dgm:cxn modelId="{BF3E674D-2FAB-4671-A92E-D303741748EE}" type="presParOf" srcId="{FE190564-291D-44A7-B3E1-84AC12D72311}" destId="{3D95AD5F-70BF-4AB9-8B96-A4242FA6C048}" srcOrd="0" destOrd="0" presId="urn:microsoft.com/office/officeart/2008/layout/HexagonCluster"/>
    <dgm:cxn modelId="{95A4EBD1-60C7-44F6-8EF3-CBFBE87BCDFA}" type="presParOf" srcId="{BE0B4CCF-CF2B-4DFC-9716-A08AC70D59CF}" destId="{4FCB06DE-6837-4AC9-9949-A7E6BC89063C}" srcOrd="37" destOrd="0" presId="urn:microsoft.com/office/officeart/2008/layout/HexagonCluster"/>
    <dgm:cxn modelId="{316EE7AB-0AE3-4246-9840-72DA0F719A17}" type="presParOf" srcId="{4FCB06DE-6837-4AC9-9949-A7E6BC89063C}" destId="{63374AB3-41E1-42F6-BC74-EA0C3980C5C5}" srcOrd="0" destOrd="0" presId="urn:microsoft.com/office/officeart/2008/layout/HexagonCluster"/>
    <dgm:cxn modelId="{9835949D-2768-4959-9C40-959B3813A9C4}" type="presParOf" srcId="{BE0B4CCF-CF2B-4DFC-9716-A08AC70D59CF}" destId="{C5FE4666-B1E4-4213-B4E6-9285128CB25C}" srcOrd="38" destOrd="0" presId="urn:microsoft.com/office/officeart/2008/layout/HexagonCluster"/>
    <dgm:cxn modelId="{8B579648-5F79-49DE-B52A-D8C5DAF09443}" type="presParOf" srcId="{C5FE4666-B1E4-4213-B4E6-9285128CB25C}" destId="{AB077C79-650D-4E0B-BF70-CDFDEF2AC0E9}" srcOrd="0" destOrd="0" presId="urn:microsoft.com/office/officeart/2008/layout/HexagonCluster"/>
    <dgm:cxn modelId="{7CE7A033-507A-4C77-ADA4-7EAD91307E5C}" type="presParOf" srcId="{BE0B4CCF-CF2B-4DFC-9716-A08AC70D59CF}" destId="{F49E59F6-1525-41B4-9279-2B7A75630087}" srcOrd="39" destOrd="0" presId="urn:microsoft.com/office/officeart/2008/layout/HexagonCluster"/>
    <dgm:cxn modelId="{24D8C695-9FF5-4CD8-80BB-2D927B99D299}" type="presParOf" srcId="{F49E59F6-1525-41B4-9279-2B7A75630087}" destId="{5ACAD47A-C936-420B-8CA4-9E744F329A39}"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C0C647-70E0-479F-8DD1-7DF79FFD50D2}" type="doc">
      <dgm:prSet loTypeId="urn:microsoft.com/office/officeart/2005/8/layout/radial5" loCatId="cycle" qsTypeId="urn:microsoft.com/office/officeart/2005/8/quickstyle/simple5" qsCatId="simple" csTypeId="urn:microsoft.com/office/officeart/2005/8/colors/colorful4" csCatId="colorful" phldr="1"/>
      <dgm:spPr/>
      <dgm:t>
        <a:bodyPr/>
        <a:lstStyle/>
        <a:p>
          <a:endParaRPr lang="zh-CN" altLang="en-US"/>
        </a:p>
      </dgm:t>
    </dgm:pt>
    <dgm:pt modelId="{C0494A8E-208F-40BD-9DC1-AE07888BABBA}">
      <dgm:prSet phldrT="[文本]" custT="1"/>
      <dgm:spPr/>
      <dgm:t>
        <a:bodyPr/>
        <a:lstStyle/>
        <a:p>
          <a:r>
            <a:rPr lang="zh-CN" altLang="en-US" sz="2000" dirty="0"/>
            <a:t>建设目标</a:t>
          </a:r>
        </a:p>
      </dgm:t>
    </dgm:pt>
    <dgm:pt modelId="{77959776-B7D7-4FC5-BA4D-9BF0DA5CCF0A}" type="parTrans" cxnId="{4FDA9CA6-9001-4C49-ACE9-425B017A1320}">
      <dgm:prSet/>
      <dgm:spPr/>
      <dgm:t>
        <a:bodyPr/>
        <a:lstStyle/>
        <a:p>
          <a:endParaRPr lang="zh-CN" altLang="en-US"/>
        </a:p>
      </dgm:t>
    </dgm:pt>
    <dgm:pt modelId="{FBD25C17-E9C6-4068-BC48-3760F5CFE2A7}" type="sibTrans" cxnId="{4FDA9CA6-9001-4C49-ACE9-425B017A1320}">
      <dgm:prSet/>
      <dgm:spPr/>
      <dgm:t>
        <a:bodyPr/>
        <a:lstStyle/>
        <a:p>
          <a:endParaRPr lang="zh-CN" altLang="en-US"/>
        </a:p>
      </dgm:t>
    </dgm:pt>
    <dgm:pt modelId="{B8053DFA-0343-4FF9-8264-60767F03D994}">
      <dgm:prSet phldrT="[文本]"/>
      <dgm:spPr/>
      <dgm:t>
        <a:bodyPr/>
        <a:lstStyle/>
        <a:p>
          <a:r>
            <a:rPr lang="zh-CN" altLang="en-US" dirty="0"/>
            <a:t>提升园区软实力</a:t>
          </a:r>
        </a:p>
      </dgm:t>
    </dgm:pt>
    <dgm:pt modelId="{4A0A5396-B0B6-4FCD-B9C2-9B468E010CF3}" type="parTrans" cxnId="{C16077F0-98F0-4364-886C-CA0166A875F0}">
      <dgm:prSet/>
      <dgm:spPr/>
      <dgm:t>
        <a:bodyPr/>
        <a:lstStyle/>
        <a:p>
          <a:endParaRPr lang="zh-CN" altLang="en-US"/>
        </a:p>
      </dgm:t>
    </dgm:pt>
    <dgm:pt modelId="{9FBB44F8-D016-490A-A028-6F596BEF8C72}" type="sibTrans" cxnId="{C16077F0-98F0-4364-886C-CA0166A875F0}">
      <dgm:prSet/>
      <dgm:spPr/>
      <dgm:t>
        <a:bodyPr/>
        <a:lstStyle/>
        <a:p>
          <a:endParaRPr lang="zh-CN" altLang="en-US"/>
        </a:p>
      </dgm:t>
    </dgm:pt>
    <dgm:pt modelId="{5CF64BCA-66AB-4839-8B6B-133644D4CFBE}">
      <dgm:prSet phldrT="[文本]"/>
      <dgm:spPr/>
      <dgm:t>
        <a:bodyPr/>
        <a:lstStyle/>
        <a:p>
          <a:r>
            <a:rPr lang="zh-CN" altLang="en-US" dirty="0"/>
            <a:t>提升园区竞争力</a:t>
          </a:r>
        </a:p>
      </dgm:t>
    </dgm:pt>
    <dgm:pt modelId="{D6A35F4E-2219-454B-8928-3D84A91A41E0}" type="parTrans" cxnId="{0334BF7C-E4A6-4B9D-B670-0F872CA9F034}">
      <dgm:prSet/>
      <dgm:spPr/>
      <dgm:t>
        <a:bodyPr/>
        <a:lstStyle/>
        <a:p>
          <a:endParaRPr lang="zh-CN" altLang="en-US"/>
        </a:p>
      </dgm:t>
    </dgm:pt>
    <dgm:pt modelId="{473A5364-D4F0-49FF-B8F0-BE6387DCD780}" type="sibTrans" cxnId="{0334BF7C-E4A6-4B9D-B670-0F872CA9F034}">
      <dgm:prSet/>
      <dgm:spPr/>
      <dgm:t>
        <a:bodyPr/>
        <a:lstStyle/>
        <a:p>
          <a:endParaRPr lang="zh-CN" altLang="en-US"/>
        </a:p>
      </dgm:t>
    </dgm:pt>
    <dgm:pt modelId="{DB250E0B-F6F7-47DC-A4F4-A367C6439574}">
      <dgm:prSet phldrT="[文本]"/>
      <dgm:spPr/>
      <dgm:t>
        <a:bodyPr/>
        <a:lstStyle/>
        <a:p>
          <a:r>
            <a:rPr lang="zh-CN" altLang="en-US" dirty="0"/>
            <a:t>提升园区突发应急能力</a:t>
          </a:r>
        </a:p>
      </dgm:t>
    </dgm:pt>
    <dgm:pt modelId="{154BE85C-EE12-4027-877F-0310D8286062}" type="parTrans" cxnId="{1F34CB71-7EC5-4A5B-BF62-4B0F081D7330}">
      <dgm:prSet/>
      <dgm:spPr/>
      <dgm:t>
        <a:bodyPr/>
        <a:lstStyle/>
        <a:p>
          <a:endParaRPr lang="zh-CN" altLang="en-US"/>
        </a:p>
      </dgm:t>
    </dgm:pt>
    <dgm:pt modelId="{5BF9BB11-1262-4397-933D-53591CF9FD32}" type="sibTrans" cxnId="{1F34CB71-7EC5-4A5B-BF62-4B0F081D7330}">
      <dgm:prSet/>
      <dgm:spPr/>
      <dgm:t>
        <a:bodyPr/>
        <a:lstStyle/>
        <a:p>
          <a:endParaRPr lang="zh-CN" altLang="en-US"/>
        </a:p>
      </dgm:t>
    </dgm:pt>
    <dgm:pt modelId="{D2F3BEF8-B3F6-478B-97EA-90CC24C22693}">
      <dgm:prSet phldrT="[文本]"/>
      <dgm:spPr/>
      <dgm:t>
        <a:bodyPr/>
        <a:lstStyle/>
        <a:p>
          <a:r>
            <a:rPr lang="zh-CN" altLang="en-US" dirty="0"/>
            <a:t>提升园区服加务质量</a:t>
          </a:r>
        </a:p>
      </dgm:t>
    </dgm:pt>
    <dgm:pt modelId="{A028ED6A-0D0F-4CBB-A7D8-5EE1C0537E82}" type="parTrans" cxnId="{A6E31D61-B672-4CA6-9A9A-37F184111559}">
      <dgm:prSet/>
      <dgm:spPr/>
      <dgm:t>
        <a:bodyPr/>
        <a:lstStyle/>
        <a:p>
          <a:endParaRPr lang="zh-CN" altLang="en-US"/>
        </a:p>
      </dgm:t>
    </dgm:pt>
    <dgm:pt modelId="{D91E1697-67D9-476E-9C6C-D50F2C5E467A}" type="sibTrans" cxnId="{A6E31D61-B672-4CA6-9A9A-37F184111559}">
      <dgm:prSet/>
      <dgm:spPr/>
      <dgm:t>
        <a:bodyPr/>
        <a:lstStyle/>
        <a:p>
          <a:endParaRPr lang="zh-CN" altLang="en-US"/>
        </a:p>
      </dgm:t>
    </dgm:pt>
    <dgm:pt modelId="{9EB2CADC-915E-43C4-901F-66D6CA93BDED}">
      <dgm:prSet phldrT="[文本]"/>
      <dgm:spPr/>
      <dgm:t>
        <a:bodyPr/>
        <a:lstStyle/>
        <a:p>
          <a:r>
            <a:rPr lang="zh-CN" altLang="en-US" dirty="0"/>
            <a:t>加快园区服务响应幅度</a:t>
          </a:r>
        </a:p>
      </dgm:t>
    </dgm:pt>
    <dgm:pt modelId="{D3EADF45-EC95-4D6F-8142-1B0984B341C3}" type="parTrans" cxnId="{F9C7CE08-DFB5-471D-A95C-06B6B2747755}">
      <dgm:prSet/>
      <dgm:spPr/>
      <dgm:t>
        <a:bodyPr/>
        <a:lstStyle/>
        <a:p>
          <a:endParaRPr lang="zh-CN" altLang="en-US"/>
        </a:p>
      </dgm:t>
    </dgm:pt>
    <dgm:pt modelId="{9B806DFA-C5C2-41E2-ABD7-8AD051BB78AF}" type="sibTrans" cxnId="{F9C7CE08-DFB5-471D-A95C-06B6B2747755}">
      <dgm:prSet/>
      <dgm:spPr/>
      <dgm:t>
        <a:bodyPr/>
        <a:lstStyle/>
        <a:p>
          <a:endParaRPr lang="zh-CN" altLang="en-US"/>
        </a:p>
      </dgm:t>
    </dgm:pt>
    <dgm:pt modelId="{EBC58E3F-6501-4574-9879-F69828B10A32}">
      <dgm:prSet phldrT="[文本]"/>
      <dgm:spPr/>
      <dgm:t>
        <a:bodyPr/>
        <a:lstStyle/>
        <a:p>
          <a:r>
            <a:rPr lang="zh-CN" altLang="en-US" dirty="0"/>
            <a:t>加强园区企业竞争力</a:t>
          </a:r>
          <a:endParaRPr lang="en-US" altLang="zh-CN" dirty="0"/>
        </a:p>
      </dgm:t>
    </dgm:pt>
    <dgm:pt modelId="{877E1151-A9F4-43C6-BC44-73570DB8465E}" type="parTrans" cxnId="{A323E07D-05A4-43E9-8ACE-A2E19867AA1F}">
      <dgm:prSet/>
      <dgm:spPr/>
      <dgm:t>
        <a:bodyPr/>
        <a:lstStyle/>
        <a:p>
          <a:endParaRPr lang="zh-CN" altLang="en-US"/>
        </a:p>
      </dgm:t>
    </dgm:pt>
    <dgm:pt modelId="{1AF27099-3303-415D-9ED7-96EE95F8358F}" type="sibTrans" cxnId="{A323E07D-05A4-43E9-8ACE-A2E19867AA1F}">
      <dgm:prSet/>
      <dgm:spPr/>
      <dgm:t>
        <a:bodyPr/>
        <a:lstStyle/>
        <a:p>
          <a:endParaRPr lang="zh-CN" altLang="en-US"/>
        </a:p>
      </dgm:t>
    </dgm:pt>
    <dgm:pt modelId="{5C18C8D2-1E95-4F1D-9258-EB5445C1E2F5}">
      <dgm:prSet phldrT="[文本]"/>
      <dgm:spPr/>
      <dgm:t>
        <a:bodyPr/>
        <a:lstStyle/>
        <a:p>
          <a:r>
            <a:rPr lang="zh-CN" altLang="en-US" dirty="0"/>
            <a:t>促进园区企业交流</a:t>
          </a:r>
          <a:endParaRPr lang="en-US" altLang="zh-CN" dirty="0"/>
        </a:p>
      </dgm:t>
    </dgm:pt>
    <dgm:pt modelId="{FAC8A55D-E1B0-4B05-8809-D33B1CD8A347}" type="parTrans" cxnId="{FEEDB54E-83AD-4CFE-95E7-003CAA7D3B31}">
      <dgm:prSet/>
      <dgm:spPr/>
      <dgm:t>
        <a:bodyPr/>
        <a:lstStyle/>
        <a:p>
          <a:endParaRPr lang="zh-CN" altLang="en-US"/>
        </a:p>
      </dgm:t>
    </dgm:pt>
    <dgm:pt modelId="{FB87F291-97A6-4D32-9E83-825B01B2B603}" type="sibTrans" cxnId="{FEEDB54E-83AD-4CFE-95E7-003CAA7D3B31}">
      <dgm:prSet/>
      <dgm:spPr/>
      <dgm:t>
        <a:bodyPr/>
        <a:lstStyle/>
        <a:p>
          <a:endParaRPr lang="zh-CN" altLang="en-US"/>
        </a:p>
      </dgm:t>
    </dgm:pt>
    <dgm:pt modelId="{3144E09E-C3DC-402B-BC88-8D69C5E0A03D}">
      <dgm:prSet phldrT="[文本]"/>
      <dgm:spPr/>
      <dgm:t>
        <a:bodyPr/>
        <a:lstStyle/>
        <a:p>
          <a:r>
            <a:rPr lang="zh-CN" altLang="en-US" dirty="0"/>
            <a:t>降低园区运营成本</a:t>
          </a:r>
          <a:endParaRPr lang="en-US" altLang="zh-CN" dirty="0"/>
        </a:p>
      </dgm:t>
    </dgm:pt>
    <dgm:pt modelId="{EAE6A55D-FA71-4A8B-BFCF-5340FC24D4B3}" type="parTrans" cxnId="{87FC2626-6129-42A8-8DAA-51C45BA2784F}">
      <dgm:prSet/>
      <dgm:spPr/>
      <dgm:t>
        <a:bodyPr/>
        <a:lstStyle/>
        <a:p>
          <a:endParaRPr lang="zh-CN" altLang="en-US"/>
        </a:p>
      </dgm:t>
    </dgm:pt>
    <dgm:pt modelId="{55428222-B186-4E04-913F-99E42A8D506B}" type="sibTrans" cxnId="{87FC2626-6129-42A8-8DAA-51C45BA2784F}">
      <dgm:prSet/>
      <dgm:spPr/>
      <dgm:t>
        <a:bodyPr/>
        <a:lstStyle/>
        <a:p>
          <a:endParaRPr lang="zh-CN" altLang="en-US"/>
        </a:p>
      </dgm:t>
    </dgm:pt>
    <dgm:pt modelId="{D292336B-7872-496C-8911-4B833730B230}">
      <dgm:prSet phldrT="[文本]"/>
      <dgm:spPr/>
      <dgm:t>
        <a:bodyPr/>
        <a:lstStyle/>
        <a:p>
          <a:r>
            <a:rPr lang="zh-CN" altLang="en-US" dirty="0"/>
            <a:t>整合分散的信息资源</a:t>
          </a:r>
          <a:endParaRPr lang="en-US" altLang="zh-CN" dirty="0"/>
        </a:p>
      </dgm:t>
    </dgm:pt>
    <dgm:pt modelId="{BCD4FB3E-AC6F-4739-8177-0DC718E108E4}" type="parTrans" cxnId="{D57504F7-3F78-4BA7-81BA-D65D1908D28A}">
      <dgm:prSet/>
      <dgm:spPr/>
      <dgm:t>
        <a:bodyPr/>
        <a:lstStyle/>
        <a:p>
          <a:endParaRPr lang="zh-CN" altLang="en-US"/>
        </a:p>
      </dgm:t>
    </dgm:pt>
    <dgm:pt modelId="{FC8101A5-D9E3-4A89-A05F-1E611DDEB26C}" type="sibTrans" cxnId="{D57504F7-3F78-4BA7-81BA-D65D1908D28A}">
      <dgm:prSet/>
      <dgm:spPr/>
      <dgm:t>
        <a:bodyPr/>
        <a:lstStyle/>
        <a:p>
          <a:endParaRPr lang="zh-CN" altLang="en-US"/>
        </a:p>
      </dgm:t>
    </dgm:pt>
    <dgm:pt modelId="{75A658AA-A6D4-4806-BEA7-D3CE90E0CA32}">
      <dgm:prSet phldrT="[文本]"/>
      <dgm:spPr/>
      <dgm:t>
        <a:bodyPr/>
        <a:lstStyle/>
        <a:p>
          <a:r>
            <a:rPr lang="zh-CN" altLang="en-US" dirty="0"/>
            <a:t>开拓新的增值业务</a:t>
          </a:r>
          <a:endParaRPr lang="en-US" altLang="zh-CN" dirty="0"/>
        </a:p>
      </dgm:t>
    </dgm:pt>
    <dgm:pt modelId="{1D033D63-A71B-47D6-8DF2-4AD4198CBDF9}" type="parTrans" cxnId="{DAC7D884-67FA-4DE5-BF97-1C30931B9EFC}">
      <dgm:prSet/>
      <dgm:spPr/>
      <dgm:t>
        <a:bodyPr/>
        <a:lstStyle/>
        <a:p>
          <a:endParaRPr lang="zh-CN" altLang="en-US"/>
        </a:p>
      </dgm:t>
    </dgm:pt>
    <dgm:pt modelId="{C756B0E5-34EE-4CFE-8287-2D25B752B70E}" type="sibTrans" cxnId="{DAC7D884-67FA-4DE5-BF97-1C30931B9EFC}">
      <dgm:prSet/>
      <dgm:spPr/>
      <dgm:t>
        <a:bodyPr/>
        <a:lstStyle/>
        <a:p>
          <a:endParaRPr lang="zh-CN" altLang="en-US"/>
        </a:p>
      </dgm:t>
    </dgm:pt>
    <dgm:pt modelId="{5BA2D1B7-5288-4621-9E1E-BBB39F142A49}" type="pres">
      <dgm:prSet presAssocID="{03C0C647-70E0-479F-8DD1-7DF79FFD50D2}" presName="Name0" presStyleCnt="0">
        <dgm:presLayoutVars>
          <dgm:chMax val="1"/>
          <dgm:dir/>
          <dgm:animLvl val="ctr"/>
          <dgm:resizeHandles val="exact"/>
        </dgm:presLayoutVars>
      </dgm:prSet>
      <dgm:spPr/>
    </dgm:pt>
    <dgm:pt modelId="{30982C3A-15D6-4874-8ED6-80F4D6093E49}" type="pres">
      <dgm:prSet presAssocID="{C0494A8E-208F-40BD-9DC1-AE07888BABBA}" presName="centerShape" presStyleLbl="node0" presStyleIdx="0" presStyleCnt="1"/>
      <dgm:spPr/>
    </dgm:pt>
    <dgm:pt modelId="{F05BF0A3-7596-4DB8-95A2-4182110DEBC5}" type="pres">
      <dgm:prSet presAssocID="{4A0A5396-B0B6-4FCD-B9C2-9B468E010CF3}" presName="parTrans" presStyleLbl="sibTrans2D1" presStyleIdx="0" presStyleCnt="10"/>
      <dgm:spPr/>
    </dgm:pt>
    <dgm:pt modelId="{3DD15192-9CB4-4558-8C41-9BF4F32010DC}" type="pres">
      <dgm:prSet presAssocID="{4A0A5396-B0B6-4FCD-B9C2-9B468E010CF3}" presName="connectorText" presStyleLbl="sibTrans2D1" presStyleIdx="0" presStyleCnt="10"/>
      <dgm:spPr/>
    </dgm:pt>
    <dgm:pt modelId="{B51CFCA1-DF45-48BC-8067-3B6458B0675C}" type="pres">
      <dgm:prSet presAssocID="{B8053DFA-0343-4FF9-8264-60767F03D994}" presName="node" presStyleLbl="node1" presStyleIdx="0" presStyleCnt="10">
        <dgm:presLayoutVars>
          <dgm:bulletEnabled val="1"/>
        </dgm:presLayoutVars>
      </dgm:prSet>
      <dgm:spPr/>
    </dgm:pt>
    <dgm:pt modelId="{7C81FD27-170F-4124-A493-A418960C45C9}" type="pres">
      <dgm:prSet presAssocID="{D6A35F4E-2219-454B-8928-3D84A91A41E0}" presName="parTrans" presStyleLbl="sibTrans2D1" presStyleIdx="1" presStyleCnt="10"/>
      <dgm:spPr/>
    </dgm:pt>
    <dgm:pt modelId="{88F27F0E-8B61-40CE-B71A-E5AB08666773}" type="pres">
      <dgm:prSet presAssocID="{D6A35F4E-2219-454B-8928-3D84A91A41E0}" presName="connectorText" presStyleLbl="sibTrans2D1" presStyleIdx="1" presStyleCnt="10"/>
      <dgm:spPr/>
    </dgm:pt>
    <dgm:pt modelId="{E07F7913-1BC7-493E-9637-85A7CCD0EF33}" type="pres">
      <dgm:prSet presAssocID="{5CF64BCA-66AB-4839-8B6B-133644D4CFBE}" presName="node" presStyleLbl="node1" presStyleIdx="1" presStyleCnt="10">
        <dgm:presLayoutVars>
          <dgm:bulletEnabled val="1"/>
        </dgm:presLayoutVars>
      </dgm:prSet>
      <dgm:spPr/>
    </dgm:pt>
    <dgm:pt modelId="{02FCF443-9276-43EC-9806-DF5AFEAF0EB7}" type="pres">
      <dgm:prSet presAssocID="{154BE85C-EE12-4027-877F-0310D8286062}" presName="parTrans" presStyleLbl="sibTrans2D1" presStyleIdx="2" presStyleCnt="10"/>
      <dgm:spPr/>
    </dgm:pt>
    <dgm:pt modelId="{F4A3984F-3192-4CE5-B164-D6C071F8E89E}" type="pres">
      <dgm:prSet presAssocID="{154BE85C-EE12-4027-877F-0310D8286062}" presName="connectorText" presStyleLbl="sibTrans2D1" presStyleIdx="2" presStyleCnt="10"/>
      <dgm:spPr/>
    </dgm:pt>
    <dgm:pt modelId="{9D438A96-3689-4A91-B3BE-27261E1752B5}" type="pres">
      <dgm:prSet presAssocID="{DB250E0B-F6F7-47DC-A4F4-A367C6439574}" presName="node" presStyleLbl="node1" presStyleIdx="2" presStyleCnt="10">
        <dgm:presLayoutVars>
          <dgm:bulletEnabled val="1"/>
        </dgm:presLayoutVars>
      </dgm:prSet>
      <dgm:spPr/>
    </dgm:pt>
    <dgm:pt modelId="{C2F75C03-3B5C-4125-87A0-198C054512FB}" type="pres">
      <dgm:prSet presAssocID="{A028ED6A-0D0F-4CBB-A7D8-5EE1C0537E82}" presName="parTrans" presStyleLbl="sibTrans2D1" presStyleIdx="3" presStyleCnt="10"/>
      <dgm:spPr/>
    </dgm:pt>
    <dgm:pt modelId="{9364DEC3-E89B-4C23-B106-C2C549A6A4D6}" type="pres">
      <dgm:prSet presAssocID="{A028ED6A-0D0F-4CBB-A7D8-5EE1C0537E82}" presName="connectorText" presStyleLbl="sibTrans2D1" presStyleIdx="3" presStyleCnt="10"/>
      <dgm:spPr/>
    </dgm:pt>
    <dgm:pt modelId="{CC22EB12-5852-496D-A0DE-2276EB8AC403}" type="pres">
      <dgm:prSet presAssocID="{D2F3BEF8-B3F6-478B-97EA-90CC24C22693}" presName="node" presStyleLbl="node1" presStyleIdx="3" presStyleCnt="10">
        <dgm:presLayoutVars>
          <dgm:bulletEnabled val="1"/>
        </dgm:presLayoutVars>
      </dgm:prSet>
      <dgm:spPr/>
    </dgm:pt>
    <dgm:pt modelId="{96F3AA23-86CE-43C9-86A3-9308A21FBC69}" type="pres">
      <dgm:prSet presAssocID="{D3EADF45-EC95-4D6F-8142-1B0984B341C3}" presName="parTrans" presStyleLbl="sibTrans2D1" presStyleIdx="4" presStyleCnt="10"/>
      <dgm:spPr/>
    </dgm:pt>
    <dgm:pt modelId="{C69C8F76-0503-4432-B377-F3AC607543CC}" type="pres">
      <dgm:prSet presAssocID="{D3EADF45-EC95-4D6F-8142-1B0984B341C3}" presName="connectorText" presStyleLbl="sibTrans2D1" presStyleIdx="4" presStyleCnt="10"/>
      <dgm:spPr/>
    </dgm:pt>
    <dgm:pt modelId="{BB039FA8-00DE-4828-80AC-738E8AD88473}" type="pres">
      <dgm:prSet presAssocID="{9EB2CADC-915E-43C4-901F-66D6CA93BDED}" presName="node" presStyleLbl="node1" presStyleIdx="4" presStyleCnt="10">
        <dgm:presLayoutVars>
          <dgm:bulletEnabled val="1"/>
        </dgm:presLayoutVars>
      </dgm:prSet>
      <dgm:spPr/>
    </dgm:pt>
    <dgm:pt modelId="{ECFE4FFB-D90F-4164-B8D3-080C1C9E5A40}" type="pres">
      <dgm:prSet presAssocID="{877E1151-A9F4-43C6-BC44-73570DB8465E}" presName="parTrans" presStyleLbl="sibTrans2D1" presStyleIdx="5" presStyleCnt="10"/>
      <dgm:spPr/>
    </dgm:pt>
    <dgm:pt modelId="{326C174E-C88A-4057-A4DE-0422C550C35F}" type="pres">
      <dgm:prSet presAssocID="{877E1151-A9F4-43C6-BC44-73570DB8465E}" presName="connectorText" presStyleLbl="sibTrans2D1" presStyleIdx="5" presStyleCnt="10"/>
      <dgm:spPr/>
    </dgm:pt>
    <dgm:pt modelId="{A2E8FCD4-E694-43ED-8C61-BCF8C38D4FB9}" type="pres">
      <dgm:prSet presAssocID="{EBC58E3F-6501-4574-9879-F69828B10A32}" presName="node" presStyleLbl="node1" presStyleIdx="5" presStyleCnt="10">
        <dgm:presLayoutVars>
          <dgm:bulletEnabled val="1"/>
        </dgm:presLayoutVars>
      </dgm:prSet>
      <dgm:spPr/>
    </dgm:pt>
    <dgm:pt modelId="{CFCB3584-2E33-4B6C-8D07-FBD101B66CAD}" type="pres">
      <dgm:prSet presAssocID="{FAC8A55D-E1B0-4B05-8809-D33B1CD8A347}" presName="parTrans" presStyleLbl="sibTrans2D1" presStyleIdx="6" presStyleCnt="10"/>
      <dgm:spPr/>
    </dgm:pt>
    <dgm:pt modelId="{5D222CBF-D4E4-4310-8073-F121EA9060B9}" type="pres">
      <dgm:prSet presAssocID="{FAC8A55D-E1B0-4B05-8809-D33B1CD8A347}" presName="connectorText" presStyleLbl="sibTrans2D1" presStyleIdx="6" presStyleCnt="10"/>
      <dgm:spPr/>
    </dgm:pt>
    <dgm:pt modelId="{2F45C4AD-6DC6-4FE0-AD89-7D28B9E03878}" type="pres">
      <dgm:prSet presAssocID="{5C18C8D2-1E95-4F1D-9258-EB5445C1E2F5}" presName="node" presStyleLbl="node1" presStyleIdx="6" presStyleCnt="10">
        <dgm:presLayoutVars>
          <dgm:bulletEnabled val="1"/>
        </dgm:presLayoutVars>
      </dgm:prSet>
      <dgm:spPr/>
    </dgm:pt>
    <dgm:pt modelId="{1543E91F-3210-4ECF-B59C-FFFA31E3767F}" type="pres">
      <dgm:prSet presAssocID="{EAE6A55D-FA71-4A8B-BFCF-5340FC24D4B3}" presName="parTrans" presStyleLbl="sibTrans2D1" presStyleIdx="7" presStyleCnt="10"/>
      <dgm:spPr/>
    </dgm:pt>
    <dgm:pt modelId="{52EEC7BB-29B0-4CEB-B4D4-A482E66DFE61}" type="pres">
      <dgm:prSet presAssocID="{EAE6A55D-FA71-4A8B-BFCF-5340FC24D4B3}" presName="connectorText" presStyleLbl="sibTrans2D1" presStyleIdx="7" presStyleCnt="10"/>
      <dgm:spPr/>
    </dgm:pt>
    <dgm:pt modelId="{F65FDB2C-39A4-49DD-BE94-00C8D71F05E7}" type="pres">
      <dgm:prSet presAssocID="{3144E09E-C3DC-402B-BC88-8D69C5E0A03D}" presName="node" presStyleLbl="node1" presStyleIdx="7" presStyleCnt="10">
        <dgm:presLayoutVars>
          <dgm:bulletEnabled val="1"/>
        </dgm:presLayoutVars>
      </dgm:prSet>
      <dgm:spPr/>
    </dgm:pt>
    <dgm:pt modelId="{59D0A1F3-79FA-407B-81C1-0C701EF463F0}" type="pres">
      <dgm:prSet presAssocID="{BCD4FB3E-AC6F-4739-8177-0DC718E108E4}" presName="parTrans" presStyleLbl="sibTrans2D1" presStyleIdx="8" presStyleCnt="10"/>
      <dgm:spPr/>
    </dgm:pt>
    <dgm:pt modelId="{7327BFEF-0D9E-45E3-96F9-7A235EDC97FC}" type="pres">
      <dgm:prSet presAssocID="{BCD4FB3E-AC6F-4739-8177-0DC718E108E4}" presName="connectorText" presStyleLbl="sibTrans2D1" presStyleIdx="8" presStyleCnt="10"/>
      <dgm:spPr/>
    </dgm:pt>
    <dgm:pt modelId="{9DD27CF7-A798-4368-A72A-BCAAB8603123}" type="pres">
      <dgm:prSet presAssocID="{D292336B-7872-496C-8911-4B833730B230}" presName="node" presStyleLbl="node1" presStyleIdx="8" presStyleCnt="10">
        <dgm:presLayoutVars>
          <dgm:bulletEnabled val="1"/>
        </dgm:presLayoutVars>
      </dgm:prSet>
      <dgm:spPr/>
    </dgm:pt>
    <dgm:pt modelId="{59C7650B-5275-4E66-8720-B7A0A8C55EB8}" type="pres">
      <dgm:prSet presAssocID="{1D033D63-A71B-47D6-8DF2-4AD4198CBDF9}" presName="parTrans" presStyleLbl="sibTrans2D1" presStyleIdx="9" presStyleCnt="10"/>
      <dgm:spPr/>
    </dgm:pt>
    <dgm:pt modelId="{48BD0E78-CD3D-41B7-8605-B4B2B712ECCE}" type="pres">
      <dgm:prSet presAssocID="{1D033D63-A71B-47D6-8DF2-4AD4198CBDF9}" presName="connectorText" presStyleLbl="sibTrans2D1" presStyleIdx="9" presStyleCnt="10"/>
      <dgm:spPr/>
    </dgm:pt>
    <dgm:pt modelId="{046A8174-7BFC-4CC8-94F0-6E78E3B4F49E}" type="pres">
      <dgm:prSet presAssocID="{75A658AA-A6D4-4806-BEA7-D3CE90E0CA32}" presName="node" presStyleLbl="node1" presStyleIdx="9" presStyleCnt="10">
        <dgm:presLayoutVars>
          <dgm:bulletEnabled val="1"/>
        </dgm:presLayoutVars>
      </dgm:prSet>
      <dgm:spPr/>
    </dgm:pt>
  </dgm:ptLst>
  <dgm:cxnLst>
    <dgm:cxn modelId="{D4EB3F5F-B6A5-4261-9706-2BF2B04A4FFB}" type="presOf" srcId="{DB250E0B-F6F7-47DC-A4F4-A367C6439574}" destId="{9D438A96-3689-4A91-B3BE-27261E1752B5}" srcOrd="0" destOrd="0" presId="urn:microsoft.com/office/officeart/2005/8/layout/radial5"/>
    <dgm:cxn modelId="{95631669-65E4-4161-AC38-BE736D1BB5A2}" type="presOf" srcId="{BCD4FB3E-AC6F-4739-8177-0DC718E108E4}" destId="{7327BFEF-0D9E-45E3-96F9-7A235EDC97FC}" srcOrd="1" destOrd="0" presId="urn:microsoft.com/office/officeart/2005/8/layout/radial5"/>
    <dgm:cxn modelId="{F9C7CE08-DFB5-471D-A95C-06B6B2747755}" srcId="{C0494A8E-208F-40BD-9DC1-AE07888BABBA}" destId="{9EB2CADC-915E-43C4-901F-66D6CA93BDED}" srcOrd="4" destOrd="0" parTransId="{D3EADF45-EC95-4D6F-8142-1B0984B341C3}" sibTransId="{9B806DFA-C5C2-41E2-ABD7-8AD051BB78AF}"/>
    <dgm:cxn modelId="{FB6A661E-9BE5-4627-AD49-4F13C1617385}" type="presOf" srcId="{D6A35F4E-2219-454B-8928-3D84A91A41E0}" destId="{88F27F0E-8B61-40CE-B71A-E5AB08666773}" srcOrd="1" destOrd="0" presId="urn:microsoft.com/office/officeart/2005/8/layout/radial5"/>
    <dgm:cxn modelId="{4F5CCBED-0D5D-4381-9301-05739FC7F485}" type="presOf" srcId="{4A0A5396-B0B6-4FCD-B9C2-9B468E010CF3}" destId="{3DD15192-9CB4-4558-8C41-9BF4F32010DC}" srcOrd="1" destOrd="0" presId="urn:microsoft.com/office/officeart/2005/8/layout/radial5"/>
    <dgm:cxn modelId="{6CD7DB87-EAC7-4AB8-A6DA-D647BF77D4F0}" type="presOf" srcId="{D3EADF45-EC95-4D6F-8142-1B0984B341C3}" destId="{C69C8F76-0503-4432-B377-F3AC607543CC}" srcOrd="1" destOrd="0" presId="urn:microsoft.com/office/officeart/2005/8/layout/radial5"/>
    <dgm:cxn modelId="{A323E07D-05A4-43E9-8ACE-A2E19867AA1F}" srcId="{C0494A8E-208F-40BD-9DC1-AE07888BABBA}" destId="{EBC58E3F-6501-4574-9879-F69828B10A32}" srcOrd="5" destOrd="0" parTransId="{877E1151-A9F4-43C6-BC44-73570DB8465E}" sibTransId="{1AF27099-3303-415D-9ED7-96EE95F8358F}"/>
    <dgm:cxn modelId="{1555AF36-EFB8-4F07-B0C8-531628FE5B21}" type="presOf" srcId="{3144E09E-C3DC-402B-BC88-8D69C5E0A03D}" destId="{F65FDB2C-39A4-49DD-BE94-00C8D71F05E7}" srcOrd="0" destOrd="0" presId="urn:microsoft.com/office/officeart/2005/8/layout/radial5"/>
    <dgm:cxn modelId="{1ECD8351-8CDF-4B71-B4B3-6278376A3457}" type="presOf" srcId="{5C18C8D2-1E95-4F1D-9258-EB5445C1E2F5}" destId="{2F45C4AD-6DC6-4FE0-AD89-7D28B9E03878}" srcOrd="0" destOrd="0" presId="urn:microsoft.com/office/officeart/2005/8/layout/radial5"/>
    <dgm:cxn modelId="{9490A10E-B0CB-4358-A84D-EF82AA17B779}" type="presOf" srcId="{BCD4FB3E-AC6F-4739-8177-0DC718E108E4}" destId="{59D0A1F3-79FA-407B-81C1-0C701EF463F0}" srcOrd="0" destOrd="0" presId="urn:microsoft.com/office/officeart/2005/8/layout/radial5"/>
    <dgm:cxn modelId="{BFB19009-A3C2-4EF2-A449-6F33AF216319}" type="presOf" srcId="{5CF64BCA-66AB-4839-8B6B-133644D4CFBE}" destId="{E07F7913-1BC7-493E-9637-85A7CCD0EF33}" srcOrd="0" destOrd="0" presId="urn:microsoft.com/office/officeart/2005/8/layout/radial5"/>
    <dgm:cxn modelId="{C0D0F210-8AF3-44A6-AD35-0C09F8A23931}" type="presOf" srcId="{D2F3BEF8-B3F6-478B-97EA-90CC24C22693}" destId="{CC22EB12-5852-496D-A0DE-2276EB8AC403}" srcOrd="0" destOrd="0" presId="urn:microsoft.com/office/officeart/2005/8/layout/radial5"/>
    <dgm:cxn modelId="{4FDA9CA6-9001-4C49-ACE9-425B017A1320}" srcId="{03C0C647-70E0-479F-8DD1-7DF79FFD50D2}" destId="{C0494A8E-208F-40BD-9DC1-AE07888BABBA}" srcOrd="0" destOrd="0" parTransId="{77959776-B7D7-4FC5-BA4D-9BF0DA5CCF0A}" sibTransId="{FBD25C17-E9C6-4068-BC48-3760F5CFE2A7}"/>
    <dgm:cxn modelId="{CE573FA1-5E48-4DDB-ABAA-D1828AC8380B}" type="presOf" srcId="{9EB2CADC-915E-43C4-901F-66D6CA93BDED}" destId="{BB039FA8-00DE-4828-80AC-738E8AD88473}" srcOrd="0" destOrd="0" presId="urn:microsoft.com/office/officeart/2005/8/layout/radial5"/>
    <dgm:cxn modelId="{E0401DAF-9ED2-4C39-B432-DE44AB676CC8}" type="presOf" srcId="{EAE6A55D-FA71-4A8B-BFCF-5340FC24D4B3}" destId="{52EEC7BB-29B0-4CEB-B4D4-A482E66DFE61}" srcOrd="1" destOrd="0" presId="urn:microsoft.com/office/officeart/2005/8/layout/radial5"/>
    <dgm:cxn modelId="{87FC2626-6129-42A8-8DAA-51C45BA2784F}" srcId="{C0494A8E-208F-40BD-9DC1-AE07888BABBA}" destId="{3144E09E-C3DC-402B-BC88-8D69C5E0A03D}" srcOrd="7" destOrd="0" parTransId="{EAE6A55D-FA71-4A8B-BFCF-5340FC24D4B3}" sibTransId="{55428222-B186-4E04-913F-99E42A8D506B}"/>
    <dgm:cxn modelId="{D57504F7-3F78-4BA7-81BA-D65D1908D28A}" srcId="{C0494A8E-208F-40BD-9DC1-AE07888BABBA}" destId="{D292336B-7872-496C-8911-4B833730B230}" srcOrd="8" destOrd="0" parTransId="{BCD4FB3E-AC6F-4739-8177-0DC718E108E4}" sibTransId="{FC8101A5-D9E3-4A89-A05F-1E611DDEB26C}"/>
    <dgm:cxn modelId="{718BDFBE-2A7A-4EDD-A5FC-EE5045F75BF0}" type="presOf" srcId="{154BE85C-EE12-4027-877F-0310D8286062}" destId="{02FCF443-9276-43EC-9806-DF5AFEAF0EB7}" srcOrd="0" destOrd="0" presId="urn:microsoft.com/office/officeart/2005/8/layout/radial5"/>
    <dgm:cxn modelId="{DAC7D884-67FA-4DE5-BF97-1C30931B9EFC}" srcId="{C0494A8E-208F-40BD-9DC1-AE07888BABBA}" destId="{75A658AA-A6D4-4806-BEA7-D3CE90E0CA32}" srcOrd="9" destOrd="0" parTransId="{1D033D63-A71B-47D6-8DF2-4AD4198CBDF9}" sibTransId="{C756B0E5-34EE-4CFE-8287-2D25B752B70E}"/>
    <dgm:cxn modelId="{FEEDB54E-83AD-4CFE-95E7-003CAA7D3B31}" srcId="{C0494A8E-208F-40BD-9DC1-AE07888BABBA}" destId="{5C18C8D2-1E95-4F1D-9258-EB5445C1E2F5}" srcOrd="6" destOrd="0" parTransId="{FAC8A55D-E1B0-4B05-8809-D33B1CD8A347}" sibTransId="{FB87F291-97A6-4D32-9E83-825B01B2B603}"/>
    <dgm:cxn modelId="{254EEFA5-2A3D-486E-B8AA-B1EDF40DCC40}" type="presOf" srcId="{4A0A5396-B0B6-4FCD-B9C2-9B468E010CF3}" destId="{F05BF0A3-7596-4DB8-95A2-4182110DEBC5}" srcOrd="0" destOrd="0" presId="urn:microsoft.com/office/officeart/2005/8/layout/radial5"/>
    <dgm:cxn modelId="{D7A9EDCC-0D22-42C0-8866-3DE387C008BD}" type="presOf" srcId="{A028ED6A-0D0F-4CBB-A7D8-5EE1C0537E82}" destId="{9364DEC3-E89B-4C23-B106-C2C549A6A4D6}" srcOrd="1" destOrd="0" presId="urn:microsoft.com/office/officeart/2005/8/layout/radial5"/>
    <dgm:cxn modelId="{6C19412D-8D26-4AEF-9793-C4D5B4CC2597}" type="presOf" srcId="{C0494A8E-208F-40BD-9DC1-AE07888BABBA}" destId="{30982C3A-15D6-4874-8ED6-80F4D6093E49}" srcOrd="0" destOrd="0" presId="urn:microsoft.com/office/officeart/2005/8/layout/radial5"/>
    <dgm:cxn modelId="{A2D1BDE4-C14D-4F16-9867-57EFB1BA0637}" type="presOf" srcId="{FAC8A55D-E1B0-4B05-8809-D33B1CD8A347}" destId="{CFCB3584-2E33-4B6C-8D07-FBD101B66CAD}" srcOrd="0" destOrd="0" presId="urn:microsoft.com/office/officeart/2005/8/layout/radial5"/>
    <dgm:cxn modelId="{96A6CE8C-3864-442B-A3DA-91B3A89D4DB9}" type="presOf" srcId="{1D033D63-A71B-47D6-8DF2-4AD4198CBDF9}" destId="{48BD0E78-CD3D-41B7-8605-B4B2B712ECCE}" srcOrd="1" destOrd="0" presId="urn:microsoft.com/office/officeart/2005/8/layout/radial5"/>
    <dgm:cxn modelId="{0334BF7C-E4A6-4B9D-B670-0F872CA9F034}" srcId="{C0494A8E-208F-40BD-9DC1-AE07888BABBA}" destId="{5CF64BCA-66AB-4839-8B6B-133644D4CFBE}" srcOrd="1" destOrd="0" parTransId="{D6A35F4E-2219-454B-8928-3D84A91A41E0}" sibTransId="{473A5364-D4F0-49FF-B8F0-BE6387DCD780}"/>
    <dgm:cxn modelId="{AD3F20FD-4DC7-44B6-B3C6-67CD068BDF13}" type="presOf" srcId="{D3EADF45-EC95-4D6F-8142-1B0984B341C3}" destId="{96F3AA23-86CE-43C9-86A3-9308A21FBC69}" srcOrd="0" destOrd="0" presId="urn:microsoft.com/office/officeart/2005/8/layout/radial5"/>
    <dgm:cxn modelId="{1F34CB71-7EC5-4A5B-BF62-4B0F081D7330}" srcId="{C0494A8E-208F-40BD-9DC1-AE07888BABBA}" destId="{DB250E0B-F6F7-47DC-A4F4-A367C6439574}" srcOrd="2" destOrd="0" parTransId="{154BE85C-EE12-4027-877F-0310D8286062}" sibTransId="{5BF9BB11-1262-4397-933D-53591CF9FD32}"/>
    <dgm:cxn modelId="{1414DF8A-49BA-4F6E-902C-3EE1F7E9DA23}" type="presOf" srcId="{D6A35F4E-2219-454B-8928-3D84A91A41E0}" destId="{7C81FD27-170F-4124-A493-A418960C45C9}" srcOrd="0" destOrd="0" presId="urn:microsoft.com/office/officeart/2005/8/layout/radial5"/>
    <dgm:cxn modelId="{3D45EBD1-CF55-4507-A7A1-758AD635A116}" type="presOf" srcId="{EBC58E3F-6501-4574-9879-F69828B10A32}" destId="{A2E8FCD4-E694-43ED-8C61-BCF8C38D4FB9}" srcOrd="0" destOrd="0" presId="urn:microsoft.com/office/officeart/2005/8/layout/radial5"/>
    <dgm:cxn modelId="{F0F9EB60-C9CE-436F-916C-890E154A9503}" type="presOf" srcId="{D292336B-7872-496C-8911-4B833730B230}" destId="{9DD27CF7-A798-4368-A72A-BCAAB8603123}" srcOrd="0" destOrd="0" presId="urn:microsoft.com/office/officeart/2005/8/layout/radial5"/>
    <dgm:cxn modelId="{E1C27DD3-5364-4BDC-BBA6-D0E4B2184CD2}" type="presOf" srcId="{03C0C647-70E0-479F-8DD1-7DF79FFD50D2}" destId="{5BA2D1B7-5288-4621-9E1E-BBB39F142A49}" srcOrd="0" destOrd="0" presId="urn:microsoft.com/office/officeart/2005/8/layout/radial5"/>
    <dgm:cxn modelId="{49CC2AEE-5D5A-4012-ABD7-5CE74894B29B}" type="presOf" srcId="{877E1151-A9F4-43C6-BC44-73570DB8465E}" destId="{326C174E-C88A-4057-A4DE-0422C550C35F}" srcOrd="1" destOrd="0" presId="urn:microsoft.com/office/officeart/2005/8/layout/radial5"/>
    <dgm:cxn modelId="{A6E31D61-B672-4CA6-9A9A-37F184111559}" srcId="{C0494A8E-208F-40BD-9DC1-AE07888BABBA}" destId="{D2F3BEF8-B3F6-478B-97EA-90CC24C22693}" srcOrd="3" destOrd="0" parTransId="{A028ED6A-0D0F-4CBB-A7D8-5EE1C0537E82}" sibTransId="{D91E1697-67D9-476E-9C6C-D50F2C5E467A}"/>
    <dgm:cxn modelId="{8256123E-2977-4572-A14D-70A02EC57814}" type="presOf" srcId="{154BE85C-EE12-4027-877F-0310D8286062}" destId="{F4A3984F-3192-4CE5-B164-D6C071F8E89E}" srcOrd="1" destOrd="0" presId="urn:microsoft.com/office/officeart/2005/8/layout/radial5"/>
    <dgm:cxn modelId="{ECFF5326-B2E2-4A6C-8DE2-FE97052174E8}" type="presOf" srcId="{A028ED6A-0D0F-4CBB-A7D8-5EE1C0537E82}" destId="{C2F75C03-3B5C-4125-87A0-198C054512FB}" srcOrd="0" destOrd="0" presId="urn:microsoft.com/office/officeart/2005/8/layout/radial5"/>
    <dgm:cxn modelId="{660A24D3-CFA0-4DFA-94F6-3A6CF97D8A03}" type="presOf" srcId="{1D033D63-A71B-47D6-8DF2-4AD4198CBDF9}" destId="{59C7650B-5275-4E66-8720-B7A0A8C55EB8}" srcOrd="0" destOrd="0" presId="urn:microsoft.com/office/officeart/2005/8/layout/radial5"/>
    <dgm:cxn modelId="{F34BD1A3-EF23-4F7B-A2F6-45282DAE487D}" type="presOf" srcId="{75A658AA-A6D4-4806-BEA7-D3CE90E0CA32}" destId="{046A8174-7BFC-4CC8-94F0-6E78E3B4F49E}" srcOrd="0" destOrd="0" presId="urn:microsoft.com/office/officeart/2005/8/layout/radial5"/>
    <dgm:cxn modelId="{85C4E008-4F26-443A-B927-06ED056D2961}" type="presOf" srcId="{B8053DFA-0343-4FF9-8264-60767F03D994}" destId="{B51CFCA1-DF45-48BC-8067-3B6458B0675C}" srcOrd="0" destOrd="0" presId="urn:microsoft.com/office/officeart/2005/8/layout/radial5"/>
    <dgm:cxn modelId="{6CECAF7C-4AB4-455F-B401-8D8ABDDDA1F3}" type="presOf" srcId="{EAE6A55D-FA71-4A8B-BFCF-5340FC24D4B3}" destId="{1543E91F-3210-4ECF-B59C-FFFA31E3767F}" srcOrd="0" destOrd="0" presId="urn:microsoft.com/office/officeart/2005/8/layout/radial5"/>
    <dgm:cxn modelId="{C16077F0-98F0-4364-886C-CA0166A875F0}" srcId="{C0494A8E-208F-40BD-9DC1-AE07888BABBA}" destId="{B8053DFA-0343-4FF9-8264-60767F03D994}" srcOrd="0" destOrd="0" parTransId="{4A0A5396-B0B6-4FCD-B9C2-9B468E010CF3}" sibTransId="{9FBB44F8-D016-490A-A028-6F596BEF8C72}"/>
    <dgm:cxn modelId="{44359CD8-1880-4EA1-A9DC-ADF2CFF51FFF}" type="presOf" srcId="{FAC8A55D-E1B0-4B05-8809-D33B1CD8A347}" destId="{5D222CBF-D4E4-4310-8073-F121EA9060B9}" srcOrd="1" destOrd="0" presId="urn:microsoft.com/office/officeart/2005/8/layout/radial5"/>
    <dgm:cxn modelId="{21ED8785-AF6E-407D-BC61-F91E504B806B}" type="presOf" srcId="{877E1151-A9F4-43C6-BC44-73570DB8465E}" destId="{ECFE4FFB-D90F-4164-B8D3-080C1C9E5A40}" srcOrd="0" destOrd="0" presId="urn:microsoft.com/office/officeart/2005/8/layout/radial5"/>
    <dgm:cxn modelId="{42B6ED02-371F-4F66-B95D-36A4D437165E}" type="presParOf" srcId="{5BA2D1B7-5288-4621-9E1E-BBB39F142A49}" destId="{30982C3A-15D6-4874-8ED6-80F4D6093E49}" srcOrd="0" destOrd="0" presId="urn:microsoft.com/office/officeart/2005/8/layout/radial5"/>
    <dgm:cxn modelId="{17B7BA22-788E-497A-8CD9-5BA8F348ACBE}" type="presParOf" srcId="{5BA2D1B7-5288-4621-9E1E-BBB39F142A49}" destId="{F05BF0A3-7596-4DB8-95A2-4182110DEBC5}" srcOrd="1" destOrd="0" presId="urn:microsoft.com/office/officeart/2005/8/layout/radial5"/>
    <dgm:cxn modelId="{A65AD674-237B-4783-BEB7-3FEC52ECC955}" type="presParOf" srcId="{F05BF0A3-7596-4DB8-95A2-4182110DEBC5}" destId="{3DD15192-9CB4-4558-8C41-9BF4F32010DC}" srcOrd="0" destOrd="0" presId="urn:microsoft.com/office/officeart/2005/8/layout/radial5"/>
    <dgm:cxn modelId="{119184AB-59E1-4D36-9AF8-42E92A7A6A6D}" type="presParOf" srcId="{5BA2D1B7-5288-4621-9E1E-BBB39F142A49}" destId="{B51CFCA1-DF45-48BC-8067-3B6458B0675C}" srcOrd="2" destOrd="0" presId="urn:microsoft.com/office/officeart/2005/8/layout/radial5"/>
    <dgm:cxn modelId="{0AD49407-506B-448B-BBE2-B6F73DEED56B}" type="presParOf" srcId="{5BA2D1B7-5288-4621-9E1E-BBB39F142A49}" destId="{7C81FD27-170F-4124-A493-A418960C45C9}" srcOrd="3" destOrd="0" presId="urn:microsoft.com/office/officeart/2005/8/layout/radial5"/>
    <dgm:cxn modelId="{605C8812-D3E8-4EB0-BF8B-0C46D3443B67}" type="presParOf" srcId="{7C81FD27-170F-4124-A493-A418960C45C9}" destId="{88F27F0E-8B61-40CE-B71A-E5AB08666773}" srcOrd="0" destOrd="0" presId="urn:microsoft.com/office/officeart/2005/8/layout/radial5"/>
    <dgm:cxn modelId="{8C4FF618-4117-43F4-B406-68D28CFB6450}" type="presParOf" srcId="{5BA2D1B7-5288-4621-9E1E-BBB39F142A49}" destId="{E07F7913-1BC7-493E-9637-85A7CCD0EF33}" srcOrd="4" destOrd="0" presId="urn:microsoft.com/office/officeart/2005/8/layout/radial5"/>
    <dgm:cxn modelId="{CF1E39A0-16A3-4062-BAAF-BDE365E2A467}" type="presParOf" srcId="{5BA2D1B7-5288-4621-9E1E-BBB39F142A49}" destId="{02FCF443-9276-43EC-9806-DF5AFEAF0EB7}" srcOrd="5" destOrd="0" presId="urn:microsoft.com/office/officeart/2005/8/layout/radial5"/>
    <dgm:cxn modelId="{66F18025-D157-4223-A4EF-C5ACD312EF91}" type="presParOf" srcId="{02FCF443-9276-43EC-9806-DF5AFEAF0EB7}" destId="{F4A3984F-3192-4CE5-B164-D6C071F8E89E}" srcOrd="0" destOrd="0" presId="urn:microsoft.com/office/officeart/2005/8/layout/radial5"/>
    <dgm:cxn modelId="{13392ABE-33A6-4D53-86C8-C5E321A5BDD0}" type="presParOf" srcId="{5BA2D1B7-5288-4621-9E1E-BBB39F142A49}" destId="{9D438A96-3689-4A91-B3BE-27261E1752B5}" srcOrd="6" destOrd="0" presId="urn:microsoft.com/office/officeart/2005/8/layout/radial5"/>
    <dgm:cxn modelId="{9C4944DB-A776-426A-A0BD-C9FC339C4114}" type="presParOf" srcId="{5BA2D1B7-5288-4621-9E1E-BBB39F142A49}" destId="{C2F75C03-3B5C-4125-87A0-198C054512FB}" srcOrd="7" destOrd="0" presId="urn:microsoft.com/office/officeart/2005/8/layout/radial5"/>
    <dgm:cxn modelId="{731B728D-06E3-41EE-A530-43192B231A7C}" type="presParOf" srcId="{C2F75C03-3B5C-4125-87A0-198C054512FB}" destId="{9364DEC3-E89B-4C23-B106-C2C549A6A4D6}" srcOrd="0" destOrd="0" presId="urn:microsoft.com/office/officeart/2005/8/layout/radial5"/>
    <dgm:cxn modelId="{BDADD775-CA5E-4FFF-8F13-B9447DEAC86A}" type="presParOf" srcId="{5BA2D1B7-5288-4621-9E1E-BBB39F142A49}" destId="{CC22EB12-5852-496D-A0DE-2276EB8AC403}" srcOrd="8" destOrd="0" presId="urn:microsoft.com/office/officeart/2005/8/layout/radial5"/>
    <dgm:cxn modelId="{2A16F9EB-9BCE-4E4F-9AD3-B30844C4347E}" type="presParOf" srcId="{5BA2D1B7-5288-4621-9E1E-BBB39F142A49}" destId="{96F3AA23-86CE-43C9-86A3-9308A21FBC69}" srcOrd="9" destOrd="0" presId="urn:microsoft.com/office/officeart/2005/8/layout/radial5"/>
    <dgm:cxn modelId="{77C54FE2-8B76-4504-AC00-95D265E54D80}" type="presParOf" srcId="{96F3AA23-86CE-43C9-86A3-9308A21FBC69}" destId="{C69C8F76-0503-4432-B377-F3AC607543CC}" srcOrd="0" destOrd="0" presId="urn:microsoft.com/office/officeart/2005/8/layout/radial5"/>
    <dgm:cxn modelId="{E1233D27-73C6-4CFC-A3B3-D9FF9CF43509}" type="presParOf" srcId="{5BA2D1B7-5288-4621-9E1E-BBB39F142A49}" destId="{BB039FA8-00DE-4828-80AC-738E8AD88473}" srcOrd="10" destOrd="0" presId="urn:microsoft.com/office/officeart/2005/8/layout/radial5"/>
    <dgm:cxn modelId="{B57CD18E-74F6-4176-9E38-58F3D3078B1F}" type="presParOf" srcId="{5BA2D1B7-5288-4621-9E1E-BBB39F142A49}" destId="{ECFE4FFB-D90F-4164-B8D3-080C1C9E5A40}" srcOrd="11" destOrd="0" presId="urn:microsoft.com/office/officeart/2005/8/layout/radial5"/>
    <dgm:cxn modelId="{04263D86-D66E-4DDB-8C90-AD8FB7FBCFCC}" type="presParOf" srcId="{ECFE4FFB-D90F-4164-B8D3-080C1C9E5A40}" destId="{326C174E-C88A-4057-A4DE-0422C550C35F}" srcOrd="0" destOrd="0" presId="urn:microsoft.com/office/officeart/2005/8/layout/radial5"/>
    <dgm:cxn modelId="{C2551268-0D8A-4BA1-9404-4410BA8D31A6}" type="presParOf" srcId="{5BA2D1B7-5288-4621-9E1E-BBB39F142A49}" destId="{A2E8FCD4-E694-43ED-8C61-BCF8C38D4FB9}" srcOrd="12" destOrd="0" presId="urn:microsoft.com/office/officeart/2005/8/layout/radial5"/>
    <dgm:cxn modelId="{5EA8CCCD-8618-4AA6-840D-756A771ED6B9}" type="presParOf" srcId="{5BA2D1B7-5288-4621-9E1E-BBB39F142A49}" destId="{CFCB3584-2E33-4B6C-8D07-FBD101B66CAD}" srcOrd="13" destOrd="0" presId="urn:microsoft.com/office/officeart/2005/8/layout/radial5"/>
    <dgm:cxn modelId="{70BBC36B-AA92-4C19-B170-F70ACD4FEF41}" type="presParOf" srcId="{CFCB3584-2E33-4B6C-8D07-FBD101B66CAD}" destId="{5D222CBF-D4E4-4310-8073-F121EA9060B9}" srcOrd="0" destOrd="0" presId="urn:microsoft.com/office/officeart/2005/8/layout/radial5"/>
    <dgm:cxn modelId="{C80BC8E4-6F66-4BC9-8710-B726EE4FCE7A}" type="presParOf" srcId="{5BA2D1B7-5288-4621-9E1E-BBB39F142A49}" destId="{2F45C4AD-6DC6-4FE0-AD89-7D28B9E03878}" srcOrd="14" destOrd="0" presId="urn:microsoft.com/office/officeart/2005/8/layout/radial5"/>
    <dgm:cxn modelId="{5E877077-F65A-410D-B8DA-4F137C6F3F0E}" type="presParOf" srcId="{5BA2D1B7-5288-4621-9E1E-BBB39F142A49}" destId="{1543E91F-3210-4ECF-B59C-FFFA31E3767F}" srcOrd="15" destOrd="0" presId="urn:microsoft.com/office/officeart/2005/8/layout/radial5"/>
    <dgm:cxn modelId="{8D7C0F36-904D-4A67-8C49-DAC4A69F71A6}" type="presParOf" srcId="{1543E91F-3210-4ECF-B59C-FFFA31E3767F}" destId="{52EEC7BB-29B0-4CEB-B4D4-A482E66DFE61}" srcOrd="0" destOrd="0" presId="urn:microsoft.com/office/officeart/2005/8/layout/radial5"/>
    <dgm:cxn modelId="{561DFAC3-048F-4986-B9AA-325880851633}" type="presParOf" srcId="{5BA2D1B7-5288-4621-9E1E-BBB39F142A49}" destId="{F65FDB2C-39A4-49DD-BE94-00C8D71F05E7}" srcOrd="16" destOrd="0" presId="urn:microsoft.com/office/officeart/2005/8/layout/radial5"/>
    <dgm:cxn modelId="{5268CD87-B2CC-4E53-9355-510FDA5C9555}" type="presParOf" srcId="{5BA2D1B7-5288-4621-9E1E-BBB39F142A49}" destId="{59D0A1F3-79FA-407B-81C1-0C701EF463F0}" srcOrd="17" destOrd="0" presId="urn:microsoft.com/office/officeart/2005/8/layout/radial5"/>
    <dgm:cxn modelId="{699F972C-D0BA-49C7-B3A9-4057475060A0}" type="presParOf" srcId="{59D0A1F3-79FA-407B-81C1-0C701EF463F0}" destId="{7327BFEF-0D9E-45E3-96F9-7A235EDC97FC}" srcOrd="0" destOrd="0" presId="urn:microsoft.com/office/officeart/2005/8/layout/radial5"/>
    <dgm:cxn modelId="{124AD2E9-CDA8-42C1-A9A3-2B7178110363}" type="presParOf" srcId="{5BA2D1B7-5288-4621-9E1E-BBB39F142A49}" destId="{9DD27CF7-A798-4368-A72A-BCAAB8603123}" srcOrd="18" destOrd="0" presId="urn:microsoft.com/office/officeart/2005/8/layout/radial5"/>
    <dgm:cxn modelId="{3ECDE565-936A-4632-BE72-4055C9440B74}" type="presParOf" srcId="{5BA2D1B7-5288-4621-9E1E-BBB39F142A49}" destId="{59C7650B-5275-4E66-8720-B7A0A8C55EB8}" srcOrd="19" destOrd="0" presId="urn:microsoft.com/office/officeart/2005/8/layout/radial5"/>
    <dgm:cxn modelId="{8BE717B4-BEDB-4D0C-AB9C-4BEF5B5A3BCB}" type="presParOf" srcId="{59C7650B-5275-4E66-8720-B7A0A8C55EB8}" destId="{48BD0E78-CD3D-41B7-8605-B4B2B712ECCE}" srcOrd="0" destOrd="0" presId="urn:microsoft.com/office/officeart/2005/8/layout/radial5"/>
    <dgm:cxn modelId="{FB09AE3B-92E5-48E9-ACE2-7FFAC9E3CE98}" type="presParOf" srcId="{5BA2D1B7-5288-4621-9E1E-BBB39F142A49}" destId="{046A8174-7BFC-4CC8-94F0-6E78E3B4F49E}" srcOrd="2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D630E0-4188-4D29-9B71-EE97ECEFEE5C}" type="doc">
      <dgm:prSet loTypeId="urn:microsoft.com/office/officeart/2005/8/layout/radial6" loCatId="relationship" qsTypeId="urn:microsoft.com/office/officeart/2005/8/quickstyle/simple4" qsCatId="simple" csTypeId="urn:microsoft.com/office/officeart/2005/8/colors/colorful3" csCatId="colorful" phldr="1"/>
      <dgm:spPr/>
      <dgm:t>
        <a:bodyPr/>
        <a:lstStyle/>
        <a:p>
          <a:endParaRPr lang="zh-CN" altLang="en-US"/>
        </a:p>
      </dgm:t>
    </dgm:pt>
    <dgm:pt modelId="{896DF62B-EEC9-4CF1-932B-266C291E6BD2}">
      <dgm:prSet phldrT="[文本]"/>
      <dgm:spPr/>
      <dgm:t>
        <a:bodyPr/>
        <a:lstStyle/>
        <a:p>
          <a:r>
            <a:rPr lang="zh-CN" altLang="en-US" dirty="0"/>
            <a:t>数据共享交换平台</a:t>
          </a:r>
        </a:p>
      </dgm:t>
    </dgm:pt>
    <dgm:pt modelId="{F6F3CDAA-E529-46A5-B2EF-3575195136B4}" type="parTrans" cxnId="{32A59A64-BA3B-4A79-B835-8F20262854D6}">
      <dgm:prSet/>
      <dgm:spPr/>
      <dgm:t>
        <a:bodyPr/>
        <a:lstStyle/>
        <a:p>
          <a:endParaRPr lang="zh-CN" altLang="en-US"/>
        </a:p>
      </dgm:t>
    </dgm:pt>
    <dgm:pt modelId="{68A2E536-6020-4708-8B90-25D481FFD34B}" type="sibTrans" cxnId="{32A59A64-BA3B-4A79-B835-8F20262854D6}">
      <dgm:prSet/>
      <dgm:spPr/>
      <dgm:t>
        <a:bodyPr/>
        <a:lstStyle/>
        <a:p>
          <a:endParaRPr lang="zh-CN" altLang="en-US"/>
        </a:p>
      </dgm:t>
    </dgm:pt>
    <dgm:pt modelId="{522C0ED3-5424-445E-9D14-AC029D47DFB5}">
      <dgm:prSet phldrT="[文本]"/>
      <dgm:spPr/>
      <dgm:t>
        <a:bodyPr/>
        <a:lstStyle/>
        <a:p>
          <a:r>
            <a:rPr lang="zh-CN" altLang="en-US" dirty="0"/>
            <a:t>园区门户</a:t>
          </a:r>
        </a:p>
      </dgm:t>
    </dgm:pt>
    <dgm:pt modelId="{3F3BE6E5-3925-4052-B40F-9DF5BD47AD5C}" type="parTrans" cxnId="{4CB1BF77-C219-4D37-AAF9-AB0E7724DFE8}">
      <dgm:prSet/>
      <dgm:spPr/>
      <dgm:t>
        <a:bodyPr/>
        <a:lstStyle/>
        <a:p>
          <a:endParaRPr lang="zh-CN" altLang="en-US"/>
        </a:p>
      </dgm:t>
    </dgm:pt>
    <dgm:pt modelId="{E4297C74-27D4-4E0B-8625-855ED1F6CB7E}" type="sibTrans" cxnId="{4CB1BF77-C219-4D37-AAF9-AB0E7724DFE8}">
      <dgm:prSet/>
      <dgm:spPr/>
      <dgm:t>
        <a:bodyPr/>
        <a:lstStyle/>
        <a:p>
          <a:endParaRPr lang="zh-CN" altLang="en-US"/>
        </a:p>
      </dgm:t>
    </dgm:pt>
    <dgm:pt modelId="{DE605428-C942-4B77-91D8-98A7340F5BE0}">
      <dgm:prSet phldrT="[文本]"/>
      <dgm:spPr/>
      <dgm:t>
        <a:bodyPr/>
        <a:lstStyle/>
        <a:p>
          <a:r>
            <a:rPr lang="zh-CN" altLang="en-US" dirty="0"/>
            <a:t>可视化会商</a:t>
          </a:r>
        </a:p>
      </dgm:t>
    </dgm:pt>
    <dgm:pt modelId="{012D2969-30D7-4B33-9319-AD75D764AE16}" type="parTrans" cxnId="{A8E3257B-A094-4FB8-9C7F-27DC37A936E0}">
      <dgm:prSet/>
      <dgm:spPr/>
      <dgm:t>
        <a:bodyPr/>
        <a:lstStyle/>
        <a:p>
          <a:endParaRPr lang="zh-CN" altLang="en-US"/>
        </a:p>
      </dgm:t>
    </dgm:pt>
    <dgm:pt modelId="{D68105B2-E7D0-41EF-8468-D52138B7C512}" type="sibTrans" cxnId="{A8E3257B-A094-4FB8-9C7F-27DC37A936E0}">
      <dgm:prSet/>
      <dgm:spPr/>
      <dgm:t>
        <a:bodyPr/>
        <a:lstStyle/>
        <a:p>
          <a:endParaRPr lang="zh-CN" altLang="en-US"/>
        </a:p>
      </dgm:t>
    </dgm:pt>
    <dgm:pt modelId="{C1573CBC-4206-4297-95E7-3C80F346B83D}">
      <dgm:prSet phldrT="[文本]"/>
      <dgm:spPr/>
      <dgm:t>
        <a:bodyPr/>
        <a:lstStyle/>
        <a:p>
          <a:r>
            <a:rPr lang="zh-CN" altLang="en-US" dirty="0"/>
            <a:t>智能楼宇</a:t>
          </a:r>
        </a:p>
      </dgm:t>
    </dgm:pt>
    <dgm:pt modelId="{CAFC698D-2C01-435C-9EEE-AA4F1B59DF64}" type="parTrans" cxnId="{A5B641B5-8481-4C5F-AFF2-393C229021C1}">
      <dgm:prSet/>
      <dgm:spPr/>
      <dgm:t>
        <a:bodyPr/>
        <a:lstStyle/>
        <a:p>
          <a:endParaRPr lang="zh-CN" altLang="en-US"/>
        </a:p>
      </dgm:t>
    </dgm:pt>
    <dgm:pt modelId="{8797A394-9A83-4946-A746-DCC4CB949C21}" type="sibTrans" cxnId="{A5B641B5-8481-4C5F-AFF2-393C229021C1}">
      <dgm:prSet/>
      <dgm:spPr/>
      <dgm:t>
        <a:bodyPr/>
        <a:lstStyle/>
        <a:p>
          <a:endParaRPr lang="zh-CN" altLang="en-US"/>
        </a:p>
      </dgm:t>
    </dgm:pt>
    <dgm:pt modelId="{DB801A93-389C-447C-97BA-B94C14D4E91C}">
      <dgm:prSet phldrT="[文本]"/>
      <dgm:spPr/>
      <dgm:t>
        <a:bodyPr/>
        <a:lstStyle/>
        <a:p>
          <a:r>
            <a:rPr lang="zh-CN" altLang="en-US" dirty="0"/>
            <a:t>智慧交通</a:t>
          </a:r>
        </a:p>
      </dgm:t>
    </dgm:pt>
    <dgm:pt modelId="{6118C05B-078D-4C86-842D-C03CCE8C4CB2}" type="parTrans" cxnId="{76F77F8F-AC9B-4721-A296-AFD61B8C8B01}">
      <dgm:prSet/>
      <dgm:spPr/>
      <dgm:t>
        <a:bodyPr/>
        <a:lstStyle/>
        <a:p>
          <a:endParaRPr lang="zh-CN" altLang="en-US"/>
        </a:p>
      </dgm:t>
    </dgm:pt>
    <dgm:pt modelId="{3286BF9B-C0C0-400A-90A1-F7C8F52E2242}" type="sibTrans" cxnId="{76F77F8F-AC9B-4721-A296-AFD61B8C8B01}">
      <dgm:prSet/>
      <dgm:spPr/>
      <dgm:t>
        <a:bodyPr/>
        <a:lstStyle/>
        <a:p>
          <a:endParaRPr lang="zh-CN" altLang="en-US"/>
        </a:p>
      </dgm:t>
    </dgm:pt>
    <dgm:pt modelId="{7A30337E-FDA7-4489-940F-DAE32FE76FF8}">
      <dgm:prSet phldrT="[文本]"/>
      <dgm:spPr/>
      <dgm:t>
        <a:bodyPr/>
        <a:lstStyle/>
        <a:p>
          <a:r>
            <a:rPr lang="zh-CN" altLang="en-US" dirty="0"/>
            <a:t>园区规划</a:t>
          </a:r>
        </a:p>
      </dgm:t>
    </dgm:pt>
    <dgm:pt modelId="{6FB48741-0C77-4327-9FEE-7280072FB328}" type="parTrans" cxnId="{DA2341EF-6219-49AC-9978-BEB1A8AC7EA7}">
      <dgm:prSet/>
      <dgm:spPr/>
      <dgm:t>
        <a:bodyPr/>
        <a:lstStyle/>
        <a:p>
          <a:endParaRPr lang="zh-CN" altLang="en-US"/>
        </a:p>
      </dgm:t>
    </dgm:pt>
    <dgm:pt modelId="{5B1F9978-D215-487F-8E2F-08AAE5658D0F}" type="sibTrans" cxnId="{DA2341EF-6219-49AC-9978-BEB1A8AC7EA7}">
      <dgm:prSet/>
      <dgm:spPr/>
      <dgm:t>
        <a:bodyPr/>
        <a:lstStyle/>
        <a:p>
          <a:endParaRPr lang="zh-CN" altLang="en-US"/>
        </a:p>
      </dgm:t>
    </dgm:pt>
    <dgm:pt modelId="{A8641BB8-3573-474F-A10A-DC79125055AB}">
      <dgm:prSet phldrT="[文本]"/>
      <dgm:spPr/>
      <dgm:t>
        <a:bodyPr/>
        <a:lstStyle/>
        <a:p>
          <a:r>
            <a:rPr lang="zh-CN" altLang="en-US" dirty="0"/>
            <a:t>市政设施</a:t>
          </a:r>
        </a:p>
      </dgm:t>
    </dgm:pt>
    <dgm:pt modelId="{8105F3A5-89D7-4D23-A260-520B34F6A909}" type="parTrans" cxnId="{37BD2F96-BE3E-43BB-BEDF-DF40E54EA4B7}">
      <dgm:prSet/>
      <dgm:spPr/>
      <dgm:t>
        <a:bodyPr/>
        <a:lstStyle/>
        <a:p>
          <a:endParaRPr lang="zh-CN" altLang="en-US"/>
        </a:p>
      </dgm:t>
    </dgm:pt>
    <dgm:pt modelId="{4EF67AE6-FA56-41BF-9F40-50AE4C678BF5}" type="sibTrans" cxnId="{37BD2F96-BE3E-43BB-BEDF-DF40E54EA4B7}">
      <dgm:prSet/>
      <dgm:spPr/>
      <dgm:t>
        <a:bodyPr/>
        <a:lstStyle/>
        <a:p>
          <a:endParaRPr lang="zh-CN" altLang="en-US"/>
        </a:p>
      </dgm:t>
    </dgm:pt>
    <dgm:pt modelId="{FC371973-B822-4A92-9D78-3E8D6EAFEF33}">
      <dgm:prSet phldrT="[文本]"/>
      <dgm:spPr/>
      <dgm:t>
        <a:bodyPr/>
        <a:lstStyle/>
        <a:p>
          <a:r>
            <a:rPr lang="zh-CN" altLang="en-US" dirty="0"/>
            <a:t>招商引资</a:t>
          </a:r>
        </a:p>
      </dgm:t>
    </dgm:pt>
    <dgm:pt modelId="{389F87FA-2881-4C6B-877A-4DF95731111F}" type="parTrans" cxnId="{C1C9ED8E-C3F6-4A28-8ADB-21EC07FF4B5F}">
      <dgm:prSet/>
      <dgm:spPr/>
      <dgm:t>
        <a:bodyPr/>
        <a:lstStyle/>
        <a:p>
          <a:endParaRPr lang="zh-CN" altLang="en-US"/>
        </a:p>
      </dgm:t>
    </dgm:pt>
    <dgm:pt modelId="{BA73BF7D-3961-4FB6-9470-78562520DF42}" type="sibTrans" cxnId="{C1C9ED8E-C3F6-4A28-8ADB-21EC07FF4B5F}">
      <dgm:prSet/>
      <dgm:spPr/>
      <dgm:t>
        <a:bodyPr/>
        <a:lstStyle/>
        <a:p>
          <a:endParaRPr lang="zh-CN" altLang="en-US"/>
        </a:p>
      </dgm:t>
    </dgm:pt>
    <dgm:pt modelId="{4D63A423-F4DE-4716-A095-CF3871AE94F3}">
      <dgm:prSet phldrT="[文本]"/>
      <dgm:spPr/>
      <dgm:t>
        <a:bodyPr/>
        <a:lstStyle/>
        <a:p>
          <a:r>
            <a:rPr lang="zh-CN" altLang="en-US" dirty="0"/>
            <a:t>应急安防</a:t>
          </a:r>
        </a:p>
      </dgm:t>
    </dgm:pt>
    <dgm:pt modelId="{E7B379F3-5BD1-4964-BB4B-FA521C4205F1}" type="parTrans" cxnId="{B9789800-2C4F-46DC-B950-8101E249E1D0}">
      <dgm:prSet/>
      <dgm:spPr/>
      <dgm:t>
        <a:bodyPr/>
        <a:lstStyle/>
        <a:p>
          <a:endParaRPr lang="zh-CN" altLang="en-US"/>
        </a:p>
      </dgm:t>
    </dgm:pt>
    <dgm:pt modelId="{BA905EFB-4EBF-4E5C-8454-14639371D739}" type="sibTrans" cxnId="{B9789800-2C4F-46DC-B950-8101E249E1D0}">
      <dgm:prSet/>
      <dgm:spPr/>
      <dgm:t>
        <a:bodyPr/>
        <a:lstStyle/>
        <a:p>
          <a:endParaRPr lang="zh-CN" altLang="en-US"/>
        </a:p>
      </dgm:t>
    </dgm:pt>
    <dgm:pt modelId="{C6D7C560-6828-4D6A-AD2D-B1B6826B81F6}">
      <dgm:prSet phldrT="[文本]"/>
      <dgm:spPr/>
      <dgm:t>
        <a:bodyPr/>
        <a:lstStyle/>
        <a:p>
          <a:r>
            <a:rPr lang="zh-CN" altLang="en-US" dirty="0"/>
            <a:t>智慧物业</a:t>
          </a:r>
        </a:p>
      </dgm:t>
    </dgm:pt>
    <dgm:pt modelId="{22516842-69B0-4DD1-8D04-CF02F42B7CA7}" type="parTrans" cxnId="{2ECAEA1E-AC7F-4469-AC87-BCCEF2FF92F7}">
      <dgm:prSet/>
      <dgm:spPr/>
      <dgm:t>
        <a:bodyPr/>
        <a:lstStyle/>
        <a:p>
          <a:endParaRPr lang="zh-CN" altLang="en-US"/>
        </a:p>
      </dgm:t>
    </dgm:pt>
    <dgm:pt modelId="{35B93C89-0F43-4CBD-9F49-FAB661DB6019}" type="sibTrans" cxnId="{2ECAEA1E-AC7F-4469-AC87-BCCEF2FF92F7}">
      <dgm:prSet/>
      <dgm:spPr/>
      <dgm:t>
        <a:bodyPr/>
        <a:lstStyle/>
        <a:p>
          <a:endParaRPr lang="zh-CN" altLang="en-US"/>
        </a:p>
      </dgm:t>
    </dgm:pt>
    <dgm:pt modelId="{43A6B53B-392F-489F-81DB-226AA114006E}">
      <dgm:prSet phldrT="[文本]"/>
      <dgm:spPr/>
      <dgm:t>
        <a:bodyPr/>
        <a:lstStyle/>
        <a:p>
          <a:r>
            <a:rPr lang="zh-CN" altLang="en-US" dirty="0"/>
            <a:t>智慧生产</a:t>
          </a:r>
        </a:p>
      </dgm:t>
    </dgm:pt>
    <dgm:pt modelId="{77A0C1CF-2D7C-4844-9A08-7C53C3320CE8}" type="parTrans" cxnId="{2DF5F984-8D54-47C7-ACCF-A8F54466B25A}">
      <dgm:prSet/>
      <dgm:spPr/>
      <dgm:t>
        <a:bodyPr/>
        <a:lstStyle/>
        <a:p>
          <a:endParaRPr lang="zh-CN" altLang="en-US"/>
        </a:p>
      </dgm:t>
    </dgm:pt>
    <dgm:pt modelId="{AF11DD5A-60E5-4065-8D2E-A5ED47003776}" type="sibTrans" cxnId="{2DF5F984-8D54-47C7-ACCF-A8F54466B25A}">
      <dgm:prSet/>
      <dgm:spPr/>
      <dgm:t>
        <a:bodyPr/>
        <a:lstStyle/>
        <a:p>
          <a:endParaRPr lang="zh-CN" altLang="en-US"/>
        </a:p>
      </dgm:t>
    </dgm:pt>
    <dgm:pt modelId="{F40D2AE3-A22D-4AF3-A01D-3D1A77550B67}" type="pres">
      <dgm:prSet presAssocID="{31D630E0-4188-4D29-9B71-EE97ECEFEE5C}" presName="Name0" presStyleCnt="0">
        <dgm:presLayoutVars>
          <dgm:chMax val="1"/>
          <dgm:dir/>
          <dgm:animLvl val="ctr"/>
          <dgm:resizeHandles val="exact"/>
        </dgm:presLayoutVars>
      </dgm:prSet>
      <dgm:spPr/>
    </dgm:pt>
    <dgm:pt modelId="{304ACE0C-83A8-4BB3-941E-2217480D071E}" type="pres">
      <dgm:prSet presAssocID="{896DF62B-EEC9-4CF1-932B-266C291E6BD2}" presName="centerShape" presStyleLbl="node0" presStyleIdx="0" presStyleCnt="1"/>
      <dgm:spPr/>
    </dgm:pt>
    <dgm:pt modelId="{E3E7B16F-01E5-4011-94AC-11EFC56AA03D}" type="pres">
      <dgm:prSet presAssocID="{522C0ED3-5424-445E-9D14-AC029D47DFB5}" presName="node" presStyleLbl="node1" presStyleIdx="0" presStyleCnt="10">
        <dgm:presLayoutVars>
          <dgm:bulletEnabled val="1"/>
        </dgm:presLayoutVars>
      </dgm:prSet>
      <dgm:spPr/>
    </dgm:pt>
    <dgm:pt modelId="{242D88DA-D518-456C-82CC-E352D5511B77}" type="pres">
      <dgm:prSet presAssocID="{522C0ED3-5424-445E-9D14-AC029D47DFB5}" presName="dummy" presStyleCnt="0"/>
      <dgm:spPr/>
    </dgm:pt>
    <dgm:pt modelId="{045D0352-CE14-4F05-8A02-204628E407DA}" type="pres">
      <dgm:prSet presAssocID="{E4297C74-27D4-4E0B-8625-855ED1F6CB7E}" presName="sibTrans" presStyleLbl="sibTrans2D1" presStyleIdx="0" presStyleCnt="10"/>
      <dgm:spPr/>
    </dgm:pt>
    <dgm:pt modelId="{2820DC94-96C8-45FE-902D-096AF1C31826}" type="pres">
      <dgm:prSet presAssocID="{DE605428-C942-4B77-91D8-98A7340F5BE0}" presName="node" presStyleLbl="node1" presStyleIdx="1" presStyleCnt="10">
        <dgm:presLayoutVars>
          <dgm:bulletEnabled val="1"/>
        </dgm:presLayoutVars>
      </dgm:prSet>
      <dgm:spPr/>
    </dgm:pt>
    <dgm:pt modelId="{776008D9-5C0A-4470-A914-96481743FCE1}" type="pres">
      <dgm:prSet presAssocID="{DE605428-C942-4B77-91D8-98A7340F5BE0}" presName="dummy" presStyleCnt="0"/>
      <dgm:spPr/>
    </dgm:pt>
    <dgm:pt modelId="{E357DDF4-70DD-43F7-92C5-A1D83ABCC7FA}" type="pres">
      <dgm:prSet presAssocID="{D68105B2-E7D0-41EF-8468-D52138B7C512}" presName="sibTrans" presStyleLbl="sibTrans2D1" presStyleIdx="1" presStyleCnt="10"/>
      <dgm:spPr/>
    </dgm:pt>
    <dgm:pt modelId="{1F47C814-F2A0-4D61-98AD-661ED603910D}" type="pres">
      <dgm:prSet presAssocID="{C1573CBC-4206-4297-95E7-3C80F346B83D}" presName="node" presStyleLbl="node1" presStyleIdx="2" presStyleCnt="10">
        <dgm:presLayoutVars>
          <dgm:bulletEnabled val="1"/>
        </dgm:presLayoutVars>
      </dgm:prSet>
      <dgm:spPr/>
    </dgm:pt>
    <dgm:pt modelId="{ADFAD705-A0A2-4FE6-8BEB-2A8F334A83E7}" type="pres">
      <dgm:prSet presAssocID="{C1573CBC-4206-4297-95E7-3C80F346B83D}" presName="dummy" presStyleCnt="0"/>
      <dgm:spPr/>
    </dgm:pt>
    <dgm:pt modelId="{6E97B276-27F5-4107-B95F-ADD71FEBAEF5}" type="pres">
      <dgm:prSet presAssocID="{8797A394-9A83-4946-A746-DCC4CB949C21}" presName="sibTrans" presStyleLbl="sibTrans2D1" presStyleIdx="2" presStyleCnt="10"/>
      <dgm:spPr/>
    </dgm:pt>
    <dgm:pt modelId="{287A2388-E890-47C4-922A-701C433D7815}" type="pres">
      <dgm:prSet presAssocID="{DB801A93-389C-447C-97BA-B94C14D4E91C}" presName="node" presStyleLbl="node1" presStyleIdx="3" presStyleCnt="10">
        <dgm:presLayoutVars>
          <dgm:bulletEnabled val="1"/>
        </dgm:presLayoutVars>
      </dgm:prSet>
      <dgm:spPr/>
    </dgm:pt>
    <dgm:pt modelId="{36E642B3-96B3-468A-B3E7-3AFCAD9EF73C}" type="pres">
      <dgm:prSet presAssocID="{DB801A93-389C-447C-97BA-B94C14D4E91C}" presName="dummy" presStyleCnt="0"/>
      <dgm:spPr/>
    </dgm:pt>
    <dgm:pt modelId="{94FDC707-215F-4872-9231-8F56EE604AC7}" type="pres">
      <dgm:prSet presAssocID="{3286BF9B-C0C0-400A-90A1-F7C8F52E2242}" presName="sibTrans" presStyleLbl="sibTrans2D1" presStyleIdx="3" presStyleCnt="10"/>
      <dgm:spPr/>
    </dgm:pt>
    <dgm:pt modelId="{BE69CE33-A238-4777-96FF-D4A9E6011AEF}" type="pres">
      <dgm:prSet presAssocID="{7A30337E-FDA7-4489-940F-DAE32FE76FF8}" presName="node" presStyleLbl="node1" presStyleIdx="4" presStyleCnt="10">
        <dgm:presLayoutVars>
          <dgm:bulletEnabled val="1"/>
        </dgm:presLayoutVars>
      </dgm:prSet>
      <dgm:spPr/>
    </dgm:pt>
    <dgm:pt modelId="{FEC53623-8DAE-4D29-8B38-1A085FA0F506}" type="pres">
      <dgm:prSet presAssocID="{7A30337E-FDA7-4489-940F-DAE32FE76FF8}" presName="dummy" presStyleCnt="0"/>
      <dgm:spPr/>
    </dgm:pt>
    <dgm:pt modelId="{5A7CBDD1-88F3-460E-80DC-D3E8D0AA12EA}" type="pres">
      <dgm:prSet presAssocID="{5B1F9978-D215-487F-8E2F-08AAE5658D0F}" presName="sibTrans" presStyleLbl="sibTrans2D1" presStyleIdx="4" presStyleCnt="10"/>
      <dgm:spPr/>
    </dgm:pt>
    <dgm:pt modelId="{1A8E9BB6-8AA2-4F3D-BA8A-E16B300D388C}" type="pres">
      <dgm:prSet presAssocID="{A8641BB8-3573-474F-A10A-DC79125055AB}" presName="node" presStyleLbl="node1" presStyleIdx="5" presStyleCnt="10">
        <dgm:presLayoutVars>
          <dgm:bulletEnabled val="1"/>
        </dgm:presLayoutVars>
      </dgm:prSet>
      <dgm:spPr/>
    </dgm:pt>
    <dgm:pt modelId="{81BFC970-B23B-44EF-A6EA-B1A0E769C3A0}" type="pres">
      <dgm:prSet presAssocID="{A8641BB8-3573-474F-A10A-DC79125055AB}" presName="dummy" presStyleCnt="0"/>
      <dgm:spPr/>
    </dgm:pt>
    <dgm:pt modelId="{E998F884-57DD-4ED0-BC64-6BEBF2A6EFC5}" type="pres">
      <dgm:prSet presAssocID="{4EF67AE6-FA56-41BF-9F40-50AE4C678BF5}" presName="sibTrans" presStyleLbl="sibTrans2D1" presStyleIdx="5" presStyleCnt="10"/>
      <dgm:spPr/>
    </dgm:pt>
    <dgm:pt modelId="{2951A802-B521-4AC6-9CB1-BEA2E5FDDF2D}" type="pres">
      <dgm:prSet presAssocID="{FC371973-B822-4A92-9D78-3E8D6EAFEF33}" presName="node" presStyleLbl="node1" presStyleIdx="6" presStyleCnt="10">
        <dgm:presLayoutVars>
          <dgm:bulletEnabled val="1"/>
        </dgm:presLayoutVars>
      </dgm:prSet>
      <dgm:spPr/>
    </dgm:pt>
    <dgm:pt modelId="{7B2C2A5B-AF67-4C9F-B70C-576E9065CA3F}" type="pres">
      <dgm:prSet presAssocID="{FC371973-B822-4A92-9D78-3E8D6EAFEF33}" presName="dummy" presStyleCnt="0"/>
      <dgm:spPr/>
    </dgm:pt>
    <dgm:pt modelId="{1ABFACC4-49FA-45C8-9948-68BCDD65BD11}" type="pres">
      <dgm:prSet presAssocID="{BA73BF7D-3961-4FB6-9470-78562520DF42}" presName="sibTrans" presStyleLbl="sibTrans2D1" presStyleIdx="6" presStyleCnt="10"/>
      <dgm:spPr/>
    </dgm:pt>
    <dgm:pt modelId="{BB9D3AFF-9C83-49CE-8D25-C72830A943CF}" type="pres">
      <dgm:prSet presAssocID="{4D63A423-F4DE-4716-A095-CF3871AE94F3}" presName="node" presStyleLbl="node1" presStyleIdx="7" presStyleCnt="10">
        <dgm:presLayoutVars>
          <dgm:bulletEnabled val="1"/>
        </dgm:presLayoutVars>
      </dgm:prSet>
      <dgm:spPr/>
    </dgm:pt>
    <dgm:pt modelId="{89ADC0C2-DF2B-437F-BCAD-7AB9DF3537D0}" type="pres">
      <dgm:prSet presAssocID="{4D63A423-F4DE-4716-A095-CF3871AE94F3}" presName="dummy" presStyleCnt="0"/>
      <dgm:spPr/>
    </dgm:pt>
    <dgm:pt modelId="{E50B5B80-CCD0-4339-B277-583FECAC744F}" type="pres">
      <dgm:prSet presAssocID="{BA905EFB-4EBF-4E5C-8454-14639371D739}" presName="sibTrans" presStyleLbl="sibTrans2D1" presStyleIdx="7" presStyleCnt="10"/>
      <dgm:spPr/>
    </dgm:pt>
    <dgm:pt modelId="{CE20359C-7DA0-4112-A53A-3FF4BE97D283}" type="pres">
      <dgm:prSet presAssocID="{43A6B53B-392F-489F-81DB-226AA114006E}" presName="node" presStyleLbl="node1" presStyleIdx="8" presStyleCnt="10">
        <dgm:presLayoutVars>
          <dgm:bulletEnabled val="1"/>
        </dgm:presLayoutVars>
      </dgm:prSet>
      <dgm:spPr/>
    </dgm:pt>
    <dgm:pt modelId="{61319D33-FFAA-4E1E-875B-D65F71D3F789}" type="pres">
      <dgm:prSet presAssocID="{43A6B53B-392F-489F-81DB-226AA114006E}" presName="dummy" presStyleCnt="0"/>
      <dgm:spPr/>
    </dgm:pt>
    <dgm:pt modelId="{D73FC7B6-316B-4BD1-965B-E06BAE3FBE75}" type="pres">
      <dgm:prSet presAssocID="{AF11DD5A-60E5-4065-8D2E-A5ED47003776}" presName="sibTrans" presStyleLbl="sibTrans2D1" presStyleIdx="8" presStyleCnt="10"/>
      <dgm:spPr/>
    </dgm:pt>
    <dgm:pt modelId="{07026BBA-7B55-4D28-AD77-9C28F1D57F9D}" type="pres">
      <dgm:prSet presAssocID="{C6D7C560-6828-4D6A-AD2D-B1B6826B81F6}" presName="node" presStyleLbl="node1" presStyleIdx="9" presStyleCnt="10">
        <dgm:presLayoutVars>
          <dgm:bulletEnabled val="1"/>
        </dgm:presLayoutVars>
      </dgm:prSet>
      <dgm:spPr/>
    </dgm:pt>
    <dgm:pt modelId="{0C1FC75F-11CD-484E-9E3E-69241BB7E32C}" type="pres">
      <dgm:prSet presAssocID="{C6D7C560-6828-4D6A-AD2D-B1B6826B81F6}" presName="dummy" presStyleCnt="0"/>
      <dgm:spPr/>
    </dgm:pt>
    <dgm:pt modelId="{8E3C6201-503B-43FC-930E-C3AB91063FA9}" type="pres">
      <dgm:prSet presAssocID="{35B93C89-0F43-4CBD-9F49-FAB661DB6019}" presName="sibTrans" presStyleLbl="sibTrans2D1" presStyleIdx="9" presStyleCnt="10"/>
      <dgm:spPr/>
    </dgm:pt>
  </dgm:ptLst>
  <dgm:cxnLst>
    <dgm:cxn modelId="{736D367C-8855-4749-85DE-079F96419F65}" type="presOf" srcId="{FC371973-B822-4A92-9D78-3E8D6EAFEF33}" destId="{2951A802-B521-4AC6-9CB1-BEA2E5FDDF2D}" srcOrd="0" destOrd="0" presId="urn:microsoft.com/office/officeart/2005/8/layout/radial6"/>
    <dgm:cxn modelId="{97DDAED3-3B52-4C2D-95E5-99603C1EEF92}" type="presOf" srcId="{35B93C89-0F43-4CBD-9F49-FAB661DB6019}" destId="{8E3C6201-503B-43FC-930E-C3AB91063FA9}" srcOrd="0" destOrd="0" presId="urn:microsoft.com/office/officeart/2005/8/layout/radial6"/>
    <dgm:cxn modelId="{653E8FEB-F483-45FD-9492-3BC52EBA4C72}" type="presOf" srcId="{DB801A93-389C-447C-97BA-B94C14D4E91C}" destId="{287A2388-E890-47C4-922A-701C433D7815}" srcOrd="0" destOrd="0" presId="urn:microsoft.com/office/officeart/2005/8/layout/radial6"/>
    <dgm:cxn modelId="{F7674509-CF81-4EE7-AB28-B08DB7F28D0E}" type="presOf" srcId="{3286BF9B-C0C0-400A-90A1-F7C8F52E2242}" destId="{94FDC707-215F-4872-9231-8F56EE604AC7}" srcOrd="0" destOrd="0" presId="urn:microsoft.com/office/officeart/2005/8/layout/radial6"/>
    <dgm:cxn modelId="{E2552B3C-987D-4A47-B9AA-4E3C4AF05716}" type="presOf" srcId="{7A30337E-FDA7-4489-940F-DAE32FE76FF8}" destId="{BE69CE33-A238-4777-96FF-D4A9E6011AEF}" srcOrd="0" destOrd="0" presId="urn:microsoft.com/office/officeart/2005/8/layout/radial6"/>
    <dgm:cxn modelId="{104F58F1-38A8-4D66-905D-16B4B65CD545}" type="presOf" srcId="{8797A394-9A83-4946-A746-DCC4CB949C21}" destId="{6E97B276-27F5-4107-B95F-ADD71FEBAEF5}" srcOrd="0" destOrd="0" presId="urn:microsoft.com/office/officeart/2005/8/layout/radial6"/>
    <dgm:cxn modelId="{6D54BD9A-2546-4EFC-8625-AD4A599D7E64}" type="presOf" srcId="{BA905EFB-4EBF-4E5C-8454-14639371D739}" destId="{E50B5B80-CCD0-4339-B277-583FECAC744F}" srcOrd="0" destOrd="0" presId="urn:microsoft.com/office/officeart/2005/8/layout/radial6"/>
    <dgm:cxn modelId="{2ECAEA1E-AC7F-4469-AC87-BCCEF2FF92F7}" srcId="{896DF62B-EEC9-4CF1-932B-266C291E6BD2}" destId="{C6D7C560-6828-4D6A-AD2D-B1B6826B81F6}" srcOrd="9" destOrd="0" parTransId="{22516842-69B0-4DD1-8D04-CF02F42B7CA7}" sibTransId="{35B93C89-0F43-4CBD-9F49-FAB661DB6019}"/>
    <dgm:cxn modelId="{B9789800-2C4F-46DC-B950-8101E249E1D0}" srcId="{896DF62B-EEC9-4CF1-932B-266C291E6BD2}" destId="{4D63A423-F4DE-4716-A095-CF3871AE94F3}" srcOrd="7" destOrd="0" parTransId="{E7B379F3-5BD1-4964-BB4B-FA521C4205F1}" sibTransId="{BA905EFB-4EBF-4E5C-8454-14639371D739}"/>
    <dgm:cxn modelId="{DA2341EF-6219-49AC-9978-BEB1A8AC7EA7}" srcId="{896DF62B-EEC9-4CF1-932B-266C291E6BD2}" destId="{7A30337E-FDA7-4489-940F-DAE32FE76FF8}" srcOrd="4" destOrd="0" parTransId="{6FB48741-0C77-4327-9FEE-7280072FB328}" sibTransId="{5B1F9978-D215-487F-8E2F-08AAE5658D0F}"/>
    <dgm:cxn modelId="{75AF2E68-8E52-4A4C-8245-D6123C91D4A6}" type="presOf" srcId="{AF11DD5A-60E5-4065-8D2E-A5ED47003776}" destId="{D73FC7B6-316B-4BD1-965B-E06BAE3FBE75}" srcOrd="0" destOrd="0" presId="urn:microsoft.com/office/officeart/2005/8/layout/radial6"/>
    <dgm:cxn modelId="{CA8FC5D0-7DD2-4CE2-B058-8C39620D0E1F}" type="presOf" srcId="{D68105B2-E7D0-41EF-8468-D52138B7C512}" destId="{E357DDF4-70DD-43F7-92C5-A1D83ABCC7FA}" srcOrd="0" destOrd="0" presId="urn:microsoft.com/office/officeart/2005/8/layout/radial6"/>
    <dgm:cxn modelId="{FBEA8773-E382-4D15-903F-FF471D87343B}" type="presOf" srcId="{C1573CBC-4206-4297-95E7-3C80F346B83D}" destId="{1F47C814-F2A0-4D61-98AD-661ED603910D}" srcOrd="0" destOrd="0" presId="urn:microsoft.com/office/officeart/2005/8/layout/radial6"/>
    <dgm:cxn modelId="{50CB29FD-D9F8-4739-B74D-09D23B835ECD}" type="presOf" srcId="{896DF62B-EEC9-4CF1-932B-266C291E6BD2}" destId="{304ACE0C-83A8-4BB3-941E-2217480D071E}" srcOrd="0" destOrd="0" presId="urn:microsoft.com/office/officeart/2005/8/layout/radial6"/>
    <dgm:cxn modelId="{A5B641B5-8481-4C5F-AFF2-393C229021C1}" srcId="{896DF62B-EEC9-4CF1-932B-266C291E6BD2}" destId="{C1573CBC-4206-4297-95E7-3C80F346B83D}" srcOrd="2" destOrd="0" parTransId="{CAFC698D-2C01-435C-9EEE-AA4F1B59DF64}" sibTransId="{8797A394-9A83-4946-A746-DCC4CB949C21}"/>
    <dgm:cxn modelId="{EB8F6AE3-85E1-491B-9324-4992499970CD}" type="presOf" srcId="{31D630E0-4188-4D29-9B71-EE97ECEFEE5C}" destId="{F40D2AE3-A22D-4AF3-A01D-3D1A77550B67}" srcOrd="0" destOrd="0" presId="urn:microsoft.com/office/officeart/2005/8/layout/radial6"/>
    <dgm:cxn modelId="{32A59A64-BA3B-4A79-B835-8F20262854D6}" srcId="{31D630E0-4188-4D29-9B71-EE97ECEFEE5C}" destId="{896DF62B-EEC9-4CF1-932B-266C291E6BD2}" srcOrd="0" destOrd="0" parTransId="{F6F3CDAA-E529-46A5-B2EF-3575195136B4}" sibTransId="{68A2E536-6020-4708-8B90-25D481FFD34B}"/>
    <dgm:cxn modelId="{37BD2F96-BE3E-43BB-BEDF-DF40E54EA4B7}" srcId="{896DF62B-EEC9-4CF1-932B-266C291E6BD2}" destId="{A8641BB8-3573-474F-A10A-DC79125055AB}" srcOrd="5" destOrd="0" parTransId="{8105F3A5-89D7-4D23-A260-520B34F6A909}" sibTransId="{4EF67AE6-FA56-41BF-9F40-50AE4C678BF5}"/>
    <dgm:cxn modelId="{2F912C1D-D59C-4551-9939-6EE72338864E}" type="presOf" srcId="{DE605428-C942-4B77-91D8-98A7340F5BE0}" destId="{2820DC94-96C8-45FE-902D-096AF1C31826}" srcOrd="0" destOrd="0" presId="urn:microsoft.com/office/officeart/2005/8/layout/radial6"/>
    <dgm:cxn modelId="{C1C9ED8E-C3F6-4A28-8ADB-21EC07FF4B5F}" srcId="{896DF62B-EEC9-4CF1-932B-266C291E6BD2}" destId="{FC371973-B822-4A92-9D78-3E8D6EAFEF33}" srcOrd="6" destOrd="0" parTransId="{389F87FA-2881-4C6B-877A-4DF95731111F}" sibTransId="{BA73BF7D-3961-4FB6-9470-78562520DF42}"/>
    <dgm:cxn modelId="{B0C679E8-C608-4282-A184-8D3866FC9AFB}" type="presOf" srcId="{A8641BB8-3573-474F-A10A-DC79125055AB}" destId="{1A8E9BB6-8AA2-4F3D-BA8A-E16B300D388C}" srcOrd="0" destOrd="0" presId="urn:microsoft.com/office/officeart/2005/8/layout/radial6"/>
    <dgm:cxn modelId="{F7E1718E-2552-422E-BE3D-07AF1FB12FC6}" type="presOf" srcId="{4EF67AE6-FA56-41BF-9F40-50AE4C678BF5}" destId="{E998F884-57DD-4ED0-BC64-6BEBF2A6EFC5}" srcOrd="0" destOrd="0" presId="urn:microsoft.com/office/officeart/2005/8/layout/radial6"/>
    <dgm:cxn modelId="{76F77F8F-AC9B-4721-A296-AFD61B8C8B01}" srcId="{896DF62B-EEC9-4CF1-932B-266C291E6BD2}" destId="{DB801A93-389C-447C-97BA-B94C14D4E91C}" srcOrd="3" destOrd="0" parTransId="{6118C05B-078D-4C86-842D-C03CCE8C4CB2}" sibTransId="{3286BF9B-C0C0-400A-90A1-F7C8F52E2242}"/>
    <dgm:cxn modelId="{2DF5F984-8D54-47C7-ACCF-A8F54466B25A}" srcId="{896DF62B-EEC9-4CF1-932B-266C291E6BD2}" destId="{43A6B53B-392F-489F-81DB-226AA114006E}" srcOrd="8" destOrd="0" parTransId="{77A0C1CF-2D7C-4844-9A08-7C53C3320CE8}" sibTransId="{AF11DD5A-60E5-4065-8D2E-A5ED47003776}"/>
    <dgm:cxn modelId="{E786C433-46C6-4017-A588-C3E697C3663B}" type="presOf" srcId="{4D63A423-F4DE-4716-A095-CF3871AE94F3}" destId="{BB9D3AFF-9C83-49CE-8D25-C72830A943CF}" srcOrd="0" destOrd="0" presId="urn:microsoft.com/office/officeart/2005/8/layout/radial6"/>
    <dgm:cxn modelId="{7C878D1F-5529-462D-A456-1BE2845A70BA}" type="presOf" srcId="{E4297C74-27D4-4E0B-8625-855ED1F6CB7E}" destId="{045D0352-CE14-4F05-8A02-204628E407DA}" srcOrd="0" destOrd="0" presId="urn:microsoft.com/office/officeart/2005/8/layout/radial6"/>
    <dgm:cxn modelId="{9CD4C1FD-034B-4A24-BB0B-16F617BD6485}" type="presOf" srcId="{C6D7C560-6828-4D6A-AD2D-B1B6826B81F6}" destId="{07026BBA-7B55-4D28-AD77-9C28F1D57F9D}" srcOrd="0" destOrd="0" presId="urn:microsoft.com/office/officeart/2005/8/layout/radial6"/>
    <dgm:cxn modelId="{BDC822F3-584D-408B-9A88-1F99EC5A0095}" type="presOf" srcId="{BA73BF7D-3961-4FB6-9470-78562520DF42}" destId="{1ABFACC4-49FA-45C8-9948-68BCDD65BD11}" srcOrd="0" destOrd="0" presId="urn:microsoft.com/office/officeart/2005/8/layout/radial6"/>
    <dgm:cxn modelId="{9EFF4C00-A696-4888-B3BE-53839DD29B76}" type="presOf" srcId="{522C0ED3-5424-445E-9D14-AC029D47DFB5}" destId="{E3E7B16F-01E5-4011-94AC-11EFC56AA03D}" srcOrd="0" destOrd="0" presId="urn:microsoft.com/office/officeart/2005/8/layout/radial6"/>
    <dgm:cxn modelId="{4CB1BF77-C219-4D37-AAF9-AB0E7724DFE8}" srcId="{896DF62B-EEC9-4CF1-932B-266C291E6BD2}" destId="{522C0ED3-5424-445E-9D14-AC029D47DFB5}" srcOrd="0" destOrd="0" parTransId="{3F3BE6E5-3925-4052-B40F-9DF5BD47AD5C}" sibTransId="{E4297C74-27D4-4E0B-8625-855ED1F6CB7E}"/>
    <dgm:cxn modelId="{57604312-DEAA-4CB4-9CC7-8570FF51BD8A}" type="presOf" srcId="{5B1F9978-D215-487F-8E2F-08AAE5658D0F}" destId="{5A7CBDD1-88F3-460E-80DC-D3E8D0AA12EA}" srcOrd="0" destOrd="0" presId="urn:microsoft.com/office/officeart/2005/8/layout/radial6"/>
    <dgm:cxn modelId="{A8E3257B-A094-4FB8-9C7F-27DC37A936E0}" srcId="{896DF62B-EEC9-4CF1-932B-266C291E6BD2}" destId="{DE605428-C942-4B77-91D8-98A7340F5BE0}" srcOrd="1" destOrd="0" parTransId="{012D2969-30D7-4B33-9319-AD75D764AE16}" sibTransId="{D68105B2-E7D0-41EF-8468-D52138B7C512}"/>
    <dgm:cxn modelId="{D1047DF0-3BF3-4DE3-B485-0F62E7ABCACB}" type="presOf" srcId="{43A6B53B-392F-489F-81DB-226AA114006E}" destId="{CE20359C-7DA0-4112-A53A-3FF4BE97D283}" srcOrd="0" destOrd="0" presId="urn:microsoft.com/office/officeart/2005/8/layout/radial6"/>
    <dgm:cxn modelId="{FEABE176-8FFB-4EF5-A3FE-DE2C17E3CEC1}" type="presParOf" srcId="{F40D2AE3-A22D-4AF3-A01D-3D1A77550B67}" destId="{304ACE0C-83A8-4BB3-941E-2217480D071E}" srcOrd="0" destOrd="0" presId="urn:microsoft.com/office/officeart/2005/8/layout/radial6"/>
    <dgm:cxn modelId="{7600CA9F-FE4B-4A2B-B342-63600FB93087}" type="presParOf" srcId="{F40D2AE3-A22D-4AF3-A01D-3D1A77550B67}" destId="{E3E7B16F-01E5-4011-94AC-11EFC56AA03D}" srcOrd="1" destOrd="0" presId="urn:microsoft.com/office/officeart/2005/8/layout/radial6"/>
    <dgm:cxn modelId="{35727D4A-402E-4D4E-A431-DDB82EE49BF9}" type="presParOf" srcId="{F40D2AE3-A22D-4AF3-A01D-3D1A77550B67}" destId="{242D88DA-D518-456C-82CC-E352D5511B77}" srcOrd="2" destOrd="0" presId="urn:microsoft.com/office/officeart/2005/8/layout/radial6"/>
    <dgm:cxn modelId="{66A9CA21-0F5C-4BEC-AA84-99969B6BECB5}" type="presParOf" srcId="{F40D2AE3-A22D-4AF3-A01D-3D1A77550B67}" destId="{045D0352-CE14-4F05-8A02-204628E407DA}" srcOrd="3" destOrd="0" presId="urn:microsoft.com/office/officeart/2005/8/layout/radial6"/>
    <dgm:cxn modelId="{E0C7ACB9-22BD-43D4-8366-C4528FBEB7B1}" type="presParOf" srcId="{F40D2AE3-A22D-4AF3-A01D-3D1A77550B67}" destId="{2820DC94-96C8-45FE-902D-096AF1C31826}" srcOrd="4" destOrd="0" presId="urn:microsoft.com/office/officeart/2005/8/layout/radial6"/>
    <dgm:cxn modelId="{C0EAD0D2-04FE-466D-88F2-0F08285FAA09}" type="presParOf" srcId="{F40D2AE3-A22D-4AF3-A01D-3D1A77550B67}" destId="{776008D9-5C0A-4470-A914-96481743FCE1}" srcOrd="5" destOrd="0" presId="urn:microsoft.com/office/officeart/2005/8/layout/radial6"/>
    <dgm:cxn modelId="{25EB5FCA-D51D-4518-9CEC-68946AA7F62B}" type="presParOf" srcId="{F40D2AE3-A22D-4AF3-A01D-3D1A77550B67}" destId="{E357DDF4-70DD-43F7-92C5-A1D83ABCC7FA}" srcOrd="6" destOrd="0" presId="urn:microsoft.com/office/officeart/2005/8/layout/radial6"/>
    <dgm:cxn modelId="{74DA5FFE-D04B-4D9D-A76C-6ABAC87B5F68}" type="presParOf" srcId="{F40D2AE3-A22D-4AF3-A01D-3D1A77550B67}" destId="{1F47C814-F2A0-4D61-98AD-661ED603910D}" srcOrd="7" destOrd="0" presId="urn:microsoft.com/office/officeart/2005/8/layout/radial6"/>
    <dgm:cxn modelId="{089CF944-19FE-4400-ACA1-368387F066FE}" type="presParOf" srcId="{F40D2AE3-A22D-4AF3-A01D-3D1A77550B67}" destId="{ADFAD705-A0A2-4FE6-8BEB-2A8F334A83E7}" srcOrd="8" destOrd="0" presId="urn:microsoft.com/office/officeart/2005/8/layout/radial6"/>
    <dgm:cxn modelId="{B87B082E-B448-4DF8-BF2C-E7504CD81825}" type="presParOf" srcId="{F40D2AE3-A22D-4AF3-A01D-3D1A77550B67}" destId="{6E97B276-27F5-4107-B95F-ADD71FEBAEF5}" srcOrd="9" destOrd="0" presId="urn:microsoft.com/office/officeart/2005/8/layout/radial6"/>
    <dgm:cxn modelId="{5D43E471-C02F-424B-B216-F76F13DC66FD}" type="presParOf" srcId="{F40D2AE3-A22D-4AF3-A01D-3D1A77550B67}" destId="{287A2388-E890-47C4-922A-701C433D7815}" srcOrd="10" destOrd="0" presId="urn:microsoft.com/office/officeart/2005/8/layout/radial6"/>
    <dgm:cxn modelId="{62BC9DD4-0B95-4183-AD58-32D0099AAEC6}" type="presParOf" srcId="{F40D2AE3-A22D-4AF3-A01D-3D1A77550B67}" destId="{36E642B3-96B3-468A-B3E7-3AFCAD9EF73C}" srcOrd="11" destOrd="0" presId="urn:microsoft.com/office/officeart/2005/8/layout/radial6"/>
    <dgm:cxn modelId="{72BBE618-0784-441B-806B-4BBC15383672}" type="presParOf" srcId="{F40D2AE3-A22D-4AF3-A01D-3D1A77550B67}" destId="{94FDC707-215F-4872-9231-8F56EE604AC7}" srcOrd="12" destOrd="0" presId="urn:microsoft.com/office/officeart/2005/8/layout/radial6"/>
    <dgm:cxn modelId="{701CB678-EEA9-4B5B-A489-33533C1906D2}" type="presParOf" srcId="{F40D2AE3-A22D-4AF3-A01D-3D1A77550B67}" destId="{BE69CE33-A238-4777-96FF-D4A9E6011AEF}" srcOrd="13" destOrd="0" presId="urn:microsoft.com/office/officeart/2005/8/layout/radial6"/>
    <dgm:cxn modelId="{A180F861-BB42-4550-8B79-FDD2583B13E2}" type="presParOf" srcId="{F40D2AE3-A22D-4AF3-A01D-3D1A77550B67}" destId="{FEC53623-8DAE-4D29-8B38-1A085FA0F506}" srcOrd="14" destOrd="0" presId="urn:microsoft.com/office/officeart/2005/8/layout/radial6"/>
    <dgm:cxn modelId="{1C10A6B6-5CE4-4188-9BDE-0C2F57373954}" type="presParOf" srcId="{F40D2AE3-A22D-4AF3-A01D-3D1A77550B67}" destId="{5A7CBDD1-88F3-460E-80DC-D3E8D0AA12EA}" srcOrd="15" destOrd="0" presId="urn:microsoft.com/office/officeart/2005/8/layout/radial6"/>
    <dgm:cxn modelId="{72D65810-D4A9-4A7F-83E9-55C22D1AE12E}" type="presParOf" srcId="{F40D2AE3-A22D-4AF3-A01D-3D1A77550B67}" destId="{1A8E9BB6-8AA2-4F3D-BA8A-E16B300D388C}" srcOrd="16" destOrd="0" presId="urn:microsoft.com/office/officeart/2005/8/layout/radial6"/>
    <dgm:cxn modelId="{C97009F3-FB6B-4208-B255-B4FB8ADA666D}" type="presParOf" srcId="{F40D2AE3-A22D-4AF3-A01D-3D1A77550B67}" destId="{81BFC970-B23B-44EF-A6EA-B1A0E769C3A0}" srcOrd="17" destOrd="0" presId="urn:microsoft.com/office/officeart/2005/8/layout/radial6"/>
    <dgm:cxn modelId="{6BE42B20-4C38-4CD9-8378-CACEF5D5BA3A}" type="presParOf" srcId="{F40D2AE3-A22D-4AF3-A01D-3D1A77550B67}" destId="{E998F884-57DD-4ED0-BC64-6BEBF2A6EFC5}" srcOrd="18" destOrd="0" presId="urn:microsoft.com/office/officeart/2005/8/layout/radial6"/>
    <dgm:cxn modelId="{528D7379-1E45-478A-9EA8-163CBCE101ED}" type="presParOf" srcId="{F40D2AE3-A22D-4AF3-A01D-3D1A77550B67}" destId="{2951A802-B521-4AC6-9CB1-BEA2E5FDDF2D}" srcOrd="19" destOrd="0" presId="urn:microsoft.com/office/officeart/2005/8/layout/radial6"/>
    <dgm:cxn modelId="{3C8AC978-2903-441E-8F8E-65A8E32A0497}" type="presParOf" srcId="{F40D2AE3-A22D-4AF3-A01D-3D1A77550B67}" destId="{7B2C2A5B-AF67-4C9F-B70C-576E9065CA3F}" srcOrd="20" destOrd="0" presId="urn:microsoft.com/office/officeart/2005/8/layout/radial6"/>
    <dgm:cxn modelId="{C019E606-447F-4B28-9F4E-63EDC7EE0BA0}" type="presParOf" srcId="{F40D2AE3-A22D-4AF3-A01D-3D1A77550B67}" destId="{1ABFACC4-49FA-45C8-9948-68BCDD65BD11}" srcOrd="21" destOrd="0" presId="urn:microsoft.com/office/officeart/2005/8/layout/radial6"/>
    <dgm:cxn modelId="{B412CB65-EBFD-46F0-9992-44D2FBAC82F8}" type="presParOf" srcId="{F40D2AE3-A22D-4AF3-A01D-3D1A77550B67}" destId="{BB9D3AFF-9C83-49CE-8D25-C72830A943CF}" srcOrd="22" destOrd="0" presId="urn:microsoft.com/office/officeart/2005/8/layout/radial6"/>
    <dgm:cxn modelId="{8F3DCA38-A752-4066-A708-6949BDADB5D9}" type="presParOf" srcId="{F40D2AE3-A22D-4AF3-A01D-3D1A77550B67}" destId="{89ADC0C2-DF2B-437F-BCAD-7AB9DF3537D0}" srcOrd="23" destOrd="0" presId="urn:microsoft.com/office/officeart/2005/8/layout/radial6"/>
    <dgm:cxn modelId="{19822A51-26D3-4747-ABC6-5E3E62F8F38F}" type="presParOf" srcId="{F40D2AE3-A22D-4AF3-A01D-3D1A77550B67}" destId="{E50B5B80-CCD0-4339-B277-583FECAC744F}" srcOrd="24" destOrd="0" presId="urn:microsoft.com/office/officeart/2005/8/layout/radial6"/>
    <dgm:cxn modelId="{3059B315-E3D1-43D4-8ADF-AB9EE6B3FAC4}" type="presParOf" srcId="{F40D2AE3-A22D-4AF3-A01D-3D1A77550B67}" destId="{CE20359C-7DA0-4112-A53A-3FF4BE97D283}" srcOrd="25" destOrd="0" presId="urn:microsoft.com/office/officeart/2005/8/layout/radial6"/>
    <dgm:cxn modelId="{B08623ED-A4B4-466F-965F-EE63FDEF492B}" type="presParOf" srcId="{F40D2AE3-A22D-4AF3-A01D-3D1A77550B67}" destId="{61319D33-FFAA-4E1E-875B-D65F71D3F789}" srcOrd="26" destOrd="0" presId="urn:microsoft.com/office/officeart/2005/8/layout/radial6"/>
    <dgm:cxn modelId="{0FBE5811-B56E-4501-AC62-760EF526567A}" type="presParOf" srcId="{F40D2AE3-A22D-4AF3-A01D-3D1A77550B67}" destId="{D73FC7B6-316B-4BD1-965B-E06BAE3FBE75}" srcOrd="27" destOrd="0" presId="urn:microsoft.com/office/officeart/2005/8/layout/radial6"/>
    <dgm:cxn modelId="{98E39381-4AD2-4B10-AD63-9910238CD92B}" type="presParOf" srcId="{F40D2AE3-A22D-4AF3-A01D-3D1A77550B67}" destId="{07026BBA-7B55-4D28-AD77-9C28F1D57F9D}" srcOrd="28" destOrd="0" presId="urn:microsoft.com/office/officeart/2005/8/layout/radial6"/>
    <dgm:cxn modelId="{6A503DDB-7899-4DC4-B5E0-58455D03DF0A}" type="presParOf" srcId="{F40D2AE3-A22D-4AF3-A01D-3D1A77550B67}" destId="{0C1FC75F-11CD-484E-9E3E-69241BB7E32C}" srcOrd="29" destOrd="0" presId="urn:microsoft.com/office/officeart/2005/8/layout/radial6"/>
    <dgm:cxn modelId="{7333E8B8-DE0E-4273-AEA0-7A00C61F5EC5}" type="presParOf" srcId="{F40D2AE3-A22D-4AF3-A01D-3D1A77550B67}" destId="{8E3C6201-503B-43FC-930E-C3AB91063FA9}"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5403A7-50A8-40FE-A6CD-A507FEAAA8B2}" type="doc">
      <dgm:prSet loTypeId="urn:microsoft.com/office/officeart/2005/8/layout/process4" loCatId="list" qsTypeId="urn:microsoft.com/office/officeart/2005/8/quickstyle/simple5" qsCatId="simple" csTypeId="urn:microsoft.com/office/officeart/2005/8/colors/colorful5" csCatId="colorful" phldr="1"/>
      <dgm:spPr/>
      <dgm:t>
        <a:bodyPr/>
        <a:lstStyle/>
        <a:p>
          <a:endParaRPr lang="zh-CN" altLang="en-US"/>
        </a:p>
      </dgm:t>
    </dgm:pt>
    <dgm:pt modelId="{F4ACFE4D-B3D9-49CA-9939-A381403CAB13}">
      <dgm:prSet phldrT="[文本]"/>
      <dgm:spPr/>
      <dgm:t>
        <a:bodyPr/>
        <a:lstStyle/>
        <a:p>
          <a:r>
            <a:rPr lang="zh-CN" altLang="en-US" dirty="0"/>
            <a:t>数字化基础设施</a:t>
          </a:r>
        </a:p>
      </dgm:t>
    </dgm:pt>
    <dgm:pt modelId="{ADAFA6A4-BA92-4B0C-8BF6-11E478B36A2E}" type="parTrans" cxnId="{F5F711ED-7EA9-436B-99B0-45582D7B7881}">
      <dgm:prSet/>
      <dgm:spPr/>
      <dgm:t>
        <a:bodyPr/>
        <a:lstStyle/>
        <a:p>
          <a:endParaRPr lang="zh-CN" altLang="en-US"/>
        </a:p>
      </dgm:t>
    </dgm:pt>
    <dgm:pt modelId="{58983D20-0B63-4EA6-ABFC-3B5D44484D63}" type="sibTrans" cxnId="{F5F711ED-7EA9-436B-99B0-45582D7B7881}">
      <dgm:prSet/>
      <dgm:spPr/>
      <dgm:t>
        <a:bodyPr/>
        <a:lstStyle/>
        <a:p>
          <a:endParaRPr lang="zh-CN" altLang="en-US"/>
        </a:p>
      </dgm:t>
    </dgm:pt>
    <dgm:pt modelId="{E16E51EE-A083-4F7E-B3E5-55DA0611BE39}">
      <dgm:prSet phldrT="[文本]"/>
      <dgm:spPr/>
      <dgm:t>
        <a:bodyPr/>
        <a:lstStyle/>
        <a:p>
          <a:r>
            <a:rPr lang="zh-CN" altLang="en-US" dirty="0"/>
            <a:t>基础设施</a:t>
          </a:r>
        </a:p>
      </dgm:t>
    </dgm:pt>
    <dgm:pt modelId="{92D5B788-7080-44C8-AC43-C9F8C17FD492}" type="parTrans" cxnId="{3317C248-AA79-484B-BD84-FC37BAD58113}">
      <dgm:prSet/>
      <dgm:spPr/>
      <dgm:t>
        <a:bodyPr/>
        <a:lstStyle/>
        <a:p>
          <a:endParaRPr lang="zh-CN" altLang="en-US"/>
        </a:p>
      </dgm:t>
    </dgm:pt>
    <dgm:pt modelId="{41FFF9F3-FA7F-47C0-857B-73B1370DA8F1}" type="sibTrans" cxnId="{3317C248-AA79-484B-BD84-FC37BAD58113}">
      <dgm:prSet/>
      <dgm:spPr/>
      <dgm:t>
        <a:bodyPr/>
        <a:lstStyle/>
        <a:p>
          <a:endParaRPr lang="zh-CN" altLang="en-US"/>
        </a:p>
      </dgm:t>
    </dgm:pt>
    <dgm:pt modelId="{66524CDF-0D6F-410D-9C8E-D8D03B9F459C}">
      <dgm:prSet phldrT="[文本]"/>
      <dgm:spPr/>
      <dgm:t>
        <a:bodyPr/>
        <a:lstStyle/>
        <a:p>
          <a:r>
            <a:rPr lang="zh-CN" altLang="en-US" dirty="0"/>
            <a:t>建筑设施</a:t>
          </a:r>
        </a:p>
      </dgm:t>
    </dgm:pt>
    <dgm:pt modelId="{9ED37B61-B590-4D97-AC59-495C4EFA516D}" type="parTrans" cxnId="{83BBABE8-9CD7-4486-B8A9-62B74E3E6BD7}">
      <dgm:prSet/>
      <dgm:spPr/>
      <dgm:t>
        <a:bodyPr/>
        <a:lstStyle/>
        <a:p>
          <a:endParaRPr lang="zh-CN" altLang="en-US"/>
        </a:p>
      </dgm:t>
    </dgm:pt>
    <dgm:pt modelId="{480AB3B8-A8B2-4CFD-9831-701D56B10313}" type="sibTrans" cxnId="{83BBABE8-9CD7-4486-B8A9-62B74E3E6BD7}">
      <dgm:prSet/>
      <dgm:spPr/>
      <dgm:t>
        <a:bodyPr/>
        <a:lstStyle/>
        <a:p>
          <a:endParaRPr lang="zh-CN" altLang="en-US"/>
        </a:p>
      </dgm:t>
    </dgm:pt>
    <dgm:pt modelId="{BB6ABFDD-2A99-4277-A43D-8D624C802696}">
      <dgm:prSet phldrT="[文本]"/>
      <dgm:spPr/>
      <dgm:t>
        <a:bodyPr/>
        <a:lstStyle/>
        <a:p>
          <a:r>
            <a:rPr lang="zh-CN" altLang="en-US" dirty="0"/>
            <a:t>生产设施</a:t>
          </a:r>
        </a:p>
      </dgm:t>
    </dgm:pt>
    <dgm:pt modelId="{C6051AAF-4EA3-45C6-8D9D-6C815C6710C5}" type="parTrans" cxnId="{33683813-FEA9-48F7-8E93-C076A2D55208}">
      <dgm:prSet/>
      <dgm:spPr/>
      <dgm:t>
        <a:bodyPr/>
        <a:lstStyle/>
        <a:p>
          <a:endParaRPr lang="zh-CN" altLang="en-US"/>
        </a:p>
      </dgm:t>
    </dgm:pt>
    <dgm:pt modelId="{67E449D7-79E2-4167-A777-58E5D9EC2975}" type="sibTrans" cxnId="{33683813-FEA9-48F7-8E93-C076A2D55208}">
      <dgm:prSet/>
      <dgm:spPr/>
      <dgm:t>
        <a:bodyPr/>
        <a:lstStyle/>
        <a:p>
          <a:endParaRPr lang="zh-CN" altLang="en-US"/>
        </a:p>
      </dgm:t>
    </dgm:pt>
    <dgm:pt modelId="{406C6A61-5A38-4E70-8CE8-50CEB046D9E3}">
      <dgm:prSet phldrT="[文本]"/>
      <dgm:spPr/>
      <dgm:t>
        <a:bodyPr/>
        <a:lstStyle/>
        <a:p>
          <a:r>
            <a:rPr lang="zh-CN" altLang="en-US" dirty="0"/>
            <a:t>市政实施</a:t>
          </a:r>
        </a:p>
      </dgm:t>
    </dgm:pt>
    <dgm:pt modelId="{2DA2A0EA-E6C5-4611-B10A-BE6065E54A4B}" type="parTrans" cxnId="{4AF3F1E2-6FE8-40A9-BEC8-7BEF9A88C034}">
      <dgm:prSet/>
      <dgm:spPr/>
      <dgm:t>
        <a:bodyPr/>
        <a:lstStyle/>
        <a:p>
          <a:endParaRPr lang="zh-CN" altLang="en-US"/>
        </a:p>
      </dgm:t>
    </dgm:pt>
    <dgm:pt modelId="{D83B2D50-02D1-4BEA-B128-CFF99A1BAF4B}" type="sibTrans" cxnId="{4AF3F1E2-6FE8-40A9-BEC8-7BEF9A88C034}">
      <dgm:prSet/>
      <dgm:spPr/>
      <dgm:t>
        <a:bodyPr/>
        <a:lstStyle/>
        <a:p>
          <a:endParaRPr lang="zh-CN" altLang="en-US"/>
        </a:p>
      </dgm:t>
    </dgm:pt>
    <dgm:pt modelId="{A0D4C8CA-57AD-4461-9773-FB6B801BE0D4}">
      <dgm:prSet phldrT="[文本]"/>
      <dgm:spPr/>
      <dgm:t>
        <a:bodyPr/>
        <a:lstStyle/>
        <a:p>
          <a:r>
            <a:rPr lang="zh-CN" altLang="en-US" dirty="0"/>
            <a:t>基础地理</a:t>
          </a:r>
        </a:p>
      </dgm:t>
    </dgm:pt>
    <dgm:pt modelId="{0BAC577B-ADCC-40F5-909A-86B71A9F9589}" type="parTrans" cxnId="{DB0AD43B-37FA-4975-8EEC-190546BC47D4}">
      <dgm:prSet/>
      <dgm:spPr/>
      <dgm:t>
        <a:bodyPr/>
        <a:lstStyle/>
        <a:p>
          <a:endParaRPr lang="zh-CN" altLang="en-US"/>
        </a:p>
      </dgm:t>
    </dgm:pt>
    <dgm:pt modelId="{D6262C69-2331-4923-99B7-095F53C15FD2}" type="sibTrans" cxnId="{DB0AD43B-37FA-4975-8EEC-190546BC47D4}">
      <dgm:prSet/>
      <dgm:spPr/>
      <dgm:t>
        <a:bodyPr/>
        <a:lstStyle/>
        <a:p>
          <a:endParaRPr lang="zh-CN" altLang="en-US"/>
        </a:p>
      </dgm:t>
    </dgm:pt>
    <dgm:pt modelId="{3C8ECEE5-7779-49BA-BB78-C4A07C4855BC}">
      <dgm:prSet phldrT="[文本]"/>
      <dgm:spPr/>
      <dgm:t>
        <a:bodyPr/>
        <a:lstStyle/>
        <a:p>
          <a:r>
            <a:rPr lang="zh-CN" altLang="en-US" dirty="0"/>
            <a:t>监控设施</a:t>
          </a:r>
        </a:p>
      </dgm:t>
    </dgm:pt>
    <dgm:pt modelId="{0AEA12E8-CF54-401E-9EF4-DD73C7019F9D}" type="parTrans" cxnId="{7DA27256-CAAA-41C5-82E3-9916C2EE1C6D}">
      <dgm:prSet/>
      <dgm:spPr/>
      <dgm:t>
        <a:bodyPr/>
        <a:lstStyle/>
        <a:p>
          <a:endParaRPr lang="zh-CN" altLang="en-US"/>
        </a:p>
      </dgm:t>
    </dgm:pt>
    <dgm:pt modelId="{93681868-38A4-4B3E-8F51-1428E81BE893}" type="sibTrans" cxnId="{7DA27256-CAAA-41C5-82E3-9916C2EE1C6D}">
      <dgm:prSet/>
      <dgm:spPr/>
      <dgm:t>
        <a:bodyPr/>
        <a:lstStyle/>
        <a:p>
          <a:endParaRPr lang="zh-CN" altLang="en-US"/>
        </a:p>
      </dgm:t>
    </dgm:pt>
    <dgm:pt modelId="{4C5521AD-5AA9-4BAF-90A9-A681F4B3D853}">
      <dgm:prSet phldrT="[文本]"/>
      <dgm:spPr/>
      <dgm:t>
        <a:bodyPr/>
        <a:lstStyle/>
        <a:p>
          <a:r>
            <a:rPr lang="zh-CN" altLang="en-US" dirty="0"/>
            <a:t>楼宇</a:t>
          </a:r>
        </a:p>
      </dgm:t>
    </dgm:pt>
    <dgm:pt modelId="{8A2E57E3-71D7-429A-9E0C-BCC5AC5B0AFE}" type="parTrans" cxnId="{94099297-1BB5-4C03-B338-9DBD5628D8A0}">
      <dgm:prSet/>
      <dgm:spPr/>
      <dgm:t>
        <a:bodyPr/>
        <a:lstStyle/>
        <a:p>
          <a:endParaRPr lang="zh-CN" altLang="en-US"/>
        </a:p>
      </dgm:t>
    </dgm:pt>
    <dgm:pt modelId="{49DA2565-08E0-4526-A305-B6806110F767}" type="sibTrans" cxnId="{94099297-1BB5-4C03-B338-9DBD5628D8A0}">
      <dgm:prSet/>
      <dgm:spPr/>
      <dgm:t>
        <a:bodyPr/>
        <a:lstStyle/>
        <a:p>
          <a:endParaRPr lang="zh-CN" altLang="en-US"/>
        </a:p>
      </dgm:t>
    </dgm:pt>
    <dgm:pt modelId="{31DEDA39-45CB-424E-8B2D-6D5B73DA2221}">
      <dgm:prSet phldrT="[文本]"/>
      <dgm:spPr/>
      <dgm:t>
        <a:bodyPr/>
        <a:lstStyle/>
        <a:p>
          <a:r>
            <a:rPr lang="zh-CN" altLang="en-US" dirty="0"/>
            <a:t>房间</a:t>
          </a:r>
        </a:p>
      </dgm:t>
    </dgm:pt>
    <dgm:pt modelId="{83CCD1AC-5493-4B1F-AD6D-6456288BE8CB}" type="parTrans" cxnId="{44BF5EA3-2AEB-481F-8788-234E131EEC3B}">
      <dgm:prSet/>
      <dgm:spPr/>
      <dgm:t>
        <a:bodyPr/>
        <a:lstStyle/>
        <a:p>
          <a:endParaRPr lang="zh-CN" altLang="en-US"/>
        </a:p>
      </dgm:t>
    </dgm:pt>
    <dgm:pt modelId="{9243F819-DB53-4EF5-8BF7-5EEC3AC2F68C}" type="sibTrans" cxnId="{44BF5EA3-2AEB-481F-8788-234E131EEC3B}">
      <dgm:prSet/>
      <dgm:spPr/>
      <dgm:t>
        <a:bodyPr/>
        <a:lstStyle/>
        <a:p>
          <a:endParaRPr lang="zh-CN" altLang="en-US"/>
        </a:p>
      </dgm:t>
    </dgm:pt>
    <dgm:pt modelId="{36DEF08A-CD6C-4C91-89F1-32C8C9994A1F}">
      <dgm:prSet phldrT="[文本]"/>
      <dgm:spPr/>
      <dgm:t>
        <a:bodyPr/>
        <a:lstStyle/>
        <a:p>
          <a:r>
            <a:rPr lang="zh-CN" altLang="en-US" dirty="0"/>
            <a:t>紧急避难所</a:t>
          </a:r>
        </a:p>
      </dgm:t>
    </dgm:pt>
    <dgm:pt modelId="{DA5FE2D2-79BD-485F-8FCE-8EF742C4341F}" type="parTrans" cxnId="{696073FA-8E56-491A-8339-E719D5C1D532}">
      <dgm:prSet/>
      <dgm:spPr/>
      <dgm:t>
        <a:bodyPr/>
        <a:lstStyle/>
        <a:p>
          <a:endParaRPr lang="zh-CN" altLang="en-US"/>
        </a:p>
      </dgm:t>
    </dgm:pt>
    <dgm:pt modelId="{5A74636B-B0B3-45B0-94F6-CEA3BD49FC70}" type="sibTrans" cxnId="{696073FA-8E56-491A-8339-E719D5C1D532}">
      <dgm:prSet/>
      <dgm:spPr/>
      <dgm:t>
        <a:bodyPr/>
        <a:lstStyle/>
        <a:p>
          <a:endParaRPr lang="zh-CN" altLang="en-US"/>
        </a:p>
      </dgm:t>
    </dgm:pt>
    <dgm:pt modelId="{E2A7E35A-9787-4D66-8976-E09A39A0F06D}">
      <dgm:prSet phldrT="[文本]"/>
      <dgm:spPr/>
      <dgm:t>
        <a:bodyPr/>
        <a:lstStyle/>
        <a:p>
          <a:r>
            <a:rPr lang="zh-CN" altLang="en-US" dirty="0"/>
            <a:t>地下通道</a:t>
          </a:r>
        </a:p>
      </dgm:t>
    </dgm:pt>
    <dgm:pt modelId="{AF088ED9-3BBB-4E53-A6DE-78F21542EB7B}" type="parTrans" cxnId="{FDDD26A3-83C5-4E62-ABB1-BABAB7DC5166}">
      <dgm:prSet/>
      <dgm:spPr/>
      <dgm:t>
        <a:bodyPr/>
        <a:lstStyle/>
        <a:p>
          <a:endParaRPr lang="zh-CN" altLang="en-US"/>
        </a:p>
      </dgm:t>
    </dgm:pt>
    <dgm:pt modelId="{FC97FA95-D6EB-4733-A2E9-F32E2C70B636}" type="sibTrans" cxnId="{FDDD26A3-83C5-4E62-ABB1-BABAB7DC5166}">
      <dgm:prSet/>
      <dgm:spPr/>
      <dgm:t>
        <a:bodyPr/>
        <a:lstStyle/>
        <a:p>
          <a:endParaRPr lang="zh-CN" altLang="en-US"/>
        </a:p>
      </dgm:t>
    </dgm:pt>
    <dgm:pt modelId="{40F24F76-38C4-4536-A7D7-655DA4747957}">
      <dgm:prSet phldrT="[文本]"/>
      <dgm:spPr/>
      <dgm:t>
        <a:bodyPr/>
        <a:lstStyle/>
        <a:p>
          <a:r>
            <a:rPr lang="zh-CN" altLang="en-US" dirty="0"/>
            <a:t>矿山设施</a:t>
          </a:r>
        </a:p>
      </dgm:t>
    </dgm:pt>
    <dgm:pt modelId="{0A9A8781-6669-4152-A7DD-205580D80F11}" type="parTrans" cxnId="{8343690A-852D-4492-93C8-A77C0D6CABA0}">
      <dgm:prSet/>
      <dgm:spPr/>
      <dgm:t>
        <a:bodyPr/>
        <a:lstStyle/>
        <a:p>
          <a:endParaRPr lang="zh-CN" altLang="en-US"/>
        </a:p>
      </dgm:t>
    </dgm:pt>
    <dgm:pt modelId="{B24F3083-9AE0-4EEF-83C8-F3A34375E1AB}" type="sibTrans" cxnId="{8343690A-852D-4492-93C8-A77C0D6CABA0}">
      <dgm:prSet/>
      <dgm:spPr/>
      <dgm:t>
        <a:bodyPr/>
        <a:lstStyle/>
        <a:p>
          <a:endParaRPr lang="zh-CN" altLang="en-US"/>
        </a:p>
      </dgm:t>
    </dgm:pt>
    <dgm:pt modelId="{B0B2DE52-52D6-40E9-BED7-6774385CA0A1}">
      <dgm:prSet phldrT="[文本]"/>
      <dgm:spPr/>
      <dgm:t>
        <a:bodyPr/>
        <a:lstStyle/>
        <a:p>
          <a:r>
            <a:rPr lang="zh-CN" altLang="en-US" dirty="0"/>
            <a:t>管到设施</a:t>
          </a:r>
        </a:p>
      </dgm:t>
    </dgm:pt>
    <dgm:pt modelId="{4155923F-9D61-4137-893F-D4A6C43A26E4}" type="parTrans" cxnId="{688759F6-5619-4759-BA49-CE338BC609C9}">
      <dgm:prSet/>
      <dgm:spPr/>
      <dgm:t>
        <a:bodyPr/>
        <a:lstStyle/>
        <a:p>
          <a:endParaRPr lang="zh-CN" altLang="en-US"/>
        </a:p>
      </dgm:t>
    </dgm:pt>
    <dgm:pt modelId="{4A8815D4-889C-457A-BD25-55FEB66973E9}" type="sibTrans" cxnId="{688759F6-5619-4759-BA49-CE338BC609C9}">
      <dgm:prSet/>
      <dgm:spPr/>
      <dgm:t>
        <a:bodyPr/>
        <a:lstStyle/>
        <a:p>
          <a:endParaRPr lang="zh-CN" altLang="en-US"/>
        </a:p>
      </dgm:t>
    </dgm:pt>
    <dgm:pt modelId="{5270E0DE-F874-4586-ABDD-B38CC18A1250}">
      <dgm:prSet phldrT="[文本]"/>
      <dgm:spPr/>
      <dgm:t>
        <a:bodyPr/>
        <a:lstStyle/>
        <a:p>
          <a:r>
            <a:rPr lang="zh-CN" altLang="en-US" dirty="0"/>
            <a:t>电力设施</a:t>
          </a:r>
        </a:p>
      </dgm:t>
    </dgm:pt>
    <dgm:pt modelId="{7AE23190-1541-4CB5-B1E8-CEF311D61734}" type="parTrans" cxnId="{099556A7-90C1-4057-B0C1-FEE0A55045A8}">
      <dgm:prSet/>
      <dgm:spPr/>
      <dgm:t>
        <a:bodyPr/>
        <a:lstStyle/>
        <a:p>
          <a:endParaRPr lang="zh-CN" altLang="en-US"/>
        </a:p>
      </dgm:t>
    </dgm:pt>
    <dgm:pt modelId="{62750558-C918-4338-A190-4037974272F4}" type="sibTrans" cxnId="{099556A7-90C1-4057-B0C1-FEE0A55045A8}">
      <dgm:prSet/>
      <dgm:spPr/>
      <dgm:t>
        <a:bodyPr/>
        <a:lstStyle/>
        <a:p>
          <a:endParaRPr lang="zh-CN" altLang="en-US"/>
        </a:p>
      </dgm:t>
    </dgm:pt>
    <dgm:pt modelId="{EB24B8B6-FBAA-4767-9E02-0C563D68F83D}">
      <dgm:prSet phldrT="[文本]"/>
      <dgm:spPr/>
      <dgm:t>
        <a:bodyPr/>
        <a:lstStyle/>
        <a:p>
          <a:r>
            <a:rPr lang="zh-CN" altLang="en-US" dirty="0"/>
            <a:t>消防设施</a:t>
          </a:r>
        </a:p>
      </dgm:t>
    </dgm:pt>
    <dgm:pt modelId="{797DE4DC-408B-411F-AF7A-C0D1D9310DB8}" type="parTrans" cxnId="{70CBAF86-EECB-4CE9-BF00-C66A820A35A5}">
      <dgm:prSet/>
      <dgm:spPr/>
      <dgm:t>
        <a:bodyPr/>
        <a:lstStyle/>
        <a:p>
          <a:endParaRPr lang="zh-CN" altLang="en-US"/>
        </a:p>
      </dgm:t>
    </dgm:pt>
    <dgm:pt modelId="{92F8FE11-E853-4ECB-8119-EB808F570C3D}" type="sibTrans" cxnId="{70CBAF86-EECB-4CE9-BF00-C66A820A35A5}">
      <dgm:prSet/>
      <dgm:spPr/>
      <dgm:t>
        <a:bodyPr/>
        <a:lstStyle/>
        <a:p>
          <a:endParaRPr lang="zh-CN" altLang="en-US"/>
        </a:p>
      </dgm:t>
    </dgm:pt>
    <dgm:pt modelId="{319131B1-A422-47E1-B9D6-C170A4F8A757}">
      <dgm:prSet phldrT="[文本]"/>
      <dgm:spPr/>
      <dgm:t>
        <a:bodyPr/>
        <a:lstStyle/>
        <a:p>
          <a:r>
            <a:rPr lang="zh-CN" altLang="en-US" dirty="0"/>
            <a:t>通信设施</a:t>
          </a:r>
        </a:p>
      </dgm:t>
    </dgm:pt>
    <dgm:pt modelId="{BA26D583-3E69-439F-8385-85A2239DA85E}" type="parTrans" cxnId="{59C6FE6D-C38A-468E-A5AB-D6D880FF59A7}">
      <dgm:prSet/>
      <dgm:spPr/>
      <dgm:t>
        <a:bodyPr/>
        <a:lstStyle/>
        <a:p>
          <a:endParaRPr lang="zh-CN" altLang="en-US"/>
        </a:p>
      </dgm:t>
    </dgm:pt>
    <dgm:pt modelId="{DDC5B9CD-3999-4B0D-92A1-B8F45E8096DD}" type="sibTrans" cxnId="{59C6FE6D-C38A-468E-A5AB-D6D880FF59A7}">
      <dgm:prSet/>
      <dgm:spPr/>
      <dgm:t>
        <a:bodyPr/>
        <a:lstStyle/>
        <a:p>
          <a:endParaRPr lang="zh-CN" altLang="en-US"/>
        </a:p>
      </dgm:t>
    </dgm:pt>
    <dgm:pt modelId="{DF85B4BA-1678-471C-A92E-9D82C8AD17D6}">
      <dgm:prSet phldrT="[文本]"/>
      <dgm:spPr/>
      <dgm:t>
        <a:bodyPr/>
        <a:lstStyle/>
        <a:p>
          <a:endParaRPr lang="zh-CN" altLang="en-US" dirty="0"/>
        </a:p>
      </dgm:t>
    </dgm:pt>
    <dgm:pt modelId="{2F90377A-3605-4932-B2E5-7EA2F2B0238F}" type="parTrans" cxnId="{884C5B44-BA72-457D-90DF-9D1C1D818BCD}">
      <dgm:prSet/>
      <dgm:spPr/>
      <dgm:t>
        <a:bodyPr/>
        <a:lstStyle/>
        <a:p>
          <a:endParaRPr lang="zh-CN" altLang="en-US"/>
        </a:p>
      </dgm:t>
    </dgm:pt>
    <dgm:pt modelId="{460AEF56-ED88-49AF-8652-E41C66899D9D}" type="sibTrans" cxnId="{884C5B44-BA72-457D-90DF-9D1C1D818BCD}">
      <dgm:prSet/>
      <dgm:spPr/>
      <dgm:t>
        <a:bodyPr/>
        <a:lstStyle/>
        <a:p>
          <a:endParaRPr lang="zh-CN" altLang="en-US"/>
        </a:p>
      </dgm:t>
    </dgm:pt>
    <dgm:pt modelId="{6D8B1199-159C-4E21-8458-C2F6F4717959}">
      <dgm:prSet phldrT="[文本]"/>
      <dgm:spPr/>
      <dgm:t>
        <a:bodyPr/>
        <a:lstStyle/>
        <a:p>
          <a:r>
            <a:rPr lang="zh-CN" altLang="en-US" dirty="0"/>
            <a:t>停车位</a:t>
          </a:r>
        </a:p>
      </dgm:t>
    </dgm:pt>
    <dgm:pt modelId="{C4517A72-880D-4340-97D2-0E2160FF94A0}" type="parTrans" cxnId="{CC7B3BD5-342C-4781-9BCE-5E76B0932EA0}">
      <dgm:prSet/>
      <dgm:spPr/>
      <dgm:t>
        <a:bodyPr/>
        <a:lstStyle/>
        <a:p>
          <a:endParaRPr lang="zh-CN" altLang="en-US"/>
        </a:p>
      </dgm:t>
    </dgm:pt>
    <dgm:pt modelId="{EA84E910-1A2F-47E8-9E52-5B2715161F8C}" type="sibTrans" cxnId="{CC7B3BD5-342C-4781-9BCE-5E76B0932EA0}">
      <dgm:prSet/>
      <dgm:spPr/>
      <dgm:t>
        <a:bodyPr/>
        <a:lstStyle/>
        <a:p>
          <a:endParaRPr lang="zh-CN" altLang="en-US"/>
        </a:p>
      </dgm:t>
    </dgm:pt>
    <dgm:pt modelId="{FB014833-63E4-4823-AC62-ACE5CA41813C}">
      <dgm:prSet phldrT="[文本]"/>
      <dgm:spPr/>
      <dgm:t>
        <a:bodyPr/>
        <a:lstStyle/>
        <a:p>
          <a:r>
            <a:rPr lang="zh-CN" altLang="en-US" dirty="0"/>
            <a:t>港口设施</a:t>
          </a:r>
        </a:p>
      </dgm:t>
    </dgm:pt>
    <dgm:pt modelId="{BD0ADCCE-03B1-4CD9-8939-89609F89FCB9}" type="parTrans" cxnId="{6A406A06-7F8B-4683-A590-A76A39E8A66B}">
      <dgm:prSet/>
      <dgm:spPr/>
      <dgm:t>
        <a:bodyPr/>
        <a:lstStyle/>
        <a:p>
          <a:endParaRPr lang="zh-CN" altLang="en-US"/>
        </a:p>
      </dgm:t>
    </dgm:pt>
    <dgm:pt modelId="{55C2D670-134E-4D82-BB1B-BC810AA5F3F5}" type="sibTrans" cxnId="{6A406A06-7F8B-4683-A590-A76A39E8A66B}">
      <dgm:prSet/>
      <dgm:spPr/>
      <dgm:t>
        <a:bodyPr/>
        <a:lstStyle/>
        <a:p>
          <a:endParaRPr lang="zh-CN" altLang="en-US"/>
        </a:p>
      </dgm:t>
    </dgm:pt>
    <dgm:pt modelId="{21D3FCF0-20C8-40AC-8B76-37B8B47D5A2D}">
      <dgm:prSet phldrT="[文本]"/>
      <dgm:spPr/>
      <dgm:t>
        <a:bodyPr/>
        <a:lstStyle/>
        <a:p>
          <a:r>
            <a:rPr lang="zh-CN" altLang="en-US" dirty="0"/>
            <a:t>石油设施</a:t>
          </a:r>
        </a:p>
      </dgm:t>
    </dgm:pt>
    <dgm:pt modelId="{63DEC952-F847-47ED-A2D3-AD8C365AE3FE}" type="parTrans" cxnId="{C91C8DF1-8BE1-4960-B428-1C4CE28D34D2}">
      <dgm:prSet/>
      <dgm:spPr/>
      <dgm:t>
        <a:bodyPr/>
        <a:lstStyle/>
        <a:p>
          <a:endParaRPr lang="zh-CN" altLang="en-US"/>
        </a:p>
      </dgm:t>
    </dgm:pt>
    <dgm:pt modelId="{F4250D7D-1A40-4209-A9EE-864A51C49C44}" type="sibTrans" cxnId="{C91C8DF1-8BE1-4960-B428-1C4CE28D34D2}">
      <dgm:prSet/>
      <dgm:spPr/>
      <dgm:t>
        <a:bodyPr/>
        <a:lstStyle/>
        <a:p>
          <a:endParaRPr lang="zh-CN" altLang="en-US"/>
        </a:p>
      </dgm:t>
    </dgm:pt>
    <dgm:pt modelId="{F1406A7D-FB28-4A7C-BAE3-56B07AE5BB5D}">
      <dgm:prSet phldrT="[文本]"/>
      <dgm:spPr/>
      <dgm:t>
        <a:bodyPr/>
        <a:lstStyle/>
        <a:p>
          <a:r>
            <a:rPr lang="zh-CN" altLang="en-US" dirty="0"/>
            <a:t>安全设施</a:t>
          </a:r>
        </a:p>
      </dgm:t>
    </dgm:pt>
    <dgm:pt modelId="{FEAC1FDC-4C56-48BA-BB65-0CA42AD3871E}" type="parTrans" cxnId="{A31FBCCA-98AF-4C68-BEAE-DF815ACCB50F}">
      <dgm:prSet/>
      <dgm:spPr/>
      <dgm:t>
        <a:bodyPr/>
        <a:lstStyle/>
        <a:p>
          <a:endParaRPr lang="zh-CN" altLang="en-US"/>
        </a:p>
      </dgm:t>
    </dgm:pt>
    <dgm:pt modelId="{B7CF1D75-1A17-4403-942C-91E2CAA6379C}" type="sibTrans" cxnId="{A31FBCCA-98AF-4C68-BEAE-DF815ACCB50F}">
      <dgm:prSet/>
      <dgm:spPr/>
      <dgm:t>
        <a:bodyPr/>
        <a:lstStyle/>
        <a:p>
          <a:endParaRPr lang="zh-CN" altLang="en-US"/>
        </a:p>
      </dgm:t>
    </dgm:pt>
    <dgm:pt modelId="{B72360C1-D068-43FB-8E4D-5895B34883B0}" type="pres">
      <dgm:prSet presAssocID="{955403A7-50A8-40FE-A6CD-A507FEAAA8B2}" presName="Name0" presStyleCnt="0">
        <dgm:presLayoutVars>
          <dgm:dir/>
          <dgm:animLvl val="lvl"/>
          <dgm:resizeHandles val="exact"/>
        </dgm:presLayoutVars>
      </dgm:prSet>
      <dgm:spPr/>
    </dgm:pt>
    <dgm:pt modelId="{EF01487B-0009-44A0-8273-68ACACA146A1}" type="pres">
      <dgm:prSet presAssocID="{F4ACFE4D-B3D9-49CA-9939-A381403CAB13}" presName="boxAndChildren" presStyleCnt="0"/>
      <dgm:spPr/>
    </dgm:pt>
    <dgm:pt modelId="{1E140748-A02B-4134-A18E-FB105601D1BB}" type="pres">
      <dgm:prSet presAssocID="{F4ACFE4D-B3D9-49CA-9939-A381403CAB13}" presName="parentTextBox" presStyleLbl="node1" presStyleIdx="0" presStyleCnt="1"/>
      <dgm:spPr/>
    </dgm:pt>
    <dgm:pt modelId="{C3C3FE9B-BB25-4017-8A2B-6185097FE202}" type="pres">
      <dgm:prSet presAssocID="{F4ACFE4D-B3D9-49CA-9939-A381403CAB13}" presName="entireBox" presStyleLbl="node1" presStyleIdx="0" presStyleCnt="1"/>
      <dgm:spPr/>
    </dgm:pt>
    <dgm:pt modelId="{82D7E251-A685-4586-AF48-A5AD382AA7B7}" type="pres">
      <dgm:prSet presAssocID="{F4ACFE4D-B3D9-49CA-9939-A381403CAB13}" presName="descendantBox" presStyleCnt="0"/>
      <dgm:spPr/>
    </dgm:pt>
    <dgm:pt modelId="{443C21D2-68B0-4F0D-84DD-8F2A05098846}" type="pres">
      <dgm:prSet presAssocID="{E16E51EE-A083-4F7E-B3E5-55DA0611BE39}" presName="childTextBox" presStyleLbl="fgAccFollowNode1" presStyleIdx="0" presStyleCnt="4">
        <dgm:presLayoutVars>
          <dgm:bulletEnabled val="1"/>
        </dgm:presLayoutVars>
      </dgm:prSet>
      <dgm:spPr/>
    </dgm:pt>
    <dgm:pt modelId="{ECD3EC6C-1477-4244-8B8E-A378F2B2FEFA}" type="pres">
      <dgm:prSet presAssocID="{66524CDF-0D6F-410D-9C8E-D8D03B9F459C}" presName="childTextBox" presStyleLbl="fgAccFollowNode1" presStyleIdx="1" presStyleCnt="4">
        <dgm:presLayoutVars>
          <dgm:bulletEnabled val="1"/>
        </dgm:presLayoutVars>
      </dgm:prSet>
      <dgm:spPr/>
    </dgm:pt>
    <dgm:pt modelId="{82785CF8-A138-4CD5-8EAD-A77E77A4DA84}" type="pres">
      <dgm:prSet presAssocID="{BB6ABFDD-2A99-4277-A43D-8D624C802696}" presName="childTextBox" presStyleLbl="fgAccFollowNode1" presStyleIdx="2" presStyleCnt="4">
        <dgm:presLayoutVars>
          <dgm:bulletEnabled val="1"/>
        </dgm:presLayoutVars>
      </dgm:prSet>
      <dgm:spPr/>
    </dgm:pt>
    <dgm:pt modelId="{2C36E3BE-5860-4D4C-80AD-F241162F72EA}" type="pres">
      <dgm:prSet presAssocID="{406C6A61-5A38-4E70-8CE8-50CEB046D9E3}" presName="childTextBox" presStyleLbl="fgAccFollowNode1" presStyleIdx="3" presStyleCnt="4">
        <dgm:presLayoutVars>
          <dgm:bulletEnabled val="1"/>
        </dgm:presLayoutVars>
      </dgm:prSet>
      <dgm:spPr/>
    </dgm:pt>
  </dgm:ptLst>
  <dgm:cxnLst>
    <dgm:cxn modelId="{696073FA-8E56-491A-8339-E719D5C1D532}" srcId="{66524CDF-0D6F-410D-9C8E-D8D03B9F459C}" destId="{36DEF08A-CD6C-4C91-89F1-32C8C9994A1F}" srcOrd="2" destOrd="0" parTransId="{DA5FE2D2-79BD-485F-8FCE-8EF742C4341F}" sibTransId="{5A74636B-B0B3-45B0-94F6-CEA3BD49FC70}"/>
    <dgm:cxn modelId="{199D8D6F-3672-41A8-9F76-48D67009895B}" type="presOf" srcId="{319131B1-A422-47E1-B9D6-C170A4F8A757}" destId="{2C36E3BE-5860-4D4C-80AD-F241162F72EA}" srcOrd="0" destOrd="4" presId="urn:microsoft.com/office/officeart/2005/8/layout/process4"/>
    <dgm:cxn modelId="{688759F6-5619-4759-BA49-CE338BC609C9}" srcId="{406C6A61-5A38-4E70-8CE8-50CEB046D9E3}" destId="{B0B2DE52-52D6-40E9-BED7-6774385CA0A1}" srcOrd="0" destOrd="0" parTransId="{4155923F-9D61-4137-893F-D4A6C43A26E4}" sibTransId="{4A8815D4-889C-457A-BD25-55FEB66973E9}"/>
    <dgm:cxn modelId="{099556A7-90C1-4057-B0C1-FEE0A55045A8}" srcId="{406C6A61-5A38-4E70-8CE8-50CEB046D9E3}" destId="{5270E0DE-F874-4586-ABDD-B38CC18A1250}" srcOrd="1" destOrd="0" parTransId="{7AE23190-1541-4CB5-B1E8-CEF311D61734}" sibTransId="{62750558-C918-4338-A190-4037974272F4}"/>
    <dgm:cxn modelId="{9C25665D-95C7-4D51-B711-EF119D4C362F}" type="presOf" srcId="{A0D4C8CA-57AD-4461-9773-FB6B801BE0D4}" destId="{443C21D2-68B0-4F0D-84DD-8F2A05098846}" srcOrd="0" destOrd="1" presId="urn:microsoft.com/office/officeart/2005/8/layout/process4"/>
    <dgm:cxn modelId="{95506EA8-50DB-43E4-88A0-AF46B13A7171}" type="presOf" srcId="{40F24F76-38C4-4536-A7D7-655DA4747957}" destId="{82785CF8-A138-4CD5-8EAD-A77E77A4DA84}" srcOrd="0" destOrd="1" presId="urn:microsoft.com/office/officeart/2005/8/layout/process4"/>
    <dgm:cxn modelId="{4159AC05-7BB7-4BDB-8A70-A7B77A4D2719}" type="presOf" srcId="{E16E51EE-A083-4F7E-B3E5-55DA0611BE39}" destId="{443C21D2-68B0-4F0D-84DD-8F2A05098846}" srcOrd="0" destOrd="0" presId="urn:microsoft.com/office/officeart/2005/8/layout/process4"/>
    <dgm:cxn modelId="{3317C248-AA79-484B-BD84-FC37BAD58113}" srcId="{F4ACFE4D-B3D9-49CA-9939-A381403CAB13}" destId="{E16E51EE-A083-4F7E-B3E5-55DA0611BE39}" srcOrd="0" destOrd="0" parTransId="{92D5B788-7080-44C8-AC43-C9F8C17FD492}" sibTransId="{41FFF9F3-FA7F-47C0-857B-73B1370DA8F1}"/>
    <dgm:cxn modelId="{C91C8DF1-8BE1-4960-B428-1C4CE28D34D2}" srcId="{BB6ABFDD-2A99-4277-A43D-8D624C802696}" destId="{21D3FCF0-20C8-40AC-8B76-37B8B47D5A2D}" srcOrd="2" destOrd="0" parTransId="{63DEC952-F847-47ED-A2D3-AD8C365AE3FE}" sibTransId="{F4250D7D-1A40-4209-A9EE-864A51C49C44}"/>
    <dgm:cxn modelId="{A31FBCCA-98AF-4C68-BEAE-DF815ACCB50F}" srcId="{BB6ABFDD-2A99-4277-A43D-8D624C802696}" destId="{F1406A7D-FB28-4A7C-BAE3-56B07AE5BB5D}" srcOrd="3" destOrd="0" parTransId="{FEAC1FDC-4C56-48BA-BB65-0CA42AD3871E}" sibTransId="{B7CF1D75-1A17-4403-942C-91E2CAA6379C}"/>
    <dgm:cxn modelId="{F5F711ED-7EA9-436B-99B0-45582D7B7881}" srcId="{955403A7-50A8-40FE-A6CD-A507FEAAA8B2}" destId="{F4ACFE4D-B3D9-49CA-9939-A381403CAB13}" srcOrd="0" destOrd="0" parTransId="{ADAFA6A4-BA92-4B0C-8BF6-11E478B36A2E}" sibTransId="{58983D20-0B63-4EA6-ABFC-3B5D44484D63}"/>
    <dgm:cxn modelId="{7DA27256-CAAA-41C5-82E3-9916C2EE1C6D}" srcId="{E16E51EE-A083-4F7E-B3E5-55DA0611BE39}" destId="{3C8ECEE5-7779-49BA-BB78-C4A07C4855BC}" srcOrd="1" destOrd="0" parTransId="{0AEA12E8-CF54-401E-9EF4-DD73C7019F9D}" sibTransId="{93681868-38A4-4B3E-8F51-1428E81BE893}"/>
    <dgm:cxn modelId="{33683813-FEA9-48F7-8E93-C076A2D55208}" srcId="{F4ACFE4D-B3D9-49CA-9939-A381403CAB13}" destId="{BB6ABFDD-2A99-4277-A43D-8D624C802696}" srcOrd="2" destOrd="0" parTransId="{C6051AAF-4EA3-45C6-8D9D-6C815C6710C5}" sibTransId="{67E449D7-79E2-4167-A777-58E5D9EC2975}"/>
    <dgm:cxn modelId="{FDDD26A3-83C5-4E62-ABB1-BABAB7DC5166}" srcId="{66524CDF-0D6F-410D-9C8E-D8D03B9F459C}" destId="{E2A7E35A-9787-4D66-8976-E09A39A0F06D}" srcOrd="3" destOrd="0" parTransId="{AF088ED9-3BBB-4E53-A6DE-78F21542EB7B}" sibTransId="{FC97FA95-D6EB-4733-A2E9-F32E2C70B636}"/>
    <dgm:cxn modelId="{85118901-257D-46E6-8B4F-6618015F74CF}" type="presOf" srcId="{F1406A7D-FB28-4A7C-BAE3-56B07AE5BB5D}" destId="{82785CF8-A138-4CD5-8EAD-A77E77A4DA84}" srcOrd="0" destOrd="4" presId="urn:microsoft.com/office/officeart/2005/8/layout/process4"/>
    <dgm:cxn modelId="{884C5B44-BA72-457D-90DF-9D1C1D818BCD}" srcId="{E16E51EE-A083-4F7E-B3E5-55DA0611BE39}" destId="{DF85B4BA-1678-471C-A92E-9D82C8AD17D6}" srcOrd="2" destOrd="0" parTransId="{2F90377A-3605-4932-B2E5-7EA2F2B0238F}" sibTransId="{460AEF56-ED88-49AF-8652-E41C66899D9D}"/>
    <dgm:cxn modelId="{AA08E06F-BFB5-41AC-9883-E6A9B7A8EB41}" type="presOf" srcId="{406C6A61-5A38-4E70-8CE8-50CEB046D9E3}" destId="{2C36E3BE-5860-4D4C-80AD-F241162F72EA}" srcOrd="0" destOrd="0" presId="urn:microsoft.com/office/officeart/2005/8/layout/process4"/>
    <dgm:cxn modelId="{C0533662-9EAC-4505-BEDD-41784FF503CE}" type="presOf" srcId="{36DEF08A-CD6C-4C91-89F1-32C8C9994A1F}" destId="{ECD3EC6C-1477-4244-8B8E-A378F2B2FEFA}" srcOrd="0" destOrd="3" presId="urn:microsoft.com/office/officeart/2005/8/layout/process4"/>
    <dgm:cxn modelId="{59C6FE6D-C38A-468E-A5AB-D6D880FF59A7}" srcId="{406C6A61-5A38-4E70-8CE8-50CEB046D9E3}" destId="{319131B1-A422-47E1-B9D6-C170A4F8A757}" srcOrd="3" destOrd="0" parTransId="{BA26D583-3E69-439F-8385-85A2239DA85E}" sibTransId="{DDC5B9CD-3999-4B0D-92A1-B8F45E8096DD}"/>
    <dgm:cxn modelId="{25C5EDA9-324E-4FAD-951F-7124C28ED22B}" type="presOf" srcId="{F4ACFE4D-B3D9-49CA-9939-A381403CAB13}" destId="{1E140748-A02B-4134-A18E-FB105601D1BB}" srcOrd="0" destOrd="0" presId="urn:microsoft.com/office/officeart/2005/8/layout/process4"/>
    <dgm:cxn modelId="{6E38309C-391B-4F55-9E94-754DB43960DC}" type="presOf" srcId="{21D3FCF0-20C8-40AC-8B76-37B8B47D5A2D}" destId="{82785CF8-A138-4CD5-8EAD-A77E77A4DA84}" srcOrd="0" destOrd="3" presId="urn:microsoft.com/office/officeart/2005/8/layout/process4"/>
    <dgm:cxn modelId="{CFBBA2AA-FA55-494A-AE80-2EFCE88E73A4}" type="presOf" srcId="{FB014833-63E4-4823-AC62-ACE5CA41813C}" destId="{82785CF8-A138-4CD5-8EAD-A77E77A4DA84}" srcOrd="0" destOrd="2" presId="urn:microsoft.com/office/officeart/2005/8/layout/process4"/>
    <dgm:cxn modelId="{8607784D-A8CA-4432-8F38-BF038FCEAA7A}" type="presOf" srcId="{5270E0DE-F874-4586-ABDD-B38CC18A1250}" destId="{2C36E3BE-5860-4D4C-80AD-F241162F72EA}" srcOrd="0" destOrd="2" presId="urn:microsoft.com/office/officeart/2005/8/layout/process4"/>
    <dgm:cxn modelId="{8FC19633-36C9-40F4-96D0-2B8438F18198}" type="presOf" srcId="{BB6ABFDD-2A99-4277-A43D-8D624C802696}" destId="{82785CF8-A138-4CD5-8EAD-A77E77A4DA84}" srcOrd="0" destOrd="0" presId="urn:microsoft.com/office/officeart/2005/8/layout/process4"/>
    <dgm:cxn modelId="{DB0AD43B-37FA-4975-8EEC-190546BC47D4}" srcId="{E16E51EE-A083-4F7E-B3E5-55DA0611BE39}" destId="{A0D4C8CA-57AD-4461-9773-FB6B801BE0D4}" srcOrd="0" destOrd="0" parTransId="{0BAC577B-ADCC-40F5-909A-86B71A9F9589}" sibTransId="{D6262C69-2331-4923-99B7-095F53C15FD2}"/>
    <dgm:cxn modelId="{7F682971-9ABF-4937-A798-856ECDF2C181}" type="presOf" srcId="{F4ACFE4D-B3D9-49CA-9939-A381403CAB13}" destId="{C3C3FE9B-BB25-4017-8A2B-6185097FE202}" srcOrd="1" destOrd="0" presId="urn:microsoft.com/office/officeart/2005/8/layout/process4"/>
    <dgm:cxn modelId="{8343690A-852D-4492-93C8-A77C0D6CABA0}" srcId="{BB6ABFDD-2A99-4277-A43D-8D624C802696}" destId="{40F24F76-38C4-4536-A7D7-655DA4747957}" srcOrd="0" destOrd="0" parTransId="{0A9A8781-6669-4152-A7DD-205580D80F11}" sibTransId="{B24F3083-9AE0-4EEF-83C8-F3A34375E1AB}"/>
    <dgm:cxn modelId="{CC7B3BD5-342C-4781-9BCE-5E76B0932EA0}" srcId="{66524CDF-0D6F-410D-9C8E-D8D03B9F459C}" destId="{6D8B1199-159C-4E21-8458-C2F6F4717959}" srcOrd="4" destOrd="0" parTransId="{C4517A72-880D-4340-97D2-0E2160FF94A0}" sibTransId="{EA84E910-1A2F-47E8-9E52-5B2715161F8C}"/>
    <dgm:cxn modelId="{6A406A06-7F8B-4683-A590-A76A39E8A66B}" srcId="{BB6ABFDD-2A99-4277-A43D-8D624C802696}" destId="{FB014833-63E4-4823-AC62-ACE5CA41813C}" srcOrd="1" destOrd="0" parTransId="{BD0ADCCE-03B1-4CD9-8939-89609F89FCB9}" sibTransId="{55C2D670-134E-4D82-BB1B-BC810AA5F3F5}"/>
    <dgm:cxn modelId="{D5CF699F-5E4D-4DC1-8B92-0D8943BD82B3}" type="presOf" srcId="{3C8ECEE5-7779-49BA-BB78-C4A07C4855BC}" destId="{443C21D2-68B0-4F0D-84DD-8F2A05098846}" srcOrd="0" destOrd="2" presId="urn:microsoft.com/office/officeart/2005/8/layout/process4"/>
    <dgm:cxn modelId="{22E3A329-FECB-418F-A327-93281C18BDFC}" type="presOf" srcId="{955403A7-50A8-40FE-A6CD-A507FEAAA8B2}" destId="{B72360C1-D068-43FB-8E4D-5895B34883B0}" srcOrd="0" destOrd="0" presId="urn:microsoft.com/office/officeart/2005/8/layout/process4"/>
    <dgm:cxn modelId="{8AF69D22-0147-4540-B632-AABB91A4A1A3}" type="presOf" srcId="{6D8B1199-159C-4E21-8458-C2F6F4717959}" destId="{ECD3EC6C-1477-4244-8B8E-A378F2B2FEFA}" srcOrd="0" destOrd="5" presId="urn:microsoft.com/office/officeart/2005/8/layout/process4"/>
    <dgm:cxn modelId="{2E4540F7-170A-47E2-982A-EA9B83E0527C}" type="presOf" srcId="{E2A7E35A-9787-4D66-8976-E09A39A0F06D}" destId="{ECD3EC6C-1477-4244-8B8E-A378F2B2FEFA}" srcOrd="0" destOrd="4" presId="urn:microsoft.com/office/officeart/2005/8/layout/process4"/>
    <dgm:cxn modelId="{0062472A-ED67-42F2-AE28-B3E7B9D4383C}" type="presOf" srcId="{B0B2DE52-52D6-40E9-BED7-6774385CA0A1}" destId="{2C36E3BE-5860-4D4C-80AD-F241162F72EA}" srcOrd="0" destOrd="1" presId="urn:microsoft.com/office/officeart/2005/8/layout/process4"/>
    <dgm:cxn modelId="{56AA22C0-1633-4118-A555-62F47F771591}" type="presOf" srcId="{EB24B8B6-FBAA-4767-9E02-0C563D68F83D}" destId="{2C36E3BE-5860-4D4C-80AD-F241162F72EA}" srcOrd="0" destOrd="3" presId="urn:microsoft.com/office/officeart/2005/8/layout/process4"/>
    <dgm:cxn modelId="{83BBABE8-9CD7-4486-B8A9-62B74E3E6BD7}" srcId="{F4ACFE4D-B3D9-49CA-9939-A381403CAB13}" destId="{66524CDF-0D6F-410D-9C8E-D8D03B9F459C}" srcOrd="1" destOrd="0" parTransId="{9ED37B61-B590-4D97-AC59-495C4EFA516D}" sibTransId="{480AB3B8-A8B2-4CFD-9831-701D56B10313}"/>
    <dgm:cxn modelId="{C24D58C5-3271-4D7B-AF26-65EBD929E755}" type="presOf" srcId="{31DEDA39-45CB-424E-8B2D-6D5B73DA2221}" destId="{ECD3EC6C-1477-4244-8B8E-A378F2B2FEFA}" srcOrd="0" destOrd="2" presId="urn:microsoft.com/office/officeart/2005/8/layout/process4"/>
    <dgm:cxn modelId="{F5617724-E94E-4176-8987-C7287B96FAA6}" type="presOf" srcId="{4C5521AD-5AA9-4BAF-90A9-A681F4B3D853}" destId="{ECD3EC6C-1477-4244-8B8E-A378F2B2FEFA}" srcOrd="0" destOrd="1" presId="urn:microsoft.com/office/officeart/2005/8/layout/process4"/>
    <dgm:cxn modelId="{94099297-1BB5-4C03-B338-9DBD5628D8A0}" srcId="{66524CDF-0D6F-410D-9C8E-D8D03B9F459C}" destId="{4C5521AD-5AA9-4BAF-90A9-A681F4B3D853}" srcOrd="0" destOrd="0" parTransId="{8A2E57E3-71D7-429A-9E0C-BCC5AC5B0AFE}" sibTransId="{49DA2565-08E0-4526-A305-B6806110F767}"/>
    <dgm:cxn modelId="{B82E7EE8-FE8A-4C67-95E1-B9CBFB550164}" type="presOf" srcId="{DF85B4BA-1678-471C-A92E-9D82C8AD17D6}" destId="{443C21D2-68B0-4F0D-84DD-8F2A05098846}" srcOrd="0" destOrd="3" presId="urn:microsoft.com/office/officeart/2005/8/layout/process4"/>
    <dgm:cxn modelId="{44BF5EA3-2AEB-481F-8788-234E131EEC3B}" srcId="{66524CDF-0D6F-410D-9C8E-D8D03B9F459C}" destId="{31DEDA39-45CB-424E-8B2D-6D5B73DA2221}" srcOrd="1" destOrd="0" parTransId="{83CCD1AC-5493-4B1F-AD6D-6456288BE8CB}" sibTransId="{9243F819-DB53-4EF5-8BF7-5EEC3AC2F68C}"/>
    <dgm:cxn modelId="{4AF3F1E2-6FE8-40A9-BEC8-7BEF9A88C034}" srcId="{F4ACFE4D-B3D9-49CA-9939-A381403CAB13}" destId="{406C6A61-5A38-4E70-8CE8-50CEB046D9E3}" srcOrd="3" destOrd="0" parTransId="{2DA2A0EA-E6C5-4611-B10A-BE6065E54A4B}" sibTransId="{D83B2D50-02D1-4BEA-B128-CFF99A1BAF4B}"/>
    <dgm:cxn modelId="{365DBEC6-1DD7-4AB0-BF46-B1503121CACD}" type="presOf" srcId="{66524CDF-0D6F-410D-9C8E-D8D03B9F459C}" destId="{ECD3EC6C-1477-4244-8B8E-A378F2B2FEFA}" srcOrd="0" destOrd="0" presId="urn:microsoft.com/office/officeart/2005/8/layout/process4"/>
    <dgm:cxn modelId="{70CBAF86-EECB-4CE9-BF00-C66A820A35A5}" srcId="{406C6A61-5A38-4E70-8CE8-50CEB046D9E3}" destId="{EB24B8B6-FBAA-4767-9E02-0C563D68F83D}" srcOrd="2" destOrd="0" parTransId="{797DE4DC-408B-411F-AF7A-C0D1D9310DB8}" sibTransId="{92F8FE11-E853-4ECB-8119-EB808F570C3D}"/>
    <dgm:cxn modelId="{E45A3CD7-3D6D-46DA-AA3B-160B426649A7}" type="presParOf" srcId="{B72360C1-D068-43FB-8E4D-5895B34883B0}" destId="{EF01487B-0009-44A0-8273-68ACACA146A1}" srcOrd="0" destOrd="0" presId="urn:microsoft.com/office/officeart/2005/8/layout/process4"/>
    <dgm:cxn modelId="{A0728D1A-F373-49A6-AF40-D60FB0B67C02}" type="presParOf" srcId="{EF01487B-0009-44A0-8273-68ACACA146A1}" destId="{1E140748-A02B-4134-A18E-FB105601D1BB}" srcOrd="0" destOrd="0" presId="urn:microsoft.com/office/officeart/2005/8/layout/process4"/>
    <dgm:cxn modelId="{6F36EAC2-81E0-4065-834A-F6BAD2EFC3E1}" type="presParOf" srcId="{EF01487B-0009-44A0-8273-68ACACA146A1}" destId="{C3C3FE9B-BB25-4017-8A2B-6185097FE202}" srcOrd="1" destOrd="0" presId="urn:microsoft.com/office/officeart/2005/8/layout/process4"/>
    <dgm:cxn modelId="{57134445-4E8F-47C7-841F-4B287D3FFCCB}" type="presParOf" srcId="{EF01487B-0009-44A0-8273-68ACACA146A1}" destId="{82D7E251-A685-4586-AF48-A5AD382AA7B7}" srcOrd="2" destOrd="0" presId="urn:microsoft.com/office/officeart/2005/8/layout/process4"/>
    <dgm:cxn modelId="{3AA3FF9E-FD69-41B1-9511-10039C765667}" type="presParOf" srcId="{82D7E251-A685-4586-AF48-A5AD382AA7B7}" destId="{443C21D2-68B0-4F0D-84DD-8F2A05098846}" srcOrd="0" destOrd="0" presId="urn:microsoft.com/office/officeart/2005/8/layout/process4"/>
    <dgm:cxn modelId="{753767E9-DFFB-46B4-AC51-E6C0FF9DF6BE}" type="presParOf" srcId="{82D7E251-A685-4586-AF48-A5AD382AA7B7}" destId="{ECD3EC6C-1477-4244-8B8E-A378F2B2FEFA}" srcOrd="1" destOrd="0" presId="urn:microsoft.com/office/officeart/2005/8/layout/process4"/>
    <dgm:cxn modelId="{536C6273-ECDC-4C05-BBC1-B567281E36DD}" type="presParOf" srcId="{82D7E251-A685-4586-AF48-A5AD382AA7B7}" destId="{82785CF8-A138-4CD5-8EAD-A77E77A4DA84}" srcOrd="2" destOrd="0" presId="urn:microsoft.com/office/officeart/2005/8/layout/process4"/>
    <dgm:cxn modelId="{1A206FF9-C179-4C20-BEB8-8C8580DE0417}" type="presParOf" srcId="{82D7E251-A685-4586-AF48-A5AD382AA7B7}" destId="{2C36E3BE-5860-4D4C-80AD-F241162F72EA}"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A67D55-25D3-4489-BA58-8E8263A93ADE}" type="doc">
      <dgm:prSet loTypeId="urn:microsoft.com/office/officeart/2005/8/layout/hierarchy4" loCatId="hierarchy" qsTypeId="urn:microsoft.com/office/officeart/2005/8/quickstyle/3d1" qsCatId="3D" csTypeId="urn:microsoft.com/office/officeart/2005/8/colors/colorful1#1" csCatId="colorful" phldr="1"/>
      <dgm:spPr/>
      <dgm:t>
        <a:bodyPr/>
        <a:lstStyle/>
        <a:p>
          <a:endParaRPr lang="zh-CN" altLang="en-US"/>
        </a:p>
      </dgm:t>
    </dgm:pt>
    <dgm:pt modelId="{8DB58F56-3C0C-4EA7-BAB2-5723E636C21B}">
      <dgm:prSet phldrT="[文本]"/>
      <dgm:spPr/>
      <dgm:t>
        <a:bodyPr/>
        <a:lstStyle/>
        <a:p>
          <a:r>
            <a:rPr lang="zh-CN" altLang="en-US" dirty="0">
              <a:latin typeface="Adobe 楷体 Std R" pitchFamily="18" charset="-122"/>
              <a:ea typeface="Adobe 楷体 Std R" pitchFamily="18" charset="-122"/>
            </a:rPr>
            <a:t>标准化三维设施类型库</a:t>
          </a:r>
        </a:p>
      </dgm:t>
    </dgm:pt>
    <dgm:pt modelId="{2E75ECE9-D755-427F-8CB5-5572E580FC9E}" type="parTrans" cxnId="{6052202B-6169-4C04-AD5C-477B74264498}">
      <dgm:prSet/>
      <dgm:spPr/>
      <dgm:t>
        <a:bodyPr/>
        <a:lstStyle/>
        <a:p>
          <a:endParaRPr lang="zh-CN" altLang="en-US"/>
        </a:p>
      </dgm:t>
    </dgm:pt>
    <dgm:pt modelId="{E93E9360-3BFF-4105-B73F-79B1BA6927CF}" type="sibTrans" cxnId="{6052202B-6169-4C04-AD5C-477B74264498}">
      <dgm:prSet/>
      <dgm:spPr/>
      <dgm:t>
        <a:bodyPr/>
        <a:lstStyle/>
        <a:p>
          <a:endParaRPr lang="zh-CN" altLang="en-US"/>
        </a:p>
      </dgm:t>
    </dgm:pt>
    <dgm:pt modelId="{91777361-B4A9-43D3-974C-A5326A9867DA}">
      <dgm:prSet phldrT="[文本]" custT="1"/>
      <dgm:spPr/>
      <dgm:t>
        <a:bodyPr/>
        <a:lstStyle/>
        <a:p>
          <a:r>
            <a:rPr lang="zh-CN" altLang="en-US" sz="4000" dirty="0">
              <a:latin typeface="Adobe 楷体 Std R" pitchFamily="18" charset="-122"/>
              <a:ea typeface="Adobe 楷体 Std R" pitchFamily="18" charset="-122"/>
            </a:rPr>
            <a:t>设施类型库</a:t>
          </a:r>
        </a:p>
      </dgm:t>
    </dgm:pt>
    <dgm:pt modelId="{88CE49AE-04AB-45B9-A880-39DCB05007DC}" type="parTrans" cxnId="{802129D6-2443-48D0-8B97-9A22129DDD73}">
      <dgm:prSet/>
      <dgm:spPr/>
      <dgm:t>
        <a:bodyPr/>
        <a:lstStyle/>
        <a:p>
          <a:endParaRPr lang="zh-CN" altLang="en-US"/>
        </a:p>
      </dgm:t>
    </dgm:pt>
    <dgm:pt modelId="{EA55DBA6-DBCF-47A7-A6AF-C4EA0EDF7CBE}" type="sibTrans" cxnId="{802129D6-2443-48D0-8B97-9A22129DDD73}">
      <dgm:prSet/>
      <dgm:spPr/>
      <dgm:t>
        <a:bodyPr/>
        <a:lstStyle/>
        <a:p>
          <a:endParaRPr lang="zh-CN" altLang="en-US"/>
        </a:p>
      </dgm:t>
    </dgm:pt>
    <dgm:pt modelId="{DD2AB25A-3520-422E-A86A-DE3492406904}">
      <dgm:prSet phldrT="[文本]"/>
      <dgm:spPr/>
      <dgm:t>
        <a:bodyPr/>
        <a:lstStyle/>
        <a:p>
          <a:r>
            <a:rPr lang="zh-CN" altLang="en-US">
              <a:latin typeface="Adobe 楷体 Std R" pitchFamily="18" charset="-122"/>
              <a:ea typeface="Adobe 楷体 Std R" pitchFamily="18" charset="-122"/>
            </a:rPr>
            <a:t>设施三维表现</a:t>
          </a:r>
          <a:endParaRPr lang="zh-CN" altLang="en-US" dirty="0">
            <a:latin typeface="Adobe 楷体 Std R" pitchFamily="18" charset="-122"/>
            <a:ea typeface="Adobe 楷体 Std R" pitchFamily="18" charset="-122"/>
          </a:endParaRPr>
        </a:p>
      </dgm:t>
    </dgm:pt>
    <dgm:pt modelId="{50C54A32-4860-4CBE-AED6-8D0E5AB3C81F}" type="parTrans" cxnId="{7F8AE078-354B-4093-9ACF-B48BC94C43C2}">
      <dgm:prSet/>
      <dgm:spPr/>
      <dgm:t>
        <a:bodyPr/>
        <a:lstStyle/>
        <a:p>
          <a:endParaRPr lang="zh-CN" altLang="en-US"/>
        </a:p>
      </dgm:t>
    </dgm:pt>
    <dgm:pt modelId="{FD0256F3-EC3E-40E7-9543-A452D3E433AC}" type="sibTrans" cxnId="{7F8AE078-354B-4093-9ACF-B48BC94C43C2}">
      <dgm:prSet/>
      <dgm:spPr/>
      <dgm:t>
        <a:bodyPr/>
        <a:lstStyle/>
        <a:p>
          <a:endParaRPr lang="zh-CN" altLang="en-US"/>
        </a:p>
      </dgm:t>
    </dgm:pt>
    <dgm:pt modelId="{9D094F7E-9F1D-4A9C-B8FF-96D9EE525684}">
      <dgm:prSet phldrT="[文本]"/>
      <dgm:spPr/>
      <dgm:t>
        <a:bodyPr/>
        <a:lstStyle/>
        <a:p>
          <a:r>
            <a:rPr lang="zh-CN" altLang="en-US">
              <a:latin typeface="Adobe 楷体 Std R" pitchFamily="18" charset="-122"/>
              <a:ea typeface="Adobe 楷体 Std R" pitchFamily="18" charset="-122"/>
            </a:rPr>
            <a:t>设施颜色</a:t>
          </a:r>
          <a:endParaRPr lang="zh-CN" altLang="en-US" dirty="0">
            <a:latin typeface="Adobe 楷体 Std R" pitchFamily="18" charset="-122"/>
            <a:ea typeface="Adobe 楷体 Std R" pitchFamily="18" charset="-122"/>
          </a:endParaRPr>
        </a:p>
      </dgm:t>
    </dgm:pt>
    <dgm:pt modelId="{5135C97E-FB97-46C3-94A7-7E142164FD3E}" type="parTrans" cxnId="{9845DE3F-EE78-4886-B344-702B0D0BE505}">
      <dgm:prSet/>
      <dgm:spPr/>
      <dgm:t>
        <a:bodyPr/>
        <a:lstStyle/>
        <a:p>
          <a:endParaRPr lang="zh-CN" altLang="en-US"/>
        </a:p>
      </dgm:t>
    </dgm:pt>
    <dgm:pt modelId="{0A54F6B4-A3C8-463C-A9F5-6AD2B5609002}" type="sibTrans" cxnId="{9845DE3F-EE78-4886-B344-702B0D0BE505}">
      <dgm:prSet/>
      <dgm:spPr/>
      <dgm:t>
        <a:bodyPr/>
        <a:lstStyle/>
        <a:p>
          <a:endParaRPr lang="zh-CN" altLang="en-US"/>
        </a:p>
      </dgm:t>
    </dgm:pt>
    <dgm:pt modelId="{988E570B-3DF0-4F88-AAA2-5A08C79F179F}">
      <dgm:prSet phldrT="[文本]"/>
      <dgm:spPr/>
      <dgm:t>
        <a:bodyPr/>
        <a:lstStyle/>
        <a:p>
          <a:r>
            <a:rPr lang="zh-CN" altLang="en-US">
              <a:latin typeface="Adobe 楷体 Std R" pitchFamily="18" charset="-122"/>
              <a:ea typeface="Adobe 楷体 Std R" pitchFamily="18" charset="-122"/>
            </a:rPr>
            <a:t>设施颜色库</a:t>
          </a:r>
          <a:endParaRPr lang="zh-CN" altLang="en-US" dirty="0">
            <a:latin typeface="Adobe 楷体 Std R" pitchFamily="18" charset="-122"/>
            <a:ea typeface="Adobe 楷体 Std R" pitchFamily="18" charset="-122"/>
          </a:endParaRPr>
        </a:p>
      </dgm:t>
    </dgm:pt>
    <dgm:pt modelId="{8CD18E00-E322-46FB-9A20-28B4D495322F}" type="parTrans" cxnId="{7B37C224-80E4-4236-AA1D-2BC202AD25CA}">
      <dgm:prSet/>
      <dgm:spPr/>
      <dgm:t>
        <a:bodyPr/>
        <a:lstStyle/>
        <a:p>
          <a:endParaRPr lang="zh-CN" altLang="en-US"/>
        </a:p>
      </dgm:t>
    </dgm:pt>
    <dgm:pt modelId="{277D7B0F-1DCB-41D9-A402-6271EC915CCF}" type="sibTrans" cxnId="{7B37C224-80E4-4236-AA1D-2BC202AD25CA}">
      <dgm:prSet/>
      <dgm:spPr/>
      <dgm:t>
        <a:bodyPr/>
        <a:lstStyle/>
        <a:p>
          <a:endParaRPr lang="zh-CN" altLang="en-US"/>
        </a:p>
      </dgm:t>
    </dgm:pt>
    <dgm:pt modelId="{6E442CC4-3E0E-4BE8-A858-D5AEC58AA469}">
      <dgm:prSet phldrT="[文本]"/>
      <dgm:spPr/>
      <dgm:t>
        <a:bodyPr/>
        <a:lstStyle/>
        <a:p>
          <a:r>
            <a:rPr lang="zh-CN" altLang="en-US">
              <a:latin typeface="Adobe 楷体 Std R" pitchFamily="18" charset="-122"/>
              <a:ea typeface="Adobe 楷体 Std R" pitchFamily="18" charset="-122"/>
            </a:rPr>
            <a:t>标准规则库</a:t>
          </a:r>
          <a:endParaRPr lang="zh-CN" altLang="en-US" dirty="0">
            <a:latin typeface="Adobe 楷体 Std R" pitchFamily="18" charset="-122"/>
            <a:ea typeface="Adobe 楷体 Std R" pitchFamily="18" charset="-122"/>
          </a:endParaRPr>
        </a:p>
      </dgm:t>
    </dgm:pt>
    <dgm:pt modelId="{2FB1DC98-D71B-4250-ADFA-64AF6CA7E0E9}" type="parTrans" cxnId="{80522CDF-FC8D-4E48-AD6B-387860D07013}">
      <dgm:prSet/>
      <dgm:spPr/>
      <dgm:t>
        <a:bodyPr/>
        <a:lstStyle/>
        <a:p>
          <a:endParaRPr lang="zh-CN" altLang="en-US"/>
        </a:p>
      </dgm:t>
    </dgm:pt>
    <dgm:pt modelId="{14A2E161-0462-4AFC-829E-5D5CBFFF455A}" type="sibTrans" cxnId="{80522CDF-FC8D-4E48-AD6B-387860D07013}">
      <dgm:prSet/>
      <dgm:spPr/>
      <dgm:t>
        <a:bodyPr/>
        <a:lstStyle/>
        <a:p>
          <a:endParaRPr lang="zh-CN" altLang="en-US"/>
        </a:p>
      </dgm:t>
    </dgm:pt>
    <dgm:pt modelId="{4CA3905B-A76E-4031-B48D-0DDFDFC58D8A}">
      <dgm:prSet phldrT="[文本]"/>
      <dgm:spPr/>
      <dgm:t>
        <a:bodyPr/>
        <a:lstStyle/>
        <a:p>
          <a:r>
            <a:rPr lang="zh-CN" altLang="en-US">
              <a:latin typeface="Adobe 楷体 Std R" pitchFamily="18" charset="-122"/>
              <a:ea typeface="Adobe 楷体 Std R" pitchFamily="18" charset="-122"/>
            </a:rPr>
            <a:t>设施材质库</a:t>
          </a:r>
          <a:endParaRPr lang="zh-CN" altLang="en-US" dirty="0">
            <a:latin typeface="Adobe 楷体 Std R" pitchFamily="18" charset="-122"/>
            <a:ea typeface="Adobe 楷体 Std R" pitchFamily="18" charset="-122"/>
          </a:endParaRPr>
        </a:p>
      </dgm:t>
    </dgm:pt>
    <dgm:pt modelId="{95D11071-CE21-4E6C-A641-0A7D88B74CDF}" type="parTrans" cxnId="{016F7510-8C5E-4175-93D4-7390EC18838C}">
      <dgm:prSet/>
      <dgm:spPr/>
      <dgm:t>
        <a:bodyPr/>
        <a:lstStyle/>
        <a:p>
          <a:endParaRPr lang="zh-CN" altLang="en-US"/>
        </a:p>
      </dgm:t>
    </dgm:pt>
    <dgm:pt modelId="{523FCD2A-D033-4BC0-9EF5-9B9F596ADCB0}" type="sibTrans" cxnId="{016F7510-8C5E-4175-93D4-7390EC18838C}">
      <dgm:prSet/>
      <dgm:spPr/>
      <dgm:t>
        <a:bodyPr/>
        <a:lstStyle/>
        <a:p>
          <a:endParaRPr lang="zh-CN" altLang="en-US"/>
        </a:p>
      </dgm:t>
    </dgm:pt>
    <dgm:pt modelId="{08F4B5A7-BD40-4987-B134-EDD2F10F7D40}">
      <dgm:prSet phldrT="[文本]"/>
      <dgm:spPr/>
      <dgm:t>
        <a:bodyPr/>
        <a:lstStyle/>
        <a:p>
          <a:r>
            <a:rPr lang="zh-CN" altLang="en-US">
              <a:latin typeface="Adobe 楷体 Std R" pitchFamily="18" charset="-122"/>
              <a:ea typeface="Adobe 楷体 Std R" pitchFamily="18" charset="-122"/>
            </a:rPr>
            <a:t>设施规则库</a:t>
          </a:r>
          <a:endParaRPr lang="zh-CN" altLang="en-US" dirty="0">
            <a:latin typeface="Adobe 楷体 Std R" pitchFamily="18" charset="-122"/>
            <a:ea typeface="Adobe 楷体 Std R" pitchFamily="18" charset="-122"/>
          </a:endParaRPr>
        </a:p>
      </dgm:t>
    </dgm:pt>
    <dgm:pt modelId="{215ED58E-3732-4E4E-B4FD-E64C483303CD}" type="parTrans" cxnId="{53E7FFB4-6E9F-4A63-B248-9B10B36D48FF}">
      <dgm:prSet/>
      <dgm:spPr/>
      <dgm:t>
        <a:bodyPr/>
        <a:lstStyle/>
        <a:p>
          <a:endParaRPr lang="zh-CN" altLang="en-US"/>
        </a:p>
      </dgm:t>
    </dgm:pt>
    <dgm:pt modelId="{21ADADDE-F10E-453C-8399-63D69258614E}" type="sibTrans" cxnId="{53E7FFB4-6E9F-4A63-B248-9B10B36D48FF}">
      <dgm:prSet/>
      <dgm:spPr/>
      <dgm:t>
        <a:bodyPr/>
        <a:lstStyle/>
        <a:p>
          <a:endParaRPr lang="zh-CN" altLang="en-US"/>
        </a:p>
      </dgm:t>
    </dgm:pt>
    <dgm:pt modelId="{8DD4FD43-3DC0-49D6-A14A-2281D2C128AD}">
      <dgm:prSet phldrT="[文本]"/>
      <dgm:spPr/>
      <dgm:t>
        <a:bodyPr/>
        <a:lstStyle/>
        <a:p>
          <a:r>
            <a:rPr lang="zh-CN" altLang="en-US">
              <a:latin typeface="Adobe 楷体 Std R" pitchFamily="18" charset="-122"/>
              <a:ea typeface="Adobe 楷体 Std R" pitchFamily="18" charset="-122"/>
            </a:rPr>
            <a:t>设施材质</a:t>
          </a:r>
          <a:endParaRPr lang="zh-CN" altLang="en-US" dirty="0">
            <a:latin typeface="Adobe 楷体 Std R" pitchFamily="18" charset="-122"/>
            <a:ea typeface="Adobe 楷体 Std R" pitchFamily="18" charset="-122"/>
          </a:endParaRPr>
        </a:p>
      </dgm:t>
    </dgm:pt>
    <dgm:pt modelId="{A97C4FF9-BB02-406A-B2C5-4D53E91A495B}" type="parTrans" cxnId="{6D984B01-684A-4326-A7C3-A9CBECAB6320}">
      <dgm:prSet/>
      <dgm:spPr/>
      <dgm:t>
        <a:bodyPr/>
        <a:lstStyle/>
        <a:p>
          <a:endParaRPr lang="zh-CN" altLang="en-US"/>
        </a:p>
      </dgm:t>
    </dgm:pt>
    <dgm:pt modelId="{022FEB7E-40A3-48B4-BCF5-9EB43389A1FE}" type="sibTrans" cxnId="{6D984B01-684A-4326-A7C3-A9CBECAB6320}">
      <dgm:prSet/>
      <dgm:spPr/>
      <dgm:t>
        <a:bodyPr/>
        <a:lstStyle/>
        <a:p>
          <a:endParaRPr lang="zh-CN" altLang="en-US"/>
        </a:p>
      </dgm:t>
    </dgm:pt>
    <dgm:pt modelId="{753D2B5A-9961-4062-8A22-A98B3B682B7A}">
      <dgm:prSet phldrT="[文本]"/>
      <dgm:spPr/>
      <dgm:t>
        <a:bodyPr/>
        <a:lstStyle/>
        <a:p>
          <a:r>
            <a:rPr lang="zh-CN" altLang="en-US">
              <a:latin typeface="Adobe 楷体 Std R" pitchFamily="18" charset="-122"/>
              <a:ea typeface="Adobe 楷体 Std R" pitchFamily="18" charset="-122"/>
            </a:rPr>
            <a:t>标准颜色库</a:t>
          </a:r>
          <a:endParaRPr lang="zh-CN" altLang="en-US" dirty="0">
            <a:latin typeface="Adobe 楷体 Std R" pitchFamily="18" charset="-122"/>
            <a:ea typeface="Adobe 楷体 Std R" pitchFamily="18" charset="-122"/>
          </a:endParaRPr>
        </a:p>
      </dgm:t>
    </dgm:pt>
    <dgm:pt modelId="{8AA3BB8C-730B-4979-B2D7-4D6BBBF0D661}" type="parTrans" cxnId="{5D98B281-88DE-4B1D-A355-3C40D4C350F4}">
      <dgm:prSet/>
      <dgm:spPr/>
      <dgm:t>
        <a:bodyPr/>
        <a:lstStyle/>
        <a:p>
          <a:endParaRPr lang="zh-CN" altLang="en-US"/>
        </a:p>
      </dgm:t>
    </dgm:pt>
    <dgm:pt modelId="{609A24D2-12A0-4C6E-917D-F161DE01CFCA}" type="sibTrans" cxnId="{5D98B281-88DE-4B1D-A355-3C40D4C350F4}">
      <dgm:prSet/>
      <dgm:spPr/>
      <dgm:t>
        <a:bodyPr/>
        <a:lstStyle/>
        <a:p>
          <a:endParaRPr lang="zh-CN" altLang="en-US"/>
        </a:p>
      </dgm:t>
    </dgm:pt>
    <dgm:pt modelId="{0478487D-BF91-4270-A762-1E8E108F4F2F}">
      <dgm:prSet phldrT="[文本]"/>
      <dgm:spPr/>
      <dgm:t>
        <a:bodyPr/>
        <a:lstStyle/>
        <a:p>
          <a:r>
            <a:rPr lang="zh-CN" altLang="en-US">
              <a:latin typeface="Adobe 楷体 Std R" pitchFamily="18" charset="-122"/>
              <a:ea typeface="Adobe 楷体 Std R" pitchFamily="18" charset="-122"/>
            </a:rPr>
            <a:t>标准材质库</a:t>
          </a:r>
          <a:endParaRPr lang="zh-CN" altLang="en-US" dirty="0">
            <a:latin typeface="Adobe 楷体 Std R" pitchFamily="18" charset="-122"/>
            <a:ea typeface="Adobe 楷体 Std R" pitchFamily="18" charset="-122"/>
          </a:endParaRPr>
        </a:p>
      </dgm:t>
    </dgm:pt>
    <dgm:pt modelId="{B2F888AF-3DC3-4F04-BC9E-F6767D63781D}" type="parTrans" cxnId="{DC4AE2C8-51EE-42A8-A1DC-AB3DF1A9D2D5}">
      <dgm:prSet/>
      <dgm:spPr/>
      <dgm:t>
        <a:bodyPr/>
        <a:lstStyle/>
        <a:p>
          <a:endParaRPr lang="zh-CN" altLang="en-US"/>
        </a:p>
      </dgm:t>
    </dgm:pt>
    <dgm:pt modelId="{2BD583D2-07DB-4C71-BE7C-8F69FA91F9C5}" type="sibTrans" cxnId="{DC4AE2C8-51EE-42A8-A1DC-AB3DF1A9D2D5}">
      <dgm:prSet/>
      <dgm:spPr/>
      <dgm:t>
        <a:bodyPr/>
        <a:lstStyle/>
        <a:p>
          <a:endParaRPr lang="zh-CN" altLang="en-US"/>
        </a:p>
      </dgm:t>
    </dgm:pt>
    <dgm:pt modelId="{3BA24CD0-C25C-4B18-B95A-6F22BBB573E5}">
      <dgm:prSet phldrT="[文本]"/>
      <dgm:spPr/>
      <dgm:t>
        <a:bodyPr/>
        <a:lstStyle/>
        <a:p>
          <a:r>
            <a:rPr lang="zh-CN" altLang="en-US">
              <a:latin typeface="Adobe 楷体 Std R" pitchFamily="18" charset="-122"/>
              <a:ea typeface="Adobe 楷体 Std R" pitchFamily="18" charset="-122"/>
            </a:rPr>
            <a:t>设施规则</a:t>
          </a:r>
          <a:endParaRPr lang="zh-CN" altLang="en-US" dirty="0">
            <a:latin typeface="Adobe 楷体 Std R" pitchFamily="18" charset="-122"/>
            <a:ea typeface="Adobe 楷体 Std R" pitchFamily="18" charset="-122"/>
          </a:endParaRPr>
        </a:p>
      </dgm:t>
    </dgm:pt>
    <dgm:pt modelId="{FB5DED60-F971-40BD-80E9-2AFEC937861D}" type="parTrans" cxnId="{DE441615-20CA-4917-B20C-DC0146DC38A6}">
      <dgm:prSet/>
      <dgm:spPr/>
      <dgm:t>
        <a:bodyPr/>
        <a:lstStyle/>
        <a:p>
          <a:endParaRPr lang="zh-CN" altLang="en-US"/>
        </a:p>
      </dgm:t>
    </dgm:pt>
    <dgm:pt modelId="{2497E997-BBF6-402B-B708-98CEEA1FCA67}" type="sibTrans" cxnId="{DE441615-20CA-4917-B20C-DC0146DC38A6}">
      <dgm:prSet/>
      <dgm:spPr/>
      <dgm:t>
        <a:bodyPr/>
        <a:lstStyle/>
        <a:p>
          <a:endParaRPr lang="zh-CN" altLang="en-US"/>
        </a:p>
      </dgm:t>
    </dgm:pt>
    <dgm:pt modelId="{81068792-3EA7-4D68-BEB4-55BE8E7B8E5A}">
      <dgm:prSet phldrT="[文本]"/>
      <dgm:spPr/>
      <dgm:t>
        <a:bodyPr/>
        <a:lstStyle/>
        <a:p>
          <a:r>
            <a:rPr lang="zh-CN" altLang="en-US">
              <a:latin typeface="Adobe 楷体 Std R" pitchFamily="18" charset="-122"/>
              <a:ea typeface="Adobe 楷体 Std R" pitchFamily="18" charset="-122"/>
            </a:rPr>
            <a:t>设施属性结构</a:t>
          </a:r>
          <a:endParaRPr lang="zh-CN" altLang="en-US" dirty="0">
            <a:latin typeface="Adobe 楷体 Std R" pitchFamily="18" charset="-122"/>
            <a:ea typeface="Adobe 楷体 Std R" pitchFamily="18" charset="-122"/>
          </a:endParaRPr>
        </a:p>
      </dgm:t>
    </dgm:pt>
    <dgm:pt modelId="{E2EADA84-7535-40BD-92EC-2B272036B5DA}" type="parTrans" cxnId="{3A87FBFF-5F5E-40CD-810E-8694AE3776FE}">
      <dgm:prSet/>
      <dgm:spPr/>
      <dgm:t>
        <a:bodyPr/>
        <a:lstStyle/>
        <a:p>
          <a:endParaRPr lang="zh-CN" altLang="en-US"/>
        </a:p>
      </dgm:t>
    </dgm:pt>
    <dgm:pt modelId="{CDCDF87B-E644-4D79-A055-A383F4F1D21A}" type="sibTrans" cxnId="{3A87FBFF-5F5E-40CD-810E-8694AE3776FE}">
      <dgm:prSet/>
      <dgm:spPr/>
      <dgm:t>
        <a:bodyPr/>
        <a:lstStyle/>
        <a:p>
          <a:endParaRPr lang="zh-CN" altLang="en-US"/>
        </a:p>
      </dgm:t>
    </dgm:pt>
    <dgm:pt modelId="{3D3186FF-820F-4C24-BB70-854509836BA9}" type="pres">
      <dgm:prSet presAssocID="{FFA67D55-25D3-4489-BA58-8E8263A93ADE}" presName="Name0" presStyleCnt="0">
        <dgm:presLayoutVars>
          <dgm:chPref val="1"/>
          <dgm:dir/>
          <dgm:animOne val="branch"/>
          <dgm:animLvl val="lvl"/>
          <dgm:resizeHandles/>
        </dgm:presLayoutVars>
      </dgm:prSet>
      <dgm:spPr/>
    </dgm:pt>
    <dgm:pt modelId="{145F1943-FF36-4FCE-8E3B-8F6B5286C50E}" type="pres">
      <dgm:prSet presAssocID="{8DB58F56-3C0C-4EA7-BAB2-5723E636C21B}" presName="vertOne" presStyleCnt="0"/>
      <dgm:spPr/>
    </dgm:pt>
    <dgm:pt modelId="{1318E00C-B86E-4F4B-B6CD-0C9A64FF690A}" type="pres">
      <dgm:prSet presAssocID="{8DB58F56-3C0C-4EA7-BAB2-5723E636C21B}" presName="txOne" presStyleLbl="node0" presStyleIdx="0" presStyleCnt="1">
        <dgm:presLayoutVars>
          <dgm:chPref val="3"/>
        </dgm:presLayoutVars>
      </dgm:prSet>
      <dgm:spPr/>
    </dgm:pt>
    <dgm:pt modelId="{F091445B-7335-4CB1-96BB-9F255F609B5E}" type="pres">
      <dgm:prSet presAssocID="{8DB58F56-3C0C-4EA7-BAB2-5723E636C21B}" presName="parTransOne" presStyleCnt="0"/>
      <dgm:spPr/>
    </dgm:pt>
    <dgm:pt modelId="{E0B7EBA7-921F-4D3A-8931-85DD1B0FF62D}" type="pres">
      <dgm:prSet presAssocID="{8DB58F56-3C0C-4EA7-BAB2-5723E636C21B}" presName="horzOne" presStyleCnt="0"/>
      <dgm:spPr/>
    </dgm:pt>
    <dgm:pt modelId="{77FB2A8B-9F91-4857-AE33-7E4CFE8BD6B9}" type="pres">
      <dgm:prSet presAssocID="{91777361-B4A9-43D3-974C-A5326A9867DA}" presName="vertTwo" presStyleCnt="0"/>
      <dgm:spPr/>
    </dgm:pt>
    <dgm:pt modelId="{8B73675C-2F24-423B-A5BC-C6CA8B0904D1}" type="pres">
      <dgm:prSet presAssocID="{91777361-B4A9-43D3-974C-A5326A9867DA}" presName="txTwo" presStyleLbl="node2" presStyleIdx="0" presStyleCnt="4">
        <dgm:presLayoutVars>
          <dgm:chPref val="3"/>
        </dgm:presLayoutVars>
      </dgm:prSet>
      <dgm:spPr/>
    </dgm:pt>
    <dgm:pt modelId="{112B42AB-0DBC-4F19-8AFC-C23F7A52D9A1}" type="pres">
      <dgm:prSet presAssocID="{91777361-B4A9-43D3-974C-A5326A9867DA}" presName="parTransTwo" presStyleCnt="0"/>
      <dgm:spPr/>
    </dgm:pt>
    <dgm:pt modelId="{77C9BD3D-570D-4B63-BD36-4476BB05C8D7}" type="pres">
      <dgm:prSet presAssocID="{91777361-B4A9-43D3-974C-A5326A9867DA}" presName="horzTwo" presStyleCnt="0"/>
      <dgm:spPr/>
    </dgm:pt>
    <dgm:pt modelId="{83EEC2A5-B843-4AAB-B942-3D4A21CDC27E}" type="pres">
      <dgm:prSet presAssocID="{DD2AB25A-3520-422E-A86A-DE3492406904}" presName="vertThree" presStyleCnt="0"/>
      <dgm:spPr/>
    </dgm:pt>
    <dgm:pt modelId="{870A384E-97BA-4793-A0E7-ACCC114E45FD}" type="pres">
      <dgm:prSet presAssocID="{DD2AB25A-3520-422E-A86A-DE3492406904}" presName="txThree" presStyleLbl="node3" presStyleIdx="0" presStyleCnt="8">
        <dgm:presLayoutVars>
          <dgm:chPref val="3"/>
        </dgm:presLayoutVars>
      </dgm:prSet>
      <dgm:spPr/>
    </dgm:pt>
    <dgm:pt modelId="{E81BE83A-3F02-4794-9065-33D50CA5B5E5}" type="pres">
      <dgm:prSet presAssocID="{DD2AB25A-3520-422E-A86A-DE3492406904}" presName="horzThree" presStyleCnt="0"/>
      <dgm:spPr/>
    </dgm:pt>
    <dgm:pt modelId="{C337C2A2-C8FD-4533-A472-D5C4DE1FD6AB}" type="pres">
      <dgm:prSet presAssocID="{FD0256F3-EC3E-40E7-9543-A452D3E433AC}" presName="sibSpaceThree" presStyleCnt="0"/>
      <dgm:spPr/>
    </dgm:pt>
    <dgm:pt modelId="{97F209BD-217B-4237-9FA5-9A1FA0255417}" type="pres">
      <dgm:prSet presAssocID="{9D094F7E-9F1D-4A9C-B8FF-96D9EE525684}" presName="vertThree" presStyleCnt="0"/>
      <dgm:spPr/>
    </dgm:pt>
    <dgm:pt modelId="{9C8099F5-66E6-4288-89EB-EE14481193AE}" type="pres">
      <dgm:prSet presAssocID="{9D094F7E-9F1D-4A9C-B8FF-96D9EE525684}" presName="txThree" presStyleLbl="node3" presStyleIdx="1" presStyleCnt="8">
        <dgm:presLayoutVars>
          <dgm:chPref val="3"/>
        </dgm:presLayoutVars>
      </dgm:prSet>
      <dgm:spPr/>
    </dgm:pt>
    <dgm:pt modelId="{A2D97A6C-9F3B-40D9-9D88-E694CC2BE7B8}" type="pres">
      <dgm:prSet presAssocID="{9D094F7E-9F1D-4A9C-B8FF-96D9EE525684}" presName="horzThree" presStyleCnt="0"/>
      <dgm:spPr/>
    </dgm:pt>
    <dgm:pt modelId="{FEEF025A-BC1D-4F3B-911D-47BEE35DFAD6}" type="pres">
      <dgm:prSet presAssocID="{0A54F6B4-A3C8-463C-A9F5-6AD2B5609002}" presName="sibSpaceThree" presStyleCnt="0"/>
      <dgm:spPr/>
    </dgm:pt>
    <dgm:pt modelId="{3DC266B5-435F-4C07-9BF0-B821D7DE35FC}" type="pres">
      <dgm:prSet presAssocID="{8DD4FD43-3DC0-49D6-A14A-2281D2C128AD}" presName="vertThree" presStyleCnt="0"/>
      <dgm:spPr/>
    </dgm:pt>
    <dgm:pt modelId="{852AE98B-A19A-4C6D-88BE-AA547BCCF4A1}" type="pres">
      <dgm:prSet presAssocID="{8DD4FD43-3DC0-49D6-A14A-2281D2C128AD}" presName="txThree" presStyleLbl="node3" presStyleIdx="2" presStyleCnt="8">
        <dgm:presLayoutVars>
          <dgm:chPref val="3"/>
        </dgm:presLayoutVars>
      </dgm:prSet>
      <dgm:spPr/>
    </dgm:pt>
    <dgm:pt modelId="{78CAA2F9-3F8E-4A14-9F49-9CD5A5693585}" type="pres">
      <dgm:prSet presAssocID="{8DD4FD43-3DC0-49D6-A14A-2281D2C128AD}" presName="horzThree" presStyleCnt="0"/>
      <dgm:spPr/>
    </dgm:pt>
    <dgm:pt modelId="{95668825-E323-4625-B54E-0A7B763B7C29}" type="pres">
      <dgm:prSet presAssocID="{022FEB7E-40A3-48B4-BCF5-9EB43389A1FE}" presName="sibSpaceThree" presStyleCnt="0"/>
      <dgm:spPr/>
    </dgm:pt>
    <dgm:pt modelId="{CF5F6828-DE5D-46BD-AC59-7945B7631DEC}" type="pres">
      <dgm:prSet presAssocID="{3BA24CD0-C25C-4B18-B95A-6F22BBB573E5}" presName="vertThree" presStyleCnt="0"/>
      <dgm:spPr/>
    </dgm:pt>
    <dgm:pt modelId="{5080E99F-E6F9-41E9-927A-E623C2385F16}" type="pres">
      <dgm:prSet presAssocID="{3BA24CD0-C25C-4B18-B95A-6F22BBB573E5}" presName="txThree" presStyleLbl="node3" presStyleIdx="3" presStyleCnt="8">
        <dgm:presLayoutVars>
          <dgm:chPref val="3"/>
        </dgm:presLayoutVars>
      </dgm:prSet>
      <dgm:spPr/>
    </dgm:pt>
    <dgm:pt modelId="{CB0CD232-8B3A-4F74-96B6-E8C3081B6379}" type="pres">
      <dgm:prSet presAssocID="{3BA24CD0-C25C-4B18-B95A-6F22BBB573E5}" presName="horzThree" presStyleCnt="0"/>
      <dgm:spPr/>
    </dgm:pt>
    <dgm:pt modelId="{E3AA1C79-FBCD-4FE6-B95F-4B6B31467802}" type="pres">
      <dgm:prSet presAssocID="{2497E997-BBF6-402B-B708-98CEEA1FCA67}" presName="sibSpaceThree" presStyleCnt="0"/>
      <dgm:spPr/>
    </dgm:pt>
    <dgm:pt modelId="{2605BDC3-6F8A-4525-9107-E3E4D451886F}" type="pres">
      <dgm:prSet presAssocID="{81068792-3EA7-4D68-BEB4-55BE8E7B8E5A}" presName="vertThree" presStyleCnt="0"/>
      <dgm:spPr/>
    </dgm:pt>
    <dgm:pt modelId="{C2D06B08-8883-4DB3-B188-E2B961FF9988}" type="pres">
      <dgm:prSet presAssocID="{81068792-3EA7-4D68-BEB4-55BE8E7B8E5A}" presName="txThree" presStyleLbl="node3" presStyleIdx="4" presStyleCnt="8">
        <dgm:presLayoutVars>
          <dgm:chPref val="3"/>
        </dgm:presLayoutVars>
      </dgm:prSet>
      <dgm:spPr/>
    </dgm:pt>
    <dgm:pt modelId="{D56BEA63-981B-4FAF-832C-531026DEEA37}" type="pres">
      <dgm:prSet presAssocID="{81068792-3EA7-4D68-BEB4-55BE8E7B8E5A}" presName="horzThree" presStyleCnt="0"/>
      <dgm:spPr/>
    </dgm:pt>
    <dgm:pt modelId="{8AF16E98-B3B9-4BD5-8BFC-9DE6FE5F2681}" type="pres">
      <dgm:prSet presAssocID="{EA55DBA6-DBCF-47A7-A6AF-C4EA0EDF7CBE}" presName="sibSpaceTwo" presStyleCnt="0"/>
      <dgm:spPr/>
    </dgm:pt>
    <dgm:pt modelId="{6D2E8A82-4DF5-4A89-9CD6-50E041416D55}" type="pres">
      <dgm:prSet presAssocID="{988E570B-3DF0-4F88-AAA2-5A08C79F179F}" presName="vertTwo" presStyleCnt="0"/>
      <dgm:spPr/>
    </dgm:pt>
    <dgm:pt modelId="{19696161-5AB7-4574-9518-F11266A75504}" type="pres">
      <dgm:prSet presAssocID="{988E570B-3DF0-4F88-AAA2-5A08C79F179F}" presName="txTwo" presStyleLbl="node2" presStyleIdx="1" presStyleCnt="4">
        <dgm:presLayoutVars>
          <dgm:chPref val="3"/>
        </dgm:presLayoutVars>
      </dgm:prSet>
      <dgm:spPr/>
    </dgm:pt>
    <dgm:pt modelId="{0E77D57A-1E18-4813-9298-CF5157474F99}" type="pres">
      <dgm:prSet presAssocID="{988E570B-3DF0-4F88-AAA2-5A08C79F179F}" presName="parTransTwo" presStyleCnt="0"/>
      <dgm:spPr/>
    </dgm:pt>
    <dgm:pt modelId="{F3590CB0-AA0A-4C02-B787-4F9521D5DDB1}" type="pres">
      <dgm:prSet presAssocID="{988E570B-3DF0-4F88-AAA2-5A08C79F179F}" presName="horzTwo" presStyleCnt="0"/>
      <dgm:spPr/>
    </dgm:pt>
    <dgm:pt modelId="{1B5118DB-D6DA-40AF-B81F-1655E0EA577F}" type="pres">
      <dgm:prSet presAssocID="{753D2B5A-9961-4062-8A22-A98B3B682B7A}" presName="vertThree" presStyleCnt="0"/>
      <dgm:spPr/>
    </dgm:pt>
    <dgm:pt modelId="{A2F368E2-A517-4761-9A56-72EFF96ED684}" type="pres">
      <dgm:prSet presAssocID="{753D2B5A-9961-4062-8A22-A98B3B682B7A}" presName="txThree" presStyleLbl="node3" presStyleIdx="5" presStyleCnt="8">
        <dgm:presLayoutVars>
          <dgm:chPref val="3"/>
        </dgm:presLayoutVars>
      </dgm:prSet>
      <dgm:spPr/>
    </dgm:pt>
    <dgm:pt modelId="{4640EA46-94F1-472A-B114-504BA7B6CB4E}" type="pres">
      <dgm:prSet presAssocID="{753D2B5A-9961-4062-8A22-A98B3B682B7A}" presName="horzThree" presStyleCnt="0"/>
      <dgm:spPr/>
    </dgm:pt>
    <dgm:pt modelId="{F324BC90-AC14-4D2A-96A1-59E255ED80EE}" type="pres">
      <dgm:prSet presAssocID="{277D7B0F-1DCB-41D9-A402-6271EC915CCF}" presName="sibSpaceTwo" presStyleCnt="0"/>
      <dgm:spPr/>
    </dgm:pt>
    <dgm:pt modelId="{346CC1E0-8512-443D-ADEF-12D5A4447CF1}" type="pres">
      <dgm:prSet presAssocID="{4CA3905B-A76E-4031-B48D-0DDFDFC58D8A}" presName="vertTwo" presStyleCnt="0"/>
      <dgm:spPr/>
    </dgm:pt>
    <dgm:pt modelId="{D1F683F7-D848-4008-A08E-F5C0549C04B6}" type="pres">
      <dgm:prSet presAssocID="{4CA3905B-A76E-4031-B48D-0DDFDFC58D8A}" presName="txTwo" presStyleLbl="node2" presStyleIdx="2" presStyleCnt="4">
        <dgm:presLayoutVars>
          <dgm:chPref val="3"/>
        </dgm:presLayoutVars>
      </dgm:prSet>
      <dgm:spPr/>
    </dgm:pt>
    <dgm:pt modelId="{245711DC-3D7C-4013-9659-37A73A060467}" type="pres">
      <dgm:prSet presAssocID="{4CA3905B-A76E-4031-B48D-0DDFDFC58D8A}" presName="parTransTwo" presStyleCnt="0"/>
      <dgm:spPr/>
    </dgm:pt>
    <dgm:pt modelId="{B2EA8681-0DE2-46CA-9F38-234280FD647A}" type="pres">
      <dgm:prSet presAssocID="{4CA3905B-A76E-4031-B48D-0DDFDFC58D8A}" presName="horzTwo" presStyleCnt="0"/>
      <dgm:spPr/>
    </dgm:pt>
    <dgm:pt modelId="{1C234CDA-F104-4A04-B31C-6A87697F2C8A}" type="pres">
      <dgm:prSet presAssocID="{0478487D-BF91-4270-A762-1E8E108F4F2F}" presName="vertThree" presStyleCnt="0"/>
      <dgm:spPr/>
    </dgm:pt>
    <dgm:pt modelId="{BFCEB0C7-7537-4A48-AC7E-EBC537EE9EA5}" type="pres">
      <dgm:prSet presAssocID="{0478487D-BF91-4270-A762-1E8E108F4F2F}" presName="txThree" presStyleLbl="node3" presStyleIdx="6" presStyleCnt="8">
        <dgm:presLayoutVars>
          <dgm:chPref val="3"/>
        </dgm:presLayoutVars>
      </dgm:prSet>
      <dgm:spPr/>
    </dgm:pt>
    <dgm:pt modelId="{5D4F2660-FCB7-4E40-A55F-D6D873F1DAFC}" type="pres">
      <dgm:prSet presAssocID="{0478487D-BF91-4270-A762-1E8E108F4F2F}" presName="horzThree" presStyleCnt="0"/>
      <dgm:spPr/>
    </dgm:pt>
    <dgm:pt modelId="{E1B58DC8-B135-44F8-B96A-3B270DEF1C8C}" type="pres">
      <dgm:prSet presAssocID="{523FCD2A-D033-4BC0-9EF5-9B9F596ADCB0}" presName="sibSpaceTwo" presStyleCnt="0"/>
      <dgm:spPr/>
    </dgm:pt>
    <dgm:pt modelId="{60A1B4EC-36AB-4002-AA54-9ECD2759F9B4}" type="pres">
      <dgm:prSet presAssocID="{08F4B5A7-BD40-4987-B134-EDD2F10F7D40}" presName="vertTwo" presStyleCnt="0"/>
      <dgm:spPr/>
    </dgm:pt>
    <dgm:pt modelId="{9C106A69-23B2-48BE-8347-AEAE28FF22D5}" type="pres">
      <dgm:prSet presAssocID="{08F4B5A7-BD40-4987-B134-EDD2F10F7D40}" presName="txTwo" presStyleLbl="node2" presStyleIdx="3" presStyleCnt="4">
        <dgm:presLayoutVars>
          <dgm:chPref val="3"/>
        </dgm:presLayoutVars>
      </dgm:prSet>
      <dgm:spPr/>
    </dgm:pt>
    <dgm:pt modelId="{69D24ADC-5A49-4E89-8565-C06D96F55B02}" type="pres">
      <dgm:prSet presAssocID="{08F4B5A7-BD40-4987-B134-EDD2F10F7D40}" presName="parTransTwo" presStyleCnt="0"/>
      <dgm:spPr/>
    </dgm:pt>
    <dgm:pt modelId="{ECF69736-54EC-4755-ABA6-5F61C4F23104}" type="pres">
      <dgm:prSet presAssocID="{08F4B5A7-BD40-4987-B134-EDD2F10F7D40}" presName="horzTwo" presStyleCnt="0"/>
      <dgm:spPr/>
    </dgm:pt>
    <dgm:pt modelId="{E7A3CFCE-B29F-4873-BA66-79E0954F58BE}" type="pres">
      <dgm:prSet presAssocID="{6E442CC4-3E0E-4BE8-A858-D5AEC58AA469}" presName="vertThree" presStyleCnt="0"/>
      <dgm:spPr/>
    </dgm:pt>
    <dgm:pt modelId="{DBDC5A8C-A6C7-47F0-8D49-41C00F711FB3}" type="pres">
      <dgm:prSet presAssocID="{6E442CC4-3E0E-4BE8-A858-D5AEC58AA469}" presName="txThree" presStyleLbl="node3" presStyleIdx="7" presStyleCnt="8">
        <dgm:presLayoutVars>
          <dgm:chPref val="3"/>
        </dgm:presLayoutVars>
      </dgm:prSet>
      <dgm:spPr/>
    </dgm:pt>
    <dgm:pt modelId="{272826C7-147B-4713-8C8F-8700DB463A73}" type="pres">
      <dgm:prSet presAssocID="{6E442CC4-3E0E-4BE8-A858-D5AEC58AA469}" presName="horzThree" presStyleCnt="0"/>
      <dgm:spPr/>
    </dgm:pt>
  </dgm:ptLst>
  <dgm:cxnLst>
    <dgm:cxn modelId="{DC4AE2C8-51EE-42A8-A1DC-AB3DF1A9D2D5}" srcId="{4CA3905B-A76E-4031-B48D-0DDFDFC58D8A}" destId="{0478487D-BF91-4270-A762-1E8E108F4F2F}" srcOrd="0" destOrd="0" parTransId="{B2F888AF-3DC3-4F04-BC9E-F6767D63781D}" sibTransId="{2BD583D2-07DB-4C71-BE7C-8F69FA91F9C5}"/>
    <dgm:cxn modelId="{548ACD68-0B5D-43C1-8B1C-88823DCA9853}" type="presOf" srcId="{6E442CC4-3E0E-4BE8-A858-D5AEC58AA469}" destId="{DBDC5A8C-A6C7-47F0-8D49-41C00F711FB3}" srcOrd="0" destOrd="0" presId="urn:microsoft.com/office/officeart/2005/8/layout/hierarchy4"/>
    <dgm:cxn modelId="{6D984B01-684A-4326-A7C3-A9CBECAB6320}" srcId="{91777361-B4A9-43D3-974C-A5326A9867DA}" destId="{8DD4FD43-3DC0-49D6-A14A-2281D2C128AD}" srcOrd="2" destOrd="0" parTransId="{A97C4FF9-BB02-406A-B2C5-4D53E91A495B}" sibTransId="{022FEB7E-40A3-48B4-BCF5-9EB43389A1FE}"/>
    <dgm:cxn modelId="{53E7FFB4-6E9F-4A63-B248-9B10B36D48FF}" srcId="{8DB58F56-3C0C-4EA7-BAB2-5723E636C21B}" destId="{08F4B5A7-BD40-4987-B134-EDD2F10F7D40}" srcOrd="3" destOrd="0" parTransId="{215ED58E-3732-4E4E-B4FD-E64C483303CD}" sibTransId="{21ADADDE-F10E-453C-8399-63D69258614E}"/>
    <dgm:cxn modelId="{DE441615-20CA-4917-B20C-DC0146DC38A6}" srcId="{91777361-B4A9-43D3-974C-A5326A9867DA}" destId="{3BA24CD0-C25C-4B18-B95A-6F22BBB573E5}" srcOrd="3" destOrd="0" parTransId="{FB5DED60-F971-40BD-80E9-2AFEC937861D}" sibTransId="{2497E997-BBF6-402B-B708-98CEEA1FCA67}"/>
    <dgm:cxn modelId="{5D98B281-88DE-4B1D-A355-3C40D4C350F4}" srcId="{988E570B-3DF0-4F88-AAA2-5A08C79F179F}" destId="{753D2B5A-9961-4062-8A22-A98B3B682B7A}" srcOrd="0" destOrd="0" parTransId="{8AA3BB8C-730B-4979-B2D7-4D6BBBF0D661}" sibTransId="{609A24D2-12A0-4C6E-917D-F161DE01CFCA}"/>
    <dgm:cxn modelId="{F979BA05-D7C3-43EA-A594-456C546DCAFB}" type="presOf" srcId="{91777361-B4A9-43D3-974C-A5326A9867DA}" destId="{8B73675C-2F24-423B-A5BC-C6CA8B0904D1}" srcOrd="0" destOrd="0" presId="urn:microsoft.com/office/officeart/2005/8/layout/hierarchy4"/>
    <dgm:cxn modelId="{2D8C2AEE-D92E-426F-874B-2C37F54C0963}" type="presOf" srcId="{753D2B5A-9961-4062-8A22-A98B3B682B7A}" destId="{A2F368E2-A517-4761-9A56-72EFF96ED684}" srcOrd="0" destOrd="0" presId="urn:microsoft.com/office/officeart/2005/8/layout/hierarchy4"/>
    <dgm:cxn modelId="{6052202B-6169-4C04-AD5C-477B74264498}" srcId="{FFA67D55-25D3-4489-BA58-8E8263A93ADE}" destId="{8DB58F56-3C0C-4EA7-BAB2-5723E636C21B}" srcOrd="0" destOrd="0" parTransId="{2E75ECE9-D755-427F-8CB5-5572E580FC9E}" sibTransId="{E93E9360-3BFF-4105-B73F-79B1BA6927CF}"/>
    <dgm:cxn modelId="{48D5610F-CB13-4F78-AE55-9F2315A6F891}" type="presOf" srcId="{3BA24CD0-C25C-4B18-B95A-6F22BBB573E5}" destId="{5080E99F-E6F9-41E9-927A-E623C2385F16}" srcOrd="0" destOrd="0" presId="urn:microsoft.com/office/officeart/2005/8/layout/hierarchy4"/>
    <dgm:cxn modelId="{7F8AE078-354B-4093-9ACF-B48BC94C43C2}" srcId="{91777361-B4A9-43D3-974C-A5326A9867DA}" destId="{DD2AB25A-3520-422E-A86A-DE3492406904}" srcOrd="0" destOrd="0" parTransId="{50C54A32-4860-4CBE-AED6-8D0E5AB3C81F}" sibTransId="{FD0256F3-EC3E-40E7-9543-A452D3E433AC}"/>
    <dgm:cxn modelId="{D5BADCD7-3AEC-4231-94E7-EFA4A232C0A1}" type="presOf" srcId="{08F4B5A7-BD40-4987-B134-EDD2F10F7D40}" destId="{9C106A69-23B2-48BE-8347-AEAE28FF22D5}" srcOrd="0" destOrd="0" presId="urn:microsoft.com/office/officeart/2005/8/layout/hierarchy4"/>
    <dgm:cxn modelId="{3A87FBFF-5F5E-40CD-810E-8694AE3776FE}" srcId="{91777361-B4A9-43D3-974C-A5326A9867DA}" destId="{81068792-3EA7-4D68-BEB4-55BE8E7B8E5A}" srcOrd="4" destOrd="0" parTransId="{E2EADA84-7535-40BD-92EC-2B272036B5DA}" sibTransId="{CDCDF87B-E644-4D79-A055-A383F4F1D21A}"/>
    <dgm:cxn modelId="{016F7510-8C5E-4175-93D4-7390EC18838C}" srcId="{8DB58F56-3C0C-4EA7-BAB2-5723E636C21B}" destId="{4CA3905B-A76E-4031-B48D-0DDFDFC58D8A}" srcOrd="2" destOrd="0" parTransId="{95D11071-CE21-4E6C-A641-0A7D88B74CDF}" sibTransId="{523FCD2A-D033-4BC0-9EF5-9B9F596ADCB0}"/>
    <dgm:cxn modelId="{20AE3995-8B69-4641-8C5C-ACD560F277BF}" type="presOf" srcId="{9D094F7E-9F1D-4A9C-B8FF-96D9EE525684}" destId="{9C8099F5-66E6-4288-89EB-EE14481193AE}" srcOrd="0" destOrd="0" presId="urn:microsoft.com/office/officeart/2005/8/layout/hierarchy4"/>
    <dgm:cxn modelId="{C4D3DFC2-C2F5-43B8-914D-BE88E4C24B9F}" type="presOf" srcId="{8DD4FD43-3DC0-49D6-A14A-2281D2C128AD}" destId="{852AE98B-A19A-4C6D-88BE-AA547BCCF4A1}" srcOrd="0" destOrd="0" presId="urn:microsoft.com/office/officeart/2005/8/layout/hierarchy4"/>
    <dgm:cxn modelId="{EA4A6627-0AFA-4768-8E98-DF7C587AE79E}" type="presOf" srcId="{81068792-3EA7-4D68-BEB4-55BE8E7B8E5A}" destId="{C2D06B08-8883-4DB3-B188-E2B961FF9988}" srcOrd="0" destOrd="0" presId="urn:microsoft.com/office/officeart/2005/8/layout/hierarchy4"/>
    <dgm:cxn modelId="{408A443B-9423-483D-BA50-6A223CC31BC2}" type="presOf" srcId="{988E570B-3DF0-4F88-AAA2-5A08C79F179F}" destId="{19696161-5AB7-4574-9518-F11266A75504}" srcOrd="0" destOrd="0" presId="urn:microsoft.com/office/officeart/2005/8/layout/hierarchy4"/>
    <dgm:cxn modelId="{298AC6D4-5BF3-4E04-B6BC-FCFD0D21BDC2}" type="presOf" srcId="{DD2AB25A-3520-422E-A86A-DE3492406904}" destId="{870A384E-97BA-4793-A0E7-ACCC114E45FD}" srcOrd="0" destOrd="0" presId="urn:microsoft.com/office/officeart/2005/8/layout/hierarchy4"/>
    <dgm:cxn modelId="{89D0B72E-F316-4B4E-B2F4-9429B29EED56}" type="presOf" srcId="{8DB58F56-3C0C-4EA7-BAB2-5723E636C21B}" destId="{1318E00C-B86E-4F4B-B6CD-0C9A64FF690A}" srcOrd="0" destOrd="0" presId="urn:microsoft.com/office/officeart/2005/8/layout/hierarchy4"/>
    <dgm:cxn modelId="{802129D6-2443-48D0-8B97-9A22129DDD73}" srcId="{8DB58F56-3C0C-4EA7-BAB2-5723E636C21B}" destId="{91777361-B4A9-43D3-974C-A5326A9867DA}" srcOrd="0" destOrd="0" parTransId="{88CE49AE-04AB-45B9-A880-39DCB05007DC}" sibTransId="{EA55DBA6-DBCF-47A7-A6AF-C4EA0EDF7CBE}"/>
    <dgm:cxn modelId="{9845DE3F-EE78-4886-B344-702B0D0BE505}" srcId="{91777361-B4A9-43D3-974C-A5326A9867DA}" destId="{9D094F7E-9F1D-4A9C-B8FF-96D9EE525684}" srcOrd="1" destOrd="0" parTransId="{5135C97E-FB97-46C3-94A7-7E142164FD3E}" sibTransId="{0A54F6B4-A3C8-463C-A9F5-6AD2B5609002}"/>
    <dgm:cxn modelId="{7B37C224-80E4-4236-AA1D-2BC202AD25CA}" srcId="{8DB58F56-3C0C-4EA7-BAB2-5723E636C21B}" destId="{988E570B-3DF0-4F88-AAA2-5A08C79F179F}" srcOrd="1" destOrd="0" parTransId="{8CD18E00-E322-46FB-9A20-28B4D495322F}" sibTransId="{277D7B0F-1DCB-41D9-A402-6271EC915CCF}"/>
    <dgm:cxn modelId="{F5E08D5E-351E-4374-A505-D1E12082CE5D}" type="presOf" srcId="{4CA3905B-A76E-4031-B48D-0DDFDFC58D8A}" destId="{D1F683F7-D848-4008-A08E-F5C0549C04B6}" srcOrd="0" destOrd="0" presId="urn:microsoft.com/office/officeart/2005/8/layout/hierarchy4"/>
    <dgm:cxn modelId="{80522CDF-FC8D-4E48-AD6B-387860D07013}" srcId="{08F4B5A7-BD40-4987-B134-EDD2F10F7D40}" destId="{6E442CC4-3E0E-4BE8-A858-D5AEC58AA469}" srcOrd="0" destOrd="0" parTransId="{2FB1DC98-D71B-4250-ADFA-64AF6CA7E0E9}" sibTransId="{14A2E161-0462-4AFC-829E-5D5CBFFF455A}"/>
    <dgm:cxn modelId="{9BE6BB6B-65E3-4763-AD36-BFCFFCD4118E}" type="presOf" srcId="{FFA67D55-25D3-4489-BA58-8E8263A93ADE}" destId="{3D3186FF-820F-4C24-BB70-854509836BA9}" srcOrd="0" destOrd="0" presId="urn:microsoft.com/office/officeart/2005/8/layout/hierarchy4"/>
    <dgm:cxn modelId="{799D8F4F-CB22-42EE-849D-A354A9F12665}" type="presOf" srcId="{0478487D-BF91-4270-A762-1E8E108F4F2F}" destId="{BFCEB0C7-7537-4A48-AC7E-EBC537EE9EA5}" srcOrd="0" destOrd="0" presId="urn:microsoft.com/office/officeart/2005/8/layout/hierarchy4"/>
    <dgm:cxn modelId="{BFB426C4-39E4-4F04-B42C-F5A0052AA1F7}" type="presParOf" srcId="{3D3186FF-820F-4C24-BB70-854509836BA9}" destId="{145F1943-FF36-4FCE-8E3B-8F6B5286C50E}" srcOrd="0" destOrd="0" presId="urn:microsoft.com/office/officeart/2005/8/layout/hierarchy4"/>
    <dgm:cxn modelId="{E695568C-D9A9-4295-B244-1617908784EA}" type="presParOf" srcId="{145F1943-FF36-4FCE-8E3B-8F6B5286C50E}" destId="{1318E00C-B86E-4F4B-B6CD-0C9A64FF690A}" srcOrd="0" destOrd="0" presId="urn:microsoft.com/office/officeart/2005/8/layout/hierarchy4"/>
    <dgm:cxn modelId="{31EB55AF-8651-4889-805A-9EFA7FEDF307}" type="presParOf" srcId="{145F1943-FF36-4FCE-8E3B-8F6B5286C50E}" destId="{F091445B-7335-4CB1-96BB-9F255F609B5E}" srcOrd="1" destOrd="0" presId="urn:microsoft.com/office/officeart/2005/8/layout/hierarchy4"/>
    <dgm:cxn modelId="{7AA7D2DC-77DF-43BE-B13F-8410BEAE37B6}" type="presParOf" srcId="{145F1943-FF36-4FCE-8E3B-8F6B5286C50E}" destId="{E0B7EBA7-921F-4D3A-8931-85DD1B0FF62D}" srcOrd="2" destOrd="0" presId="urn:microsoft.com/office/officeart/2005/8/layout/hierarchy4"/>
    <dgm:cxn modelId="{5F8B2CC7-9948-485D-9F0E-467BCB8098D5}" type="presParOf" srcId="{E0B7EBA7-921F-4D3A-8931-85DD1B0FF62D}" destId="{77FB2A8B-9F91-4857-AE33-7E4CFE8BD6B9}" srcOrd="0" destOrd="0" presId="urn:microsoft.com/office/officeart/2005/8/layout/hierarchy4"/>
    <dgm:cxn modelId="{BB56E9A1-D25E-41EA-A25B-561537229A82}" type="presParOf" srcId="{77FB2A8B-9F91-4857-AE33-7E4CFE8BD6B9}" destId="{8B73675C-2F24-423B-A5BC-C6CA8B0904D1}" srcOrd="0" destOrd="0" presId="urn:microsoft.com/office/officeart/2005/8/layout/hierarchy4"/>
    <dgm:cxn modelId="{434940A4-5774-4CAC-9478-790371149D3E}" type="presParOf" srcId="{77FB2A8B-9F91-4857-AE33-7E4CFE8BD6B9}" destId="{112B42AB-0DBC-4F19-8AFC-C23F7A52D9A1}" srcOrd="1" destOrd="0" presId="urn:microsoft.com/office/officeart/2005/8/layout/hierarchy4"/>
    <dgm:cxn modelId="{C5EC2855-39AE-4CF9-B9A5-B34A57752295}" type="presParOf" srcId="{77FB2A8B-9F91-4857-AE33-7E4CFE8BD6B9}" destId="{77C9BD3D-570D-4B63-BD36-4476BB05C8D7}" srcOrd="2" destOrd="0" presId="urn:microsoft.com/office/officeart/2005/8/layout/hierarchy4"/>
    <dgm:cxn modelId="{63C20148-1446-4F00-87BF-839C9F4F20BF}" type="presParOf" srcId="{77C9BD3D-570D-4B63-BD36-4476BB05C8D7}" destId="{83EEC2A5-B843-4AAB-B942-3D4A21CDC27E}" srcOrd="0" destOrd="0" presId="urn:microsoft.com/office/officeart/2005/8/layout/hierarchy4"/>
    <dgm:cxn modelId="{4E82CBBD-58A4-47A4-A07E-D9ABFF1164E6}" type="presParOf" srcId="{83EEC2A5-B843-4AAB-B942-3D4A21CDC27E}" destId="{870A384E-97BA-4793-A0E7-ACCC114E45FD}" srcOrd="0" destOrd="0" presId="urn:microsoft.com/office/officeart/2005/8/layout/hierarchy4"/>
    <dgm:cxn modelId="{1C9E3489-4A91-47DD-90DB-756122005129}" type="presParOf" srcId="{83EEC2A5-B843-4AAB-B942-3D4A21CDC27E}" destId="{E81BE83A-3F02-4794-9065-33D50CA5B5E5}" srcOrd="1" destOrd="0" presId="urn:microsoft.com/office/officeart/2005/8/layout/hierarchy4"/>
    <dgm:cxn modelId="{DCF7B923-E5AF-4FFD-A244-15CC15E46ECD}" type="presParOf" srcId="{77C9BD3D-570D-4B63-BD36-4476BB05C8D7}" destId="{C337C2A2-C8FD-4533-A472-D5C4DE1FD6AB}" srcOrd="1" destOrd="0" presId="urn:microsoft.com/office/officeart/2005/8/layout/hierarchy4"/>
    <dgm:cxn modelId="{0C6BEADB-C772-4D05-B014-3F5616B80595}" type="presParOf" srcId="{77C9BD3D-570D-4B63-BD36-4476BB05C8D7}" destId="{97F209BD-217B-4237-9FA5-9A1FA0255417}" srcOrd="2" destOrd="0" presId="urn:microsoft.com/office/officeart/2005/8/layout/hierarchy4"/>
    <dgm:cxn modelId="{F442D229-9729-4E28-87AA-12160A1602D3}" type="presParOf" srcId="{97F209BD-217B-4237-9FA5-9A1FA0255417}" destId="{9C8099F5-66E6-4288-89EB-EE14481193AE}" srcOrd="0" destOrd="0" presId="urn:microsoft.com/office/officeart/2005/8/layout/hierarchy4"/>
    <dgm:cxn modelId="{82BC7363-C938-4285-8599-B1A6EE52D1E8}" type="presParOf" srcId="{97F209BD-217B-4237-9FA5-9A1FA0255417}" destId="{A2D97A6C-9F3B-40D9-9D88-E694CC2BE7B8}" srcOrd="1" destOrd="0" presId="urn:microsoft.com/office/officeart/2005/8/layout/hierarchy4"/>
    <dgm:cxn modelId="{9C695A82-131C-47D2-9C0F-041387C60619}" type="presParOf" srcId="{77C9BD3D-570D-4B63-BD36-4476BB05C8D7}" destId="{FEEF025A-BC1D-4F3B-911D-47BEE35DFAD6}" srcOrd="3" destOrd="0" presId="urn:microsoft.com/office/officeart/2005/8/layout/hierarchy4"/>
    <dgm:cxn modelId="{CE7A1E05-9675-4313-8F9E-DAA8E70F606D}" type="presParOf" srcId="{77C9BD3D-570D-4B63-BD36-4476BB05C8D7}" destId="{3DC266B5-435F-4C07-9BF0-B821D7DE35FC}" srcOrd="4" destOrd="0" presId="urn:microsoft.com/office/officeart/2005/8/layout/hierarchy4"/>
    <dgm:cxn modelId="{2DB91D42-2A20-4154-B741-B1E87A67F465}" type="presParOf" srcId="{3DC266B5-435F-4C07-9BF0-B821D7DE35FC}" destId="{852AE98B-A19A-4C6D-88BE-AA547BCCF4A1}" srcOrd="0" destOrd="0" presId="urn:microsoft.com/office/officeart/2005/8/layout/hierarchy4"/>
    <dgm:cxn modelId="{B2DF478F-F5B9-4624-8470-201BCD3E103F}" type="presParOf" srcId="{3DC266B5-435F-4C07-9BF0-B821D7DE35FC}" destId="{78CAA2F9-3F8E-4A14-9F49-9CD5A5693585}" srcOrd="1" destOrd="0" presId="urn:microsoft.com/office/officeart/2005/8/layout/hierarchy4"/>
    <dgm:cxn modelId="{9A92EC67-19D0-4C85-8516-5950A1B07462}" type="presParOf" srcId="{77C9BD3D-570D-4B63-BD36-4476BB05C8D7}" destId="{95668825-E323-4625-B54E-0A7B763B7C29}" srcOrd="5" destOrd="0" presId="urn:microsoft.com/office/officeart/2005/8/layout/hierarchy4"/>
    <dgm:cxn modelId="{065E1F6F-5449-498F-83A9-76AF68B3188E}" type="presParOf" srcId="{77C9BD3D-570D-4B63-BD36-4476BB05C8D7}" destId="{CF5F6828-DE5D-46BD-AC59-7945B7631DEC}" srcOrd="6" destOrd="0" presId="urn:microsoft.com/office/officeart/2005/8/layout/hierarchy4"/>
    <dgm:cxn modelId="{413E869E-9BC0-4483-8CB0-296555579698}" type="presParOf" srcId="{CF5F6828-DE5D-46BD-AC59-7945B7631DEC}" destId="{5080E99F-E6F9-41E9-927A-E623C2385F16}" srcOrd="0" destOrd="0" presId="urn:microsoft.com/office/officeart/2005/8/layout/hierarchy4"/>
    <dgm:cxn modelId="{C3C51689-2A75-498F-815B-BF05E4A69025}" type="presParOf" srcId="{CF5F6828-DE5D-46BD-AC59-7945B7631DEC}" destId="{CB0CD232-8B3A-4F74-96B6-E8C3081B6379}" srcOrd="1" destOrd="0" presId="urn:microsoft.com/office/officeart/2005/8/layout/hierarchy4"/>
    <dgm:cxn modelId="{894BCBBB-BC3D-49EF-A42A-287153F6634A}" type="presParOf" srcId="{77C9BD3D-570D-4B63-BD36-4476BB05C8D7}" destId="{E3AA1C79-FBCD-4FE6-B95F-4B6B31467802}" srcOrd="7" destOrd="0" presId="urn:microsoft.com/office/officeart/2005/8/layout/hierarchy4"/>
    <dgm:cxn modelId="{E5E026D7-C459-473E-9AEB-A6C173435296}" type="presParOf" srcId="{77C9BD3D-570D-4B63-BD36-4476BB05C8D7}" destId="{2605BDC3-6F8A-4525-9107-E3E4D451886F}" srcOrd="8" destOrd="0" presId="urn:microsoft.com/office/officeart/2005/8/layout/hierarchy4"/>
    <dgm:cxn modelId="{6D17A88E-14D2-480D-8BFC-2D64CB19937D}" type="presParOf" srcId="{2605BDC3-6F8A-4525-9107-E3E4D451886F}" destId="{C2D06B08-8883-4DB3-B188-E2B961FF9988}" srcOrd="0" destOrd="0" presId="urn:microsoft.com/office/officeart/2005/8/layout/hierarchy4"/>
    <dgm:cxn modelId="{06E9DD0F-5458-4CCF-9C89-B9D02FB56C3E}" type="presParOf" srcId="{2605BDC3-6F8A-4525-9107-E3E4D451886F}" destId="{D56BEA63-981B-4FAF-832C-531026DEEA37}" srcOrd="1" destOrd="0" presId="urn:microsoft.com/office/officeart/2005/8/layout/hierarchy4"/>
    <dgm:cxn modelId="{41AF34D1-2118-44A2-AFFD-032989D7C889}" type="presParOf" srcId="{E0B7EBA7-921F-4D3A-8931-85DD1B0FF62D}" destId="{8AF16E98-B3B9-4BD5-8BFC-9DE6FE5F2681}" srcOrd="1" destOrd="0" presId="urn:microsoft.com/office/officeart/2005/8/layout/hierarchy4"/>
    <dgm:cxn modelId="{1467A045-2ED9-4DB7-B43D-C3960BABCDC7}" type="presParOf" srcId="{E0B7EBA7-921F-4D3A-8931-85DD1B0FF62D}" destId="{6D2E8A82-4DF5-4A89-9CD6-50E041416D55}" srcOrd="2" destOrd="0" presId="urn:microsoft.com/office/officeart/2005/8/layout/hierarchy4"/>
    <dgm:cxn modelId="{DB8DA681-5A29-40A2-B86F-CB360763793D}" type="presParOf" srcId="{6D2E8A82-4DF5-4A89-9CD6-50E041416D55}" destId="{19696161-5AB7-4574-9518-F11266A75504}" srcOrd="0" destOrd="0" presId="urn:microsoft.com/office/officeart/2005/8/layout/hierarchy4"/>
    <dgm:cxn modelId="{6C6BA57E-440C-4BE7-8792-6DF1CC5836B0}" type="presParOf" srcId="{6D2E8A82-4DF5-4A89-9CD6-50E041416D55}" destId="{0E77D57A-1E18-4813-9298-CF5157474F99}" srcOrd="1" destOrd="0" presId="urn:microsoft.com/office/officeart/2005/8/layout/hierarchy4"/>
    <dgm:cxn modelId="{130E017E-4569-40D2-9488-E34A575AB1CB}" type="presParOf" srcId="{6D2E8A82-4DF5-4A89-9CD6-50E041416D55}" destId="{F3590CB0-AA0A-4C02-B787-4F9521D5DDB1}" srcOrd="2" destOrd="0" presId="urn:microsoft.com/office/officeart/2005/8/layout/hierarchy4"/>
    <dgm:cxn modelId="{6F489C7A-C3CB-4ADD-84DB-876E4B3A689E}" type="presParOf" srcId="{F3590CB0-AA0A-4C02-B787-4F9521D5DDB1}" destId="{1B5118DB-D6DA-40AF-B81F-1655E0EA577F}" srcOrd="0" destOrd="0" presId="urn:microsoft.com/office/officeart/2005/8/layout/hierarchy4"/>
    <dgm:cxn modelId="{66765A46-C790-45B2-9EC0-60344A2F6B19}" type="presParOf" srcId="{1B5118DB-D6DA-40AF-B81F-1655E0EA577F}" destId="{A2F368E2-A517-4761-9A56-72EFF96ED684}" srcOrd="0" destOrd="0" presId="urn:microsoft.com/office/officeart/2005/8/layout/hierarchy4"/>
    <dgm:cxn modelId="{6106F513-A693-4870-B523-65B53CFC79DF}" type="presParOf" srcId="{1B5118DB-D6DA-40AF-B81F-1655E0EA577F}" destId="{4640EA46-94F1-472A-B114-504BA7B6CB4E}" srcOrd="1" destOrd="0" presId="urn:microsoft.com/office/officeart/2005/8/layout/hierarchy4"/>
    <dgm:cxn modelId="{BAC65C9E-DF07-4A5A-8552-B849A1B1AF39}" type="presParOf" srcId="{E0B7EBA7-921F-4D3A-8931-85DD1B0FF62D}" destId="{F324BC90-AC14-4D2A-96A1-59E255ED80EE}" srcOrd="3" destOrd="0" presId="urn:microsoft.com/office/officeart/2005/8/layout/hierarchy4"/>
    <dgm:cxn modelId="{7B01F256-0E57-4C70-BC94-2475F1AF874E}" type="presParOf" srcId="{E0B7EBA7-921F-4D3A-8931-85DD1B0FF62D}" destId="{346CC1E0-8512-443D-ADEF-12D5A4447CF1}" srcOrd="4" destOrd="0" presId="urn:microsoft.com/office/officeart/2005/8/layout/hierarchy4"/>
    <dgm:cxn modelId="{DEBF2CE1-B510-4BA4-BF24-D79B87B7226D}" type="presParOf" srcId="{346CC1E0-8512-443D-ADEF-12D5A4447CF1}" destId="{D1F683F7-D848-4008-A08E-F5C0549C04B6}" srcOrd="0" destOrd="0" presId="urn:microsoft.com/office/officeart/2005/8/layout/hierarchy4"/>
    <dgm:cxn modelId="{25E326E4-8A6C-4BAC-B260-DFF5088F4B4F}" type="presParOf" srcId="{346CC1E0-8512-443D-ADEF-12D5A4447CF1}" destId="{245711DC-3D7C-4013-9659-37A73A060467}" srcOrd="1" destOrd="0" presId="urn:microsoft.com/office/officeart/2005/8/layout/hierarchy4"/>
    <dgm:cxn modelId="{4498CC46-9B3C-4790-B785-5D73088463F5}" type="presParOf" srcId="{346CC1E0-8512-443D-ADEF-12D5A4447CF1}" destId="{B2EA8681-0DE2-46CA-9F38-234280FD647A}" srcOrd="2" destOrd="0" presId="urn:microsoft.com/office/officeart/2005/8/layout/hierarchy4"/>
    <dgm:cxn modelId="{6704D4C0-3FB4-41F4-88EA-4B7EBFDE32F6}" type="presParOf" srcId="{B2EA8681-0DE2-46CA-9F38-234280FD647A}" destId="{1C234CDA-F104-4A04-B31C-6A87697F2C8A}" srcOrd="0" destOrd="0" presId="urn:microsoft.com/office/officeart/2005/8/layout/hierarchy4"/>
    <dgm:cxn modelId="{699B4B97-11A6-452C-97A7-25C6DC4B0CA9}" type="presParOf" srcId="{1C234CDA-F104-4A04-B31C-6A87697F2C8A}" destId="{BFCEB0C7-7537-4A48-AC7E-EBC537EE9EA5}" srcOrd="0" destOrd="0" presId="urn:microsoft.com/office/officeart/2005/8/layout/hierarchy4"/>
    <dgm:cxn modelId="{55EB701F-0E20-4A94-9557-99C6C3E52766}" type="presParOf" srcId="{1C234CDA-F104-4A04-B31C-6A87697F2C8A}" destId="{5D4F2660-FCB7-4E40-A55F-D6D873F1DAFC}" srcOrd="1" destOrd="0" presId="urn:microsoft.com/office/officeart/2005/8/layout/hierarchy4"/>
    <dgm:cxn modelId="{DC17C165-C220-4224-9431-031750F32ADF}" type="presParOf" srcId="{E0B7EBA7-921F-4D3A-8931-85DD1B0FF62D}" destId="{E1B58DC8-B135-44F8-B96A-3B270DEF1C8C}" srcOrd="5" destOrd="0" presId="urn:microsoft.com/office/officeart/2005/8/layout/hierarchy4"/>
    <dgm:cxn modelId="{2FD14EDB-0498-4CCD-AD38-84C0B8A8CF23}" type="presParOf" srcId="{E0B7EBA7-921F-4D3A-8931-85DD1B0FF62D}" destId="{60A1B4EC-36AB-4002-AA54-9ECD2759F9B4}" srcOrd="6" destOrd="0" presId="urn:microsoft.com/office/officeart/2005/8/layout/hierarchy4"/>
    <dgm:cxn modelId="{B320D142-9084-444D-9CE7-44ABFAFDCE82}" type="presParOf" srcId="{60A1B4EC-36AB-4002-AA54-9ECD2759F9B4}" destId="{9C106A69-23B2-48BE-8347-AEAE28FF22D5}" srcOrd="0" destOrd="0" presId="urn:microsoft.com/office/officeart/2005/8/layout/hierarchy4"/>
    <dgm:cxn modelId="{C59AC87C-E8D6-4680-A733-F7C75457F0BB}" type="presParOf" srcId="{60A1B4EC-36AB-4002-AA54-9ECD2759F9B4}" destId="{69D24ADC-5A49-4E89-8565-C06D96F55B02}" srcOrd="1" destOrd="0" presId="urn:microsoft.com/office/officeart/2005/8/layout/hierarchy4"/>
    <dgm:cxn modelId="{C759AA36-43E7-47D5-BB9D-F8F5711216F0}" type="presParOf" srcId="{60A1B4EC-36AB-4002-AA54-9ECD2759F9B4}" destId="{ECF69736-54EC-4755-ABA6-5F61C4F23104}" srcOrd="2" destOrd="0" presId="urn:microsoft.com/office/officeart/2005/8/layout/hierarchy4"/>
    <dgm:cxn modelId="{3E4F3B95-4685-473B-89B2-58D7F5B80095}" type="presParOf" srcId="{ECF69736-54EC-4755-ABA6-5F61C4F23104}" destId="{E7A3CFCE-B29F-4873-BA66-79E0954F58BE}" srcOrd="0" destOrd="0" presId="urn:microsoft.com/office/officeart/2005/8/layout/hierarchy4"/>
    <dgm:cxn modelId="{8514AFE8-FCD0-409D-BD50-86D962B0407C}" type="presParOf" srcId="{E7A3CFCE-B29F-4873-BA66-79E0954F58BE}" destId="{DBDC5A8C-A6C7-47F0-8D49-41C00F711FB3}" srcOrd="0" destOrd="0" presId="urn:microsoft.com/office/officeart/2005/8/layout/hierarchy4"/>
    <dgm:cxn modelId="{DA67317B-03F5-4207-A6ED-C0024A5C51BE}" type="presParOf" srcId="{E7A3CFCE-B29F-4873-BA66-79E0954F58BE}" destId="{272826C7-147B-4713-8C8F-8700DB463A73}"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5D3D1A-1BAA-4367-A286-B8E3F2701D36}" type="doc">
      <dgm:prSet loTypeId="urn:microsoft.com/office/officeart/2005/8/layout/list1" loCatId="list" qsTypeId="urn:microsoft.com/office/officeart/2005/8/quickstyle/simple3" qsCatId="simple" csTypeId="urn:microsoft.com/office/officeart/2005/8/colors/colorful2" csCatId="colorful" phldr="1"/>
      <dgm:spPr/>
      <dgm:t>
        <a:bodyPr/>
        <a:lstStyle/>
        <a:p>
          <a:endParaRPr lang="zh-CN" altLang="en-US"/>
        </a:p>
      </dgm:t>
    </dgm:pt>
    <dgm:pt modelId="{3525D0FD-321E-4BF2-80CF-1EC3FD31FBB9}">
      <dgm:prSet phldrT="[文本]"/>
      <dgm:spPr/>
      <dgm:t>
        <a:bodyPr/>
        <a:lstStyle/>
        <a:p>
          <a:r>
            <a:rPr lang="en-US" altLang="zh-CN" dirty="0">
              <a:latin typeface="宋体" pitchFamily="2" charset="-122"/>
              <a:ea typeface="宋体" pitchFamily="2" charset="-122"/>
            </a:rPr>
            <a:t>GIS</a:t>
          </a:r>
          <a:r>
            <a:rPr lang="zh-CN" altLang="zh-CN" dirty="0">
              <a:latin typeface="宋体" pitchFamily="2" charset="-122"/>
              <a:ea typeface="宋体" pitchFamily="2" charset="-122"/>
            </a:rPr>
            <a:t>数据、</a:t>
          </a:r>
          <a:r>
            <a:rPr lang="en-US" altLang="zh-CN" dirty="0">
              <a:latin typeface="宋体" pitchFamily="2" charset="-122"/>
              <a:ea typeface="宋体" pitchFamily="2" charset="-122"/>
            </a:rPr>
            <a:t>AutoCAD</a:t>
          </a:r>
          <a:r>
            <a:rPr lang="zh-CN" altLang="zh-CN" dirty="0">
              <a:latin typeface="宋体" pitchFamily="2" charset="-122"/>
              <a:ea typeface="宋体" pitchFamily="2" charset="-122"/>
            </a:rPr>
            <a:t>数据、外业探测数据等多种数据类型导入</a:t>
          </a:r>
          <a:endParaRPr lang="zh-CN" altLang="en-US" dirty="0"/>
        </a:p>
      </dgm:t>
    </dgm:pt>
    <dgm:pt modelId="{03C72885-6EE4-43DC-A26F-EA69D458A00F}" type="parTrans" cxnId="{129F5226-0A35-4A54-81E5-54902122A0C5}">
      <dgm:prSet/>
      <dgm:spPr/>
      <dgm:t>
        <a:bodyPr/>
        <a:lstStyle/>
        <a:p>
          <a:endParaRPr lang="zh-CN" altLang="en-US"/>
        </a:p>
      </dgm:t>
    </dgm:pt>
    <dgm:pt modelId="{E3D6BFF0-96DE-4711-B640-B848770D3684}" type="sibTrans" cxnId="{129F5226-0A35-4A54-81E5-54902122A0C5}">
      <dgm:prSet/>
      <dgm:spPr/>
      <dgm:t>
        <a:bodyPr/>
        <a:lstStyle/>
        <a:p>
          <a:endParaRPr lang="zh-CN" altLang="en-US"/>
        </a:p>
      </dgm:t>
    </dgm:pt>
    <dgm:pt modelId="{185F40BB-8848-4A3A-A97C-9700DAAEC85C}">
      <dgm:prSet phldrT="[文本]"/>
      <dgm:spPr/>
      <dgm:t>
        <a:bodyPr/>
        <a:lstStyle/>
        <a:p>
          <a:r>
            <a:rPr lang="zh-CN" altLang="zh-CN" dirty="0">
              <a:latin typeface="宋体" pitchFamily="2" charset="-122"/>
              <a:ea typeface="宋体" pitchFamily="2" charset="-122"/>
            </a:rPr>
            <a:t>提供数据处理工具供用户选择</a:t>
          </a:r>
          <a:endParaRPr lang="zh-CN" altLang="en-US" dirty="0"/>
        </a:p>
      </dgm:t>
    </dgm:pt>
    <dgm:pt modelId="{3BBCD86A-20B4-4CDE-978D-F91360F4D0AB}" type="parTrans" cxnId="{C0F0CC4D-FA9B-490F-8462-829583116E45}">
      <dgm:prSet/>
      <dgm:spPr/>
      <dgm:t>
        <a:bodyPr/>
        <a:lstStyle/>
        <a:p>
          <a:endParaRPr lang="zh-CN" altLang="en-US"/>
        </a:p>
      </dgm:t>
    </dgm:pt>
    <dgm:pt modelId="{1E11F149-021C-4FD3-B37C-B4419D30A78A}" type="sibTrans" cxnId="{C0F0CC4D-FA9B-490F-8462-829583116E45}">
      <dgm:prSet/>
      <dgm:spPr/>
      <dgm:t>
        <a:bodyPr/>
        <a:lstStyle/>
        <a:p>
          <a:endParaRPr lang="zh-CN" altLang="en-US"/>
        </a:p>
      </dgm:t>
    </dgm:pt>
    <dgm:pt modelId="{69A0D1C0-363B-4FB1-8703-BF5EFF97AF00}">
      <dgm:prSet phldrT="[文本]"/>
      <dgm:spPr/>
      <dgm:t>
        <a:bodyPr/>
        <a:lstStyle/>
        <a:p>
          <a:r>
            <a:rPr lang="zh-CN" altLang="en-US" dirty="0">
              <a:latin typeface="宋体" pitchFamily="2" charset="-122"/>
              <a:ea typeface="宋体" pitchFamily="2" charset="-122"/>
            </a:rPr>
            <a:t>通过数据驱动快速建立三维设施数据</a:t>
          </a:r>
          <a:endParaRPr lang="zh-CN" altLang="en-US" dirty="0"/>
        </a:p>
      </dgm:t>
    </dgm:pt>
    <dgm:pt modelId="{BB96A4C6-AB0F-4D4D-BC9A-E2A88A0E2B7D}" type="parTrans" cxnId="{AD611EC1-088B-4619-8E62-EEDE3C0A5485}">
      <dgm:prSet/>
      <dgm:spPr/>
      <dgm:t>
        <a:bodyPr/>
        <a:lstStyle/>
        <a:p>
          <a:endParaRPr lang="zh-CN" altLang="en-US"/>
        </a:p>
      </dgm:t>
    </dgm:pt>
    <dgm:pt modelId="{7A8B0F09-4485-42D5-8CE9-E80EC3A78AA5}" type="sibTrans" cxnId="{AD611EC1-088B-4619-8E62-EEDE3C0A5485}">
      <dgm:prSet/>
      <dgm:spPr/>
      <dgm:t>
        <a:bodyPr/>
        <a:lstStyle/>
        <a:p>
          <a:endParaRPr lang="zh-CN" altLang="en-US"/>
        </a:p>
      </dgm:t>
    </dgm:pt>
    <dgm:pt modelId="{E20CCE3D-874F-438B-BB6D-F7E66131B7D0}" type="pres">
      <dgm:prSet presAssocID="{875D3D1A-1BAA-4367-A286-B8E3F2701D36}" presName="linear" presStyleCnt="0">
        <dgm:presLayoutVars>
          <dgm:dir/>
          <dgm:animLvl val="lvl"/>
          <dgm:resizeHandles val="exact"/>
        </dgm:presLayoutVars>
      </dgm:prSet>
      <dgm:spPr/>
    </dgm:pt>
    <dgm:pt modelId="{CB6F5967-B7E3-4F63-8F17-9D91F7C2DCDF}" type="pres">
      <dgm:prSet presAssocID="{3525D0FD-321E-4BF2-80CF-1EC3FD31FBB9}" presName="parentLin" presStyleCnt="0"/>
      <dgm:spPr/>
    </dgm:pt>
    <dgm:pt modelId="{4F4544A0-74B0-4EDE-A323-22712DF93A15}" type="pres">
      <dgm:prSet presAssocID="{3525D0FD-321E-4BF2-80CF-1EC3FD31FBB9}" presName="parentLeftMargin" presStyleLbl="node1" presStyleIdx="0" presStyleCnt="3"/>
      <dgm:spPr/>
    </dgm:pt>
    <dgm:pt modelId="{423896D3-6E52-428C-BBD4-4CD358034B93}" type="pres">
      <dgm:prSet presAssocID="{3525D0FD-321E-4BF2-80CF-1EC3FD31FBB9}" presName="parentText" presStyleLbl="node1" presStyleIdx="0" presStyleCnt="3">
        <dgm:presLayoutVars>
          <dgm:chMax val="0"/>
          <dgm:bulletEnabled val="1"/>
        </dgm:presLayoutVars>
      </dgm:prSet>
      <dgm:spPr/>
    </dgm:pt>
    <dgm:pt modelId="{27BDF79D-94AC-4B3C-9A41-2FB72B6826F8}" type="pres">
      <dgm:prSet presAssocID="{3525D0FD-321E-4BF2-80CF-1EC3FD31FBB9}" presName="negativeSpace" presStyleCnt="0"/>
      <dgm:spPr/>
    </dgm:pt>
    <dgm:pt modelId="{13CD9D70-996B-44BF-A3BF-2F667089B3DD}" type="pres">
      <dgm:prSet presAssocID="{3525D0FD-321E-4BF2-80CF-1EC3FD31FBB9}" presName="childText" presStyleLbl="conFgAcc1" presStyleIdx="0" presStyleCnt="3">
        <dgm:presLayoutVars>
          <dgm:bulletEnabled val="1"/>
        </dgm:presLayoutVars>
      </dgm:prSet>
      <dgm:spPr/>
    </dgm:pt>
    <dgm:pt modelId="{CB649C23-DF09-4D43-A5D3-ACAEDBF9013B}" type="pres">
      <dgm:prSet presAssocID="{E3D6BFF0-96DE-4711-B640-B848770D3684}" presName="spaceBetweenRectangles" presStyleCnt="0"/>
      <dgm:spPr/>
    </dgm:pt>
    <dgm:pt modelId="{4DE52AC3-DBC8-4A71-97BE-4BDEEDC7027D}" type="pres">
      <dgm:prSet presAssocID="{185F40BB-8848-4A3A-A97C-9700DAAEC85C}" presName="parentLin" presStyleCnt="0"/>
      <dgm:spPr/>
    </dgm:pt>
    <dgm:pt modelId="{656F61DC-7182-4743-85FC-8F39AFA8BC94}" type="pres">
      <dgm:prSet presAssocID="{185F40BB-8848-4A3A-A97C-9700DAAEC85C}" presName="parentLeftMargin" presStyleLbl="node1" presStyleIdx="0" presStyleCnt="3"/>
      <dgm:spPr/>
    </dgm:pt>
    <dgm:pt modelId="{FD021A03-0DF2-4796-8D17-A16312391C48}" type="pres">
      <dgm:prSet presAssocID="{185F40BB-8848-4A3A-A97C-9700DAAEC85C}" presName="parentText" presStyleLbl="node1" presStyleIdx="1" presStyleCnt="3">
        <dgm:presLayoutVars>
          <dgm:chMax val="0"/>
          <dgm:bulletEnabled val="1"/>
        </dgm:presLayoutVars>
      </dgm:prSet>
      <dgm:spPr/>
    </dgm:pt>
    <dgm:pt modelId="{04554619-7715-446A-AAFF-63959DE3BD09}" type="pres">
      <dgm:prSet presAssocID="{185F40BB-8848-4A3A-A97C-9700DAAEC85C}" presName="negativeSpace" presStyleCnt="0"/>
      <dgm:spPr/>
    </dgm:pt>
    <dgm:pt modelId="{F4038D84-8E51-4F9E-AD16-B0AF396A1C2A}" type="pres">
      <dgm:prSet presAssocID="{185F40BB-8848-4A3A-A97C-9700DAAEC85C}" presName="childText" presStyleLbl="conFgAcc1" presStyleIdx="1" presStyleCnt="3">
        <dgm:presLayoutVars>
          <dgm:bulletEnabled val="1"/>
        </dgm:presLayoutVars>
      </dgm:prSet>
      <dgm:spPr/>
    </dgm:pt>
    <dgm:pt modelId="{7731FE62-8426-4AE0-A48C-384E145EA9F8}" type="pres">
      <dgm:prSet presAssocID="{1E11F149-021C-4FD3-B37C-B4419D30A78A}" presName="spaceBetweenRectangles" presStyleCnt="0"/>
      <dgm:spPr/>
    </dgm:pt>
    <dgm:pt modelId="{6A85708A-0D38-45E0-B9F9-68B4A3BE2DED}" type="pres">
      <dgm:prSet presAssocID="{69A0D1C0-363B-4FB1-8703-BF5EFF97AF00}" presName="parentLin" presStyleCnt="0"/>
      <dgm:spPr/>
    </dgm:pt>
    <dgm:pt modelId="{B88E0314-F7D8-406F-85BE-AD4810C9EE56}" type="pres">
      <dgm:prSet presAssocID="{69A0D1C0-363B-4FB1-8703-BF5EFF97AF00}" presName="parentLeftMargin" presStyleLbl="node1" presStyleIdx="1" presStyleCnt="3"/>
      <dgm:spPr/>
    </dgm:pt>
    <dgm:pt modelId="{4ADEEF8D-8C1B-49BE-9646-2B3D16A696C3}" type="pres">
      <dgm:prSet presAssocID="{69A0D1C0-363B-4FB1-8703-BF5EFF97AF00}" presName="parentText" presStyleLbl="node1" presStyleIdx="2" presStyleCnt="3">
        <dgm:presLayoutVars>
          <dgm:chMax val="0"/>
          <dgm:bulletEnabled val="1"/>
        </dgm:presLayoutVars>
      </dgm:prSet>
      <dgm:spPr/>
    </dgm:pt>
    <dgm:pt modelId="{5A5FC971-0422-44E9-BED2-A49ADC1236C3}" type="pres">
      <dgm:prSet presAssocID="{69A0D1C0-363B-4FB1-8703-BF5EFF97AF00}" presName="negativeSpace" presStyleCnt="0"/>
      <dgm:spPr/>
    </dgm:pt>
    <dgm:pt modelId="{6F643DA5-922A-4D3D-A5B4-0190BC539E35}" type="pres">
      <dgm:prSet presAssocID="{69A0D1C0-363B-4FB1-8703-BF5EFF97AF00}" presName="childText" presStyleLbl="conFgAcc1" presStyleIdx="2" presStyleCnt="3">
        <dgm:presLayoutVars>
          <dgm:bulletEnabled val="1"/>
        </dgm:presLayoutVars>
      </dgm:prSet>
      <dgm:spPr/>
    </dgm:pt>
  </dgm:ptLst>
  <dgm:cxnLst>
    <dgm:cxn modelId="{DFF50782-0B97-4F59-857D-C59438794561}" type="presOf" srcId="{185F40BB-8848-4A3A-A97C-9700DAAEC85C}" destId="{FD021A03-0DF2-4796-8D17-A16312391C48}" srcOrd="1" destOrd="0" presId="urn:microsoft.com/office/officeart/2005/8/layout/list1"/>
    <dgm:cxn modelId="{226B7C0A-CF93-445C-B890-2CB614281A0D}" type="presOf" srcId="{3525D0FD-321E-4BF2-80CF-1EC3FD31FBB9}" destId="{423896D3-6E52-428C-BBD4-4CD358034B93}" srcOrd="1" destOrd="0" presId="urn:microsoft.com/office/officeart/2005/8/layout/list1"/>
    <dgm:cxn modelId="{9B4BF20E-5E61-46AC-9057-8317E3D2947A}" type="presOf" srcId="{185F40BB-8848-4A3A-A97C-9700DAAEC85C}" destId="{656F61DC-7182-4743-85FC-8F39AFA8BC94}" srcOrd="0" destOrd="0" presId="urn:microsoft.com/office/officeart/2005/8/layout/list1"/>
    <dgm:cxn modelId="{93D05055-BC15-43EC-9BC1-1D2E28647319}" type="presOf" srcId="{3525D0FD-321E-4BF2-80CF-1EC3FD31FBB9}" destId="{4F4544A0-74B0-4EDE-A323-22712DF93A15}" srcOrd="0" destOrd="0" presId="urn:microsoft.com/office/officeart/2005/8/layout/list1"/>
    <dgm:cxn modelId="{F7267BEE-4CCF-48B5-A915-8E1659FA1258}" type="presOf" srcId="{69A0D1C0-363B-4FB1-8703-BF5EFF97AF00}" destId="{B88E0314-F7D8-406F-85BE-AD4810C9EE56}" srcOrd="0" destOrd="0" presId="urn:microsoft.com/office/officeart/2005/8/layout/list1"/>
    <dgm:cxn modelId="{AF167086-29EC-4A91-AB47-98EC092700A2}" type="presOf" srcId="{875D3D1A-1BAA-4367-A286-B8E3F2701D36}" destId="{E20CCE3D-874F-438B-BB6D-F7E66131B7D0}" srcOrd="0" destOrd="0" presId="urn:microsoft.com/office/officeart/2005/8/layout/list1"/>
    <dgm:cxn modelId="{129F5226-0A35-4A54-81E5-54902122A0C5}" srcId="{875D3D1A-1BAA-4367-A286-B8E3F2701D36}" destId="{3525D0FD-321E-4BF2-80CF-1EC3FD31FBB9}" srcOrd="0" destOrd="0" parTransId="{03C72885-6EE4-43DC-A26F-EA69D458A00F}" sibTransId="{E3D6BFF0-96DE-4711-B640-B848770D3684}"/>
    <dgm:cxn modelId="{4D9E6A05-DE5D-48E8-ADC3-5A8E22F45A9F}" type="presOf" srcId="{69A0D1C0-363B-4FB1-8703-BF5EFF97AF00}" destId="{4ADEEF8D-8C1B-49BE-9646-2B3D16A696C3}" srcOrd="1" destOrd="0" presId="urn:microsoft.com/office/officeart/2005/8/layout/list1"/>
    <dgm:cxn modelId="{C0F0CC4D-FA9B-490F-8462-829583116E45}" srcId="{875D3D1A-1BAA-4367-A286-B8E3F2701D36}" destId="{185F40BB-8848-4A3A-A97C-9700DAAEC85C}" srcOrd="1" destOrd="0" parTransId="{3BBCD86A-20B4-4CDE-978D-F91360F4D0AB}" sibTransId="{1E11F149-021C-4FD3-B37C-B4419D30A78A}"/>
    <dgm:cxn modelId="{AD611EC1-088B-4619-8E62-EEDE3C0A5485}" srcId="{875D3D1A-1BAA-4367-A286-B8E3F2701D36}" destId="{69A0D1C0-363B-4FB1-8703-BF5EFF97AF00}" srcOrd="2" destOrd="0" parTransId="{BB96A4C6-AB0F-4D4D-BC9A-E2A88A0E2B7D}" sibTransId="{7A8B0F09-4485-42D5-8CE9-E80EC3A78AA5}"/>
    <dgm:cxn modelId="{79FF5CCB-FE87-4731-9B29-8C91B57D263F}" type="presParOf" srcId="{E20CCE3D-874F-438B-BB6D-F7E66131B7D0}" destId="{CB6F5967-B7E3-4F63-8F17-9D91F7C2DCDF}" srcOrd="0" destOrd="0" presId="urn:microsoft.com/office/officeart/2005/8/layout/list1"/>
    <dgm:cxn modelId="{D28FC639-434C-406A-9A40-8D509A4FBED2}" type="presParOf" srcId="{CB6F5967-B7E3-4F63-8F17-9D91F7C2DCDF}" destId="{4F4544A0-74B0-4EDE-A323-22712DF93A15}" srcOrd="0" destOrd="0" presId="urn:microsoft.com/office/officeart/2005/8/layout/list1"/>
    <dgm:cxn modelId="{0E33D426-E013-4940-89A1-8733EFC9C0EC}" type="presParOf" srcId="{CB6F5967-B7E3-4F63-8F17-9D91F7C2DCDF}" destId="{423896D3-6E52-428C-BBD4-4CD358034B93}" srcOrd="1" destOrd="0" presId="urn:microsoft.com/office/officeart/2005/8/layout/list1"/>
    <dgm:cxn modelId="{CD66A4A4-646E-4BA4-886A-65D5F58AF19C}" type="presParOf" srcId="{E20CCE3D-874F-438B-BB6D-F7E66131B7D0}" destId="{27BDF79D-94AC-4B3C-9A41-2FB72B6826F8}" srcOrd="1" destOrd="0" presId="urn:microsoft.com/office/officeart/2005/8/layout/list1"/>
    <dgm:cxn modelId="{9CD18B17-1EBC-49D1-88AE-A9470BCC6ABB}" type="presParOf" srcId="{E20CCE3D-874F-438B-BB6D-F7E66131B7D0}" destId="{13CD9D70-996B-44BF-A3BF-2F667089B3DD}" srcOrd="2" destOrd="0" presId="urn:microsoft.com/office/officeart/2005/8/layout/list1"/>
    <dgm:cxn modelId="{AFE4ED5A-F518-4AAD-AD59-F4FE5B38E733}" type="presParOf" srcId="{E20CCE3D-874F-438B-BB6D-F7E66131B7D0}" destId="{CB649C23-DF09-4D43-A5D3-ACAEDBF9013B}" srcOrd="3" destOrd="0" presId="urn:microsoft.com/office/officeart/2005/8/layout/list1"/>
    <dgm:cxn modelId="{3396DE0F-490C-4D06-95DC-0349B10B8D14}" type="presParOf" srcId="{E20CCE3D-874F-438B-BB6D-F7E66131B7D0}" destId="{4DE52AC3-DBC8-4A71-97BE-4BDEEDC7027D}" srcOrd="4" destOrd="0" presId="urn:microsoft.com/office/officeart/2005/8/layout/list1"/>
    <dgm:cxn modelId="{8F7726E5-3099-49EA-84EF-1B3DA884E977}" type="presParOf" srcId="{4DE52AC3-DBC8-4A71-97BE-4BDEEDC7027D}" destId="{656F61DC-7182-4743-85FC-8F39AFA8BC94}" srcOrd="0" destOrd="0" presId="urn:microsoft.com/office/officeart/2005/8/layout/list1"/>
    <dgm:cxn modelId="{1C19541E-DEDA-4F29-8AF4-E9E75EDA93ED}" type="presParOf" srcId="{4DE52AC3-DBC8-4A71-97BE-4BDEEDC7027D}" destId="{FD021A03-0DF2-4796-8D17-A16312391C48}" srcOrd="1" destOrd="0" presId="urn:microsoft.com/office/officeart/2005/8/layout/list1"/>
    <dgm:cxn modelId="{2DC80098-B7C4-417D-9E02-6A4D5A461111}" type="presParOf" srcId="{E20CCE3D-874F-438B-BB6D-F7E66131B7D0}" destId="{04554619-7715-446A-AAFF-63959DE3BD09}" srcOrd="5" destOrd="0" presId="urn:microsoft.com/office/officeart/2005/8/layout/list1"/>
    <dgm:cxn modelId="{1CE883AE-435B-483A-8D01-D90423F22699}" type="presParOf" srcId="{E20CCE3D-874F-438B-BB6D-F7E66131B7D0}" destId="{F4038D84-8E51-4F9E-AD16-B0AF396A1C2A}" srcOrd="6" destOrd="0" presId="urn:microsoft.com/office/officeart/2005/8/layout/list1"/>
    <dgm:cxn modelId="{142ACC8C-0E95-470E-925E-148E70486148}" type="presParOf" srcId="{E20CCE3D-874F-438B-BB6D-F7E66131B7D0}" destId="{7731FE62-8426-4AE0-A48C-384E145EA9F8}" srcOrd="7" destOrd="0" presId="urn:microsoft.com/office/officeart/2005/8/layout/list1"/>
    <dgm:cxn modelId="{576E3EE0-A5F6-4E82-800E-0F3449B9987C}" type="presParOf" srcId="{E20CCE3D-874F-438B-BB6D-F7E66131B7D0}" destId="{6A85708A-0D38-45E0-B9F9-68B4A3BE2DED}" srcOrd="8" destOrd="0" presId="urn:microsoft.com/office/officeart/2005/8/layout/list1"/>
    <dgm:cxn modelId="{E58D657F-B89B-4284-981B-827B6447C630}" type="presParOf" srcId="{6A85708A-0D38-45E0-B9F9-68B4A3BE2DED}" destId="{B88E0314-F7D8-406F-85BE-AD4810C9EE56}" srcOrd="0" destOrd="0" presId="urn:microsoft.com/office/officeart/2005/8/layout/list1"/>
    <dgm:cxn modelId="{DA739EF9-ABF9-4528-97CB-F19473C985AF}" type="presParOf" srcId="{6A85708A-0D38-45E0-B9F9-68B4A3BE2DED}" destId="{4ADEEF8D-8C1B-49BE-9646-2B3D16A696C3}" srcOrd="1" destOrd="0" presId="urn:microsoft.com/office/officeart/2005/8/layout/list1"/>
    <dgm:cxn modelId="{EC241E50-A65D-4FD3-AEF6-0D9D04ED6D8A}" type="presParOf" srcId="{E20CCE3D-874F-438B-BB6D-F7E66131B7D0}" destId="{5A5FC971-0422-44E9-BED2-A49ADC1236C3}" srcOrd="9" destOrd="0" presId="urn:microsoft.com/office/officeart/2005/8/layout/list1"/>
    <dgm:cxn modelId="{76777795-8D01-425B-9B1E-AEC309566DDD}" type="presParOf" srcId="{E20CCE3D-874F-438B-BB6D-F7E66131B7D0}" destId="{6F643DA5-922A-4D3D-A5B4-0190BC539E3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E83803-C7D2-4327-8571-E39346F98D06}" type="doc">
      <dgm:prSet loTypeId="urn:microsoft.com/office/officeart/2005/8/layout/radial6" loCatId="cycle" qsTypeId="urn:microsoft.com/office/officeart/2005/8/quickstyle/simple4" qsCatId="simple" csTypeId="urn:microsoft.com/office/officeart/2005/8/colors/colorful4" csCatId="colorful" phldr="1"/>
      <dgm:spPr/>
      <dgm:t>
        <a:bodyPr/>
        <a:lstStyle/>
        <a:p>
          <a:endParaRPr lang="zh-CN" altLang="en-US"/>
        </a:p>
      </dgm:t>
    </dgm:pt>
    <dgm:pt modelId="{4F2B6738-3AA3-4144-A3D3-E3A4B5DB1A81}">
      <dgm:prSet phldrT="[文本]"/>
      <dgm:spPr/>
      <dgm:t>
        <a:bodyPr/>
        <a:lstStyle/>
        <a:p>
          <a:r>
            <a:rPr lang="zh-CN" altLang="en-US" dirty="0"/>
            <a:t>共享</a:t>
          </a:r>
          <a:endParaRPr lang="en-US" altLang="zh-CN" dirty="0"/>
        </a:p>
        <a:p>
          <a:r>
            <a:rPr lang="zh-CN" altLang="en-US" dirty="0"/>
            <a:t>交换</a:t>
          </a:r>
        </a:p>
      </dgm:t>
    </dgm:pt>
    <dgm:pt modelId="{3DC178C4-C512-4F4E-B73B-207C044ED42E}" type="parTrans" cxnId="{0DD958C0-7CDC-46A3-AE4A-DF7340E25789}">
      <dgm:prSet/>
      <dgm:spPr/>
      <dgm:t>
        <a:bodyPr/>
        <a:lstStyle/>
        <a:p>
          <a:endParaRPr lang="zh-CN" altLang="en-US"/>
        </a:p>
      </dgm:t>
    </dgm:pt>
    <dgm:pt modelId="{560244C1-EED2-4D84-A8E3-2430451F83D7}" type="sibTrans" cxnId="{0DD958C0-7CDC-46A3-AE4A-DF7340E25789}">
      <dgm:prSet/>
      <dgm:spPr/>
      <dgm:t>
        <a:bodyPr/>
        <a:lstStyle/>
        <a:p>
          <a:endParaRPr lang="zh-CN" altLang="en-US"/>
        </a:p>
      </dgm:t>
    </dgm:pt>
    <dgm:pt modelId="{711F787E-C91E-40B8-B8C1-96845C91715D}">
      <dgm:prSet phldrT="[文本]"/>
      <dgm:spPr/>
      <dgm:t>
        <a:bodyPr/>
        <a:lstStyle/>
        <a:p>
          <a:r>
            <a:rPr lang="zh-CN" b="1" dirty="0"/>
            <a:t>集中</a:t>
          </a:r>
          <a:r>
            <a:rPr lang="zh-CN" altLang="en-US" b="1" dirty="0"/>
            <a:t>式</a:t>
          </a:r>
          <a:r>
            <a:rPr lang="zh-CN" b="1" dirty="0"/>
            <a:t>与分布式</a:t>
          </a:r>
          <a:endParaRPr lang="zh-CN" altLang="en-US" dirty="0"/>
        </a:p>
      </dgm:t>
    </dgm:pt>
    <dgm:pt modelId="{C04C033C-2C1B-48D2-BCD0-2A9A44E128BC}" type="parTrans" cxnId="{FE792974-B1DA-4F9B-B9D5-B7F113887E79}">
      <dgm:prSet/>
      <dgm:spPr/>
      <dgm:t>
        <a:bodyPr/>
        <a:lstStyle/>
        <a:p>
          <a:endParaRPr lang="zh-CN" altLang="en-US"/>
        </a:p>
      </dgm:t>
    </dgm:pt>
    <dgm:pt modelId="{5FD0A701-D948-47A4-9AD8-5A84B1842AB1}" type="sibTrans" cxnId="{FE792974-B1DA-4F9B-B9D5-B7F113887E79}">
      <dgm:prSet/>
      <dgm:spPr/>
      <dgm:t>
        <a:bodyPr/>
        <a:lstStyle/>
        <a:p>
          <a:endParaRPr lang="zh-CN" altLang="en-US"/>
        </a:p>
      </dgm:t>
    </dgm:pt>
    <dgm:pt modelId="{F604D8C5-4EA3-46B0-9747-7FB07471AE81}">
      <dgm:prSet phldrT="[文本]"/>
      <dgm:spPr/>
      <dgm:t>
        <a:bodyPr/>
        <a:lstStyle/>
        <a:p>
          <a:r>
            <a:rPr lang="zh-CN" altLang="en-US" b="1" dirty="0"/>
            <a:t>拓展应用</a:t>
          </a:r>
        </a:p>
      </dgm:t>
    </dgm:pt>
    <dgm:pt modelId="{F4DA5C81-7B29-437B-91E5-E0A2F0CD277D}" type="parTrans" cxnId="{D8AEB123-9C31-4EF3-83EE-37B60909D7C7}">
      <dgm:prSet/>
      <dgm:spPr/>
      <dgm:t>
        <a:bodyPr/>
        <a:lstStyle/>
        <a:p>
          <a:endParaRPr lang="zh-CN" altLang="en-US"/>
        </a:p>
      </dgm:t>
    </dgm:pt>
    <dgm:pt modelId="{2421C8AE-00D6-43EC-B86A-714A4854793A}" type="sibTrans" cxnId="{D8AEB123-9C31-4EF3-83EE-37B60909D7C7}">
      <dgm:prSet/>
      <dgm:spPr/>
      <dgm:t>
        <a:bodyPr/>
        <a:lstStyle/>
        <a:p>
          <a:endParaRPr lang="zh-CN" altLang="en-US"/>
        </a:p>
      </dgm:t>
    </dgm:pt>
    <dgm:pt modelId="{AB142DBD-6B98-4DE3-B1D8-994D42A3768D}">
      <dgm:prSet phldrT="[文本]"/>
      <dgm:spPr/>
      <dgm:t>
        <a:bodyPr/>
        <a:lstStyle/>
        <a:p>
          <a:r>
            <a:rPr lang="zh-CN" altLang="en-US" b="1" dirty="0"/>
            <a:t>面向对象</a:t>
          </a:r>
        </a:p>
      </dgm:t>
    </dgm:pt>
    <dgm:pt modelId="{85D7D4B0-31BB-42CF-BDB6-9B27CE864B1F}" type="parTrans" cxnId="{22D641DC-D297-4EC0-95C8-20C8FDD2BF1B}">
      <dgm:prSet/>
      <dgm:spPr/>
      <dgm:t>
        <a:bodyPr/>
        <a:lstStyle/>
        <a:p>
          <a:endParaRPr lang="zh-CN" altLang="en-US"/>
        </a:p>
      </dgm:t>
    </dgm:pt>
    <dgm:pt modelId="{F1E0DD8C-5408-4B9C-917D-2A474B411D3B}" type="sibTrans" cxnId="{22D641DC-D297-4EC0-95C8-20C8FDD2BF1B}">
      <dgm:prSet/>
      <dgm:spPr/>
      <dgm:t>
        <a:bodyPr/>
        <a:lstStyle/>
        <a:p>
          <a:endParaRPr lang="zh-CN" altLang="en-US"/>
        </a:p>
      </dgm:t>
    </dgm:pt>
    <dgm:pt modelId="{E8A90180-4EC9-4473-9480-7305D9EDA8E5}">
      <dgm:prSet phldrT="[文本]"/>
      <dgm:spPr/>
      <dgm:t>
        <a:bodyPr/>
        <a:lstStyle/>
        <a:p>
          <a:r>
            <a:rPr lang="zh-CN" altLang="en-US" b="1" dirty="0"/>
            <a:t>高效安全</a:t>
          </a:r>
        </a:p>
      </dgm:t>
    </dgm:pt>
    <dgm:pt modelId="{2B7C0A53-E319-4996-8E5B-949E396B8555}" type="parTrans" cxnId="{DFE11D68-BE1A-4C92-BA87-24ECA69D1B4F}">
      <dgm:prSet/>
      <dgm:spPr/>
      <dgm:t>
        <a:bodyPr/>
        <a:lstStyle/>
        <a:p>
          <a:endParaRPr lang="zh-CN" altLang="en-US"/>
        </a:p>
      </dgm:t>
    </dgm:pt>
    <dgm:pt modelId="{791E6E2C-CE0A-4284-9FC0-B61BE766FBA9}" type="sibTrans" cxnId="{DFE11D68-BE1A-4C92-BA87-24ECA69D1B4F}">
      <dgm:prSet/>
      <dgm:spPr/>
      <dgm:t>
        <a:bodyPr/>
        <a:lstStyle/>
        <a:p>
          <a:endParaRPr lang="zh-CN" altLang="en-US"/>
        </a:p>
      </dgm:t>
    </dgm:pt>
    <dgm:pt modelId="{0B176327-4498-4544-8BF2-D923E8870EA3}" type="pres">
      <dgm:prSet presAssocID="{0EE83803-C7D2-4327-8571-E39346F98D06}" presName="Name0" presStyleCnt="0">
        <dgm:presLayoutVars>
          <dgm:chMax val="1"/>
          <dgm:dir/>
          <dgm:animLvl val="ctr"/>
          <dgm:resizeHandles val="exact"/>
        </dgm:presLayoutVars>
      </dgm:prSet>
      <dgm:spPr/>
    </dgm:pt>
    <dgm:pt modelId="{89EB3DC9-2DF2-4A9B-A301-5FCD6D452F91}" type="pres">
      <dgm:prSet presAssocID="{4F2B6738-3AA3-4144-A3D3-E3A4B5DB1A81}" presName="centerShape" presStyleLbl="node0" presStyleIdx="0" presStyleCnt="1"/>
      <dgm:spPr/>
    </dgm:pt>
    <dgm:pt modelId="{56547FE8-C1F6-47C9-9E4E-36AA3A5E8CD3}" type="pres">
      <dgm:prSet presAssocID="{711F787E-C91E-40B8-B8C1-96845C91715D}" presName="node" presStyleLbl="node1" presStyleIdx="0" presStyleCnt="4">
        <dgm:presLayoutVars>
          <dgm:bulletEnabled val="1"/>
        </dgm:presLayoutVars>
      </dgm:prSet>
      <dgm:spPr/>
    </dgm:pt>
    <dgm:pt modelId="{6CCFD458-0624-49A6-91D7-49CA0ECE2051}" type="pres">
      <dgm:prSet presAssocID="{711F787E-C91E-40B8-B8C1-96845C91715D}" presName="dummy" presStyleCnt="0"/>
      <dgm:spPr/>
    </dgm:pt>
    <dgm:pt modelId="{B7D0AB1E-7010-4ED2-8596-94A6E70FA311}" type="pres">
      <dgm:prSet presAssocID="{5FD0A701-D948-47A4-9AD8-5A84B1842AB1}" presName="sibTrans" presStyleLbl="sibTrans2D1" presStyleIdx="0" presStyleCnt="4"/>
      <dgm:spPr/>
    </dgm:pt>
    <dgm:pt modelId="{1B4E3C5A-A6A9-4F13-9CCD-839197F8E9F8}" type="pres">
      <dgm:prSet presAssocID="{F604D8C5-4EA3-46B0-9747-7FB07471AE81}" presName="node" presStyleLbl="node1" presStyleIdx="1" presStyleCnt="4">
        <dgm:presLayoutVars>
          <dgm:bulletEnabled val="1"/>
        </dgm:presLayoutVars>
      </dgm:prSet>
      <dgm:spPr/>
    </dgm:pt>
    <dgm:pt modelId="{EF296A55-2E27-404B-B075-7DD7468C82C9}" type="pres">
      <dgm:prSet presAssocID="{F604D8C5-4EA3-46B0-9747-7FB07471AE81}" presName="dummy" presStyleCnt="0"/>
      <dgm:spPr/>
    </dgm:pt>
    <dgm:pt modelId="{6C1EDA61-6042-440B-B801-D067E5131F17}" type="pres">
      <dgm:prSet presAssocID="{2421C8AE-00D6-43EC-B86A-714A4854793A}" presName="sibTrans" presStyleLbl="sibTrans2D1" presStyleIdx="1" presStyleCnt="4"/>
      <dgm:spPr/>
    </dgm:pt>
    <dgm:pt modelId="{6ECC2249-A078-4E49-A4B2-5D43D4B32783}" type="pres">
      <dgm:prSet presAssocID="{AB142DBD-6B98-4DE3-B1D8-994D42A3768D}" presName="node" presStyleLbl="node1" presStyleIdx="2" presStyleCnt="4" custRadScaleRad="101072">
        <dgm:presLayoutVars>
          <dgm:bulletEnabled val="1"/>
        </dgm:presLayoutVars>
      </dgm:prSet>
      <dgm:spPr/>
    </dgm:pt>
    <dgm:pt modelId="{CFCCB832-894C-405D-A975-3323344B6FA8}" type="pres">
      <dgm:prSet presAssocID="{AB142DBD-6B98-4DE3-B1D8-994D42A3768D}" presName="dummy" presStyleCnt="0"/>
      <dgm:spPr/>
    </dgm:pt>
    <dgm:pt modelId="{AB398D1E-C300-4F86-AA92-91187801BA58}" type="pres">
      <dgm:prSet presAssocID="{F1E0DD8C-5408-4B9C-917D-2A474B411D3B}" presName="sibTrans" presStyleLbl="sibTrans2D1" presStyleIdx="2" presStyleCnt="4"/>
      <dgm:spPr/>
    </dgm:pt>
    <dgm:pt modelId="{E984D3C4-F7B1-40AD-B710-B2E6DE11163C}" type="pres">
      <dgm:prSet presAssocID="{E8A90180-4EC9-4473-9480-7305D9EDA8E5}" presName="node" presStyleLbl="node1" presStyleIdx="3" presStyleCnt="4">
        <dgm:presLayoutVars>
          <dgm:bulletEnabled val="1"/>
        </dgm:presLayoutVars>
      </dgm:prSet>
      <dgm:spPr/>
    </dgm:pt>
    <dgm:pt modelId="{88CD4611-862A-451B-9D62-DB34C65161E0}" type="pres">
      <dgm:prSet presAssocID="{E8A90180-4EC9-4473-9480-7305D9EDA8E5}" presName="dummy" presStyleCnt="0"/>
      <dgm:spPr/>
    </dgm:pt>
    <dgm:pt modelId="{C912EF6F-A4A3-4140-B069-254777B0FDE2}" type="pres">
      <dgm:prSet presAssocID="{791E6E2C-CE0A-4284-9FC0-B61BE766FBA9}" presName="sibTrans" presStyleLbl="sibTrans2D1" presStyleIdx="3" presStyleCnt="4"/>
      <dgm:spPr/>
    </dgm:pt>
  </dgm:ptLst>
  <dgm:cxnLst>
    <dgm:cxn modelId="{D12B4283-2FCB-4B5E-BD47-5F613C7DD729}" type="presOf" srcId="{711F787E-C91E-40B8-B8C1-96845C91715D}" destId="{56547FE8-C1F6-47C9-9E4E-36AA3A5E8CD3}" srcOrd="0" destOrd="0" presId="urn:microsoft.com/office/officeart/2005/8/layout/radial6"/>
    <dgm:cxn modelId="{0DD958C0-7CDC-46A3-AE4A-DF7340E25789}" srcId="{0EE83803-C7D2-4327-8571-E39346F98D06}" destId="{4F2B6738-3AA3-4144-A3D3-E3A4B5DB1A81}" srcOrd="0" destOrd="0" parTransId="{3DC178C4-C512-4F4E-B73B-207C044ED42E}" sibTransId="{560244C1-EED2-4D84-A8E3-2430451F83D7}"/>
    <dgm:cxn modelId="{43239133-7F8F-4B3E-BEDA-F56710780BAE}" type="presOf" srcId="{F604D8C5-4EA3-46B0-9747-7FB07471AE81}" destId="{1B4E3C5A-A6A9-4F13-9CCD-839197F8E9F8}" srcOrd="0" destOrd="0" presId="urn:microsoft.com/office/officeart/2005/8/layout/radial6"/>
    <dgm:cxn modelId="{039690C3-FD7A-432C-8972-33B3E7094DFB}" type="presOf" srcId="{4F2B6738-3AA3-4144-A3D3-E3A4B5DB1A81}" destId="{89EB3DC9-2DF2-4A9B-A301-5FCD6D452F91}" srcOrd="0" destOrd="0" presId="urn:microsoft.com/office/officeart/2005/8/layout/radial6"/>
    <dgm:cxn modelId="{A97BDE1B-226F-47CD-B76E-DEEAB625B558}" type="presOf" srcId="{0EE83803-C7D2-4327-8571-E39346F98D06}" destId="{0B176327-4498-4544-8BF2-D923E8870EA3}" srcOrd="0" destOrd="0" presId="urn:microsoft.com/office/officeart/2005/8/layout/radial6"/>
    <dgm:cxn modelId="{8BEA3934-6602-4C75-9043-1EAB5A2418F5}" type="presOf" srcId="{2421C8AE-00D6-43EC-B86A-714A4854793A}" destId="{6C1EDA61-6042-440B-B801-D067E5131F17}" srcOrd="0" destOrd="0" presId="urn:microsoft.com/office/officeart/2005/8/layout/radial6"/>
    <dgm:cxn modelId="{DFE11D68-BE1A-4C92-BA87-24ECA69D1B4F}" srcId="{4F2B6738-3AA3-4144-A3D3-E3A4B5DB1A81}" destId="{E8A90180-4EC9-4473-9480-7305D9EDA8E5}" srcOrd="3" destOrd="0" parTransId="{2B7C0A53-E319-4996-8E5B-949E396B8555}" sibTransId="{791E6E2C-CE0A-4284-9FC0-B61BE766FBA9}"/>
    <dgm:cxn modelId="{9B2EAE8A-7AC8-49B9-A580-977A4486E837}" type="presOf" srcId="{AB142DBD-6B98-4DE3-B1D8-994D42A3768D}" destId="{6ECC2249-A078-4E49-A4B2-5D43D4B32783}" srcOrd="0" destOrd="0" presId="urn:microsoft.com/office/officeart/2005/8/layout/radial6"/>
    <dgm:cxn modelId="{D8AEB123-9C31-4EF3-83EE-37B60909D7C7}" srcId="{4F2B6738-3AA3-4144-A3D3-E3A4B5DB1A81}" destId="{F604D8C5-4EA3-46B0-9747-7FB07471AE81}" srcOrd="1" destOrd="0" parTransId="{F4DA5C81-7B29-437B-91E5-E0A2F0CD277D}" sibTransId="{2421C8AE-00D6-43EC-B86A-714A4854793A}"/>
    <dgm:cxn modelId="{AED56E63-179E-4CE5-9852-C51A4B083B88}" type="presOf" srcId="{5FD0A701-D948-47A4-9AD8-5A84B1842AB1}" destId="{B7D0AB1E-7010-4ED2-8596-94A6E70FA311}" srcOrd="0" destOrd="0" presId="urn:microsoft.com/office/officeart/2005/8/layout/radial6"/>
    <dgm:cxn modelId="{22D641DC-D297-4EC0-95C8-20C8FDD2BF1B}" srcId="{4F2B6738-3AA3-4144-A3D3-E3A4B5DB1A81}" destId="{AB142DBD-6B98-4DE3-B1D8-994D42A3768D}" srcOrd="2" destOrd="0" parTransId="{85D7D4B0-31BB-42CF-BDB6-9B27CE864B1F}" sibTransId="{F1E0DD8C-5408-4B9C-917D-2A474B411D3B}"/>
    <dgm:cxn modelId="{58C9BFB6-CE00-4BFC-9174-1205E043D463}" type="presOf" srcId="{F1E0DD8C-5408-4B9C-917D-2A474B411D3B}" destId="{AB398D1E-C300-4F86-AA92-91187801BA58}" srcOrd="0" destOrd="0" presId="urn:microsoft.com/office/officeart/2005/8/layout/radial6"/>
    <dgm:cxn modelId="{229EF0EF-42C8-460F-B92C-44FFD84F5B37}" type="presOf" srcId="{791E6E2C-CE0A-4284-9FC0-B61BE766FBA9}" destId="{C912EF6F-A4A3-4140-B069-254777B0FDE2}" srcOrd="0" destOrd="0" presId="urn:microsoft.com/office/officeart/2005/8/layout/radial6"/>
    <dgm:cxn modelId="{FE792974-B1DA-4F9B-B9D5-B7F113887E79}" srcId="{4F2B6738-3AA3-4144-A3D3-E3A4B5DB1A81}" destId="{711F787E-C91E-40B8-B8C1-96845C91715D}" srcOrd="0" destOrd="0" parTransId="{C04C033C-2C1B-48D2-BCD0-2A9A44E128BC}" sibTransId="{5FD0A701-D948-47A4-9AD8-5A84B1842AB1}"/>
    <dgm:cxn modelId="{DEFB86B2-0E56-4FDD-B4D5-629D8DA5A230}" type="presOf" srcId="{E8A90180-4EC9-4473-9480-7305D9EDA8E5}" destId="{E984D3C4-F7B1-40AD-B710-B2E6DE11163C}" srcOrd="0" destOrd="0" presId="urn:microsoft.com/office/officeart/2005/8/layout/radial6"/>
    <dgm:cxn modelId="{CBD9FE0B-BDFC-4F9B-90B9-FD7139AD895B}" type="presParOf" srcId="{0B176327-4498-4544-8BF2-D923E8870EA3}" destId="{89EB3DC9-2DF2-4A9B-A301-5FCD6D452F91}" srcOrd="0" destOrd="0" presId="urn:microsoft.com/office/officeart/2005/8/layout/radial6"/>
    <dgm:cxn modelId="{93775E2E-03A6-4509-99D1-E3BECD2E98C4}" type="presParOf" srcId="{0B176327-4498-4544-8BF2-D923E8870EA3}" destId="{56547FE8-C1F6-47C9-9E4E-36AA3A5E8CD3}" srcOrd="1" destOrd="0" presId="urn:microsoft.com/office/officeart/2005/8/layout/radial6"/>
    <dgm:cxn modelId="{7F33DB23-9A47-4063-81DB-57A26E1AF487}" type="presParOf" srcId="{0B176327-4498-4544-8BF2-D923E8870EA3}" destId="{6CCFD458-0624-49A6-91D7-49CA0ECE2051}" srcOrd="2" destOrd="0" presId="urn:microsoft.com/office/officeart/2005/8/layout/radial6"/>
    <dgm:cxn modelId="{03FBA699-5AE2-44AE-ACE6-732EF82EA951}" type="presParOf" srcId="{0B176327-4498-4544-8BF2-D923E8870EA3}" destId="{B7D0AB1E-7010-4ED2-8596-94A6E70FA311}" srcOrd="3" destOrd="0" presId="urn:microsoft.com/office/officeart/2005/8/layout/radial6"/>
    <dgm:cxn modelId="{768BEA6F-0D76-423D-B118-0BF1504B0C33}" type="presParOf" srcId="{0B176327-4498-4544-8BF2-D923E8870EA3}" destId="{1B4E3C5A-A6A9-4F13-9CCD-839197F8E9F8}" srcOrd="4" destOrd="0" presId="urn:microsoft.com/office/officeart/2005/8/layout/radial6"/>
    <dgm:cxn modelId="{030AA524-3421-4F58-868B-EA543DD6D48A}" type="presParOf" srcId="{0B176327-4498-4544-8BF2-D923E8870EA3}" destId="{EF296A55-2E27-404B-B075-7DD7468C82C9}" srcOrd="5" destOrd="0" presId="urn:microsoft.com/office/officeart/2005/8/layout/radial6"/>
    <dgm:cxn modelId="{F47A8ECF-CAB8-4299-9647-F8F3E1B3A968}" type="presParOf" srcId="{0B176327-4498-4544-8BF2-D923E8870EA3}" destId="{6C1EDA61-6042-440B-B801-D067E5131F17}" srcOrd="6" destOrd="0" presId="urn:microsoft.com/office/officeart/2005/8/layout/radial6"/>
    <dgm:cxn modelId="{F69F0AFB-75D6-428D-B2FE-DD78376C8739}" type="presParOf" srcId="{0B176327-4498-4544-8BF2-D923E8870EA3}" destId="{6ECC2249-A078-4E49-A4B2-5D43D4B32783}" srcOrd="7" destOrd="0" presId="urn:microsoft.com/office/officeart/2005/8/layout/radial6"/>
    <dgm:cxn modelId="{8D573F6A-8779-46B3-B953-F787A880D6D4}" type="presParOf" srcId="{0B176327-4498-4544-8BF2-D923E8870EA3}" destId="{CFCCB832-894C-405D-A975-3323344B6FA8}" srcOrd="8" destOrd="0" presId="urn:microsoft.com/office/officeart/2005/8/layout/radial6"/>
    <dgm:cxn modelId="{EF67C10C-8979-4CFC-BFF0-045CADAE718B}" type="presParOf" srcId="{0B176327-4498-4544-8BF2-D923E8870EA3}" destId="{AB398D1E-C300-4F86-AA92-91187801BA58}" srcOrd="9" destOrd="0" presId="urn:microsoft.com/office/officeart/2005/8/layout/radial6"/>
    <dgm:cxn modelId="{9CF18372-0BF2-4D21-8712-DB5A4A314ED1}" type="presParOf" srcId="{0B176327-4498-4544-8BF2-D923E8870EA3}" destId="{E984D3C4-F7B1-40AD-B710-B2E6DE11163C}" srcOrd="10" destOrd="0" presId="urn:microsoft.com/office/officeart/2005/8/layout/radial6"/>
    <dgm:cxn modelId="{8381DEE8-C3D8-4C2E-B076-F8137CBDFF76}" type="presParOf" srcId="{0B176327-4498-4544-8BF2-D923E8870EA3}" destId="{88CD4611-862A-451B-9D62-DB34C65161E0}" srcOrd="11" destOrd="0" presId="urn:microsoft.com/office/officeart/2005/8/layout/radial6"/>
    <dgm:cxn modelId="{B8183A4F-63D2-4C43-85A5-67CDE80B1907}" type="presParOf" srcId="{0B176327-4498-4544-8BF2-D923E8870EA3}" destId="{C912EF6F-A4A3-4140-B069-254777B0FDE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422168-262F-4929-BBBE-2F0CEE78DB30}" type="doc">
      <dgm:prSet loTypeId="urn:microsoft.com/office/officeart/2008/layout/LinedList" loCatId="list" qsTypeId="urn:microsoft.com/office/officeart/2005/8/quickstyle/simple4" qsCatId="simple" csTypeId="urn:microsoft.com/office/officeart/2005/8/colors/colorful3" csCatId="colorful" phldr="1"/>
      <dgm:spPr/>
      <dgm:t>
        <a:bodyPr/>
        <a:lstStyle/>
        <a:p>
          <a:endParaRPr lang="zh-CN" altLang="en-US"/>
        </a:p>
      </dgm:t>
    </dgm:pt>
    <dgm:pt modelId="{DD4A1F87-88A1-422F-8AED-705A370F2E18}">
      <dgm:prSet phldrT="[文本]" custT="1"/>
      <dgm:spPr/>
      <dgm:t>
        <a:bodyPr/>
        <a:lstStyle/>
        <a:p>
          <a:r>
            <a:rPr lang="zh-CN" altLang="en-US" sz="2800" b="0">
              <a:latin typeface="微软雅黑" pitchFamily="34" charset="-122"/>
              <a:ea typeface="微软雅黑" pitchFamily="34" charset="-122"/>
            </a:rPr>
            <a:t>数据共享交换平台</a:t>
          </a:r>
          <a:endParaRPr lang="zh-CN" altLang="en-US" sz="2800" b="0" dirty="0">
            <a:latin typeface="微软雅黑" pitchFamily="34" charset="-122"/>
            <a:ea typeface="微软雅黑" pitchFamily="34" charset="-122"/>
          </a:endParaRPr>
        </a:p>
      </dgm:t>
    </dgm:pt>
    <dgm:pt modelId="{23AE0505-A595-459B-BC6D-F7E2B4455E08}" type="parTrans" cxnId="{D21AE2C5-0147-42E4-B88D-68F3146F2B7F}">
      <dgm:prSet/>
      <dgm:spPr/>
      <dgm:t>
        <a:bodyPr/>
        <a:lstStyle/>
        <a:p>
          <a:endParaRPr lang="zh-CN" altLang="en-US"/>
        </a:p>
      </dgm:t>
    </dgm:pt>
    <dgm:pt modelId="{C608EE19-FF59-4829-BFA3-3C6D36949FA9}" type="sibTrans" cxnId="{D21AE2C5-0147-42E4-B88D-68F3146F2B7F}">
      <dgm:prSet/>
      <dgm:spPr/>
      <dgm:t>
        <a:bodyPr/>
        <a:lstStyle/>
        <a:p>
          <a:endParaRPr lang="zh-CN" altLang="en-US"/>
        </a:p>
      </dgm:t>
    </dgm:pt>
    <dgm:pt modelId="{9D0DC97E-7A1D-4375-92F4-CDADC4753B4C}">
      <dgm:prSet phldrT="[文本]"/>
      <dgm:spPr/>
      <dgm:t>
        <a:bodyPr/>
        <a:lstStyle/>
        <a:p>
          <a:r>
            <a:rPr lang="zh-CN" altLang="en-US" dirty="0">
              <a:latin typeface="微软雅黑" pitchFamily="34" charset="-122"/>
              <a:ea typeface="微软雅黑" pitchFamily="34" charset="-122"/>
            </a:rPr>
            <a:t>二三维一体，空间信息共享平台</a:t>
          </a:r>
        </a:p>
      </dgm:t>
    </dgm:pt>
    <dgm:pt modelId="{8D8AEA63-DD0C-45BA-8768-0A4EBC74FA49}" type="parTrans" cxnId="{0D4985FE-BE01-4494-B221-846AEFA0AC68}">
      <dgm:prSet/>
      <dgm:spPr/>
      <dgm:t>
        <a:bodyPr/>
        <a:lstStyle/>
        <a:p>
          <a:endParaRPr lang="zh-CN" altLang="en-US"/>
        </a:p>
      </dgm:t>
    </dgm:pt>
    <dgm:pt modelId="{43901EE1-EDD9-42CD-9546-707847D3B2CD}" type="sibTrans" cxnId="{0D4985FE-BE01-4494-B221-846AEFA0AC68}">
      <dgm:prSet/>
      <dgm:spPr/>
      <dgm:t>
        <a:bodyPr/>
        <a:lstStyle/>
        <a:p>
          <a:endParaRPr lang="zh-CN" altLang="en-US"/>
        </a:p>
      </dgm:t>
    </dgm:pt>
    <dgm:pt modelId="{A3474194-9004-4AC9-81D3-4A82C387A8C1}">
      <dgm:prSet phldrT="[文本]"/>
      <dgm:spPr/>
      <dgm:t>
        <a:bodyPr/>
        <a:lstStyle/>
        <a:p>
          <a:r>
            <a:rPr lang="zh-CN" altLang="en-US" dirty="0">
              <a:latin typeface="微软雅黑" pitchFamily="34" charset="-122"/>
              <a:ea typeface="微软雅黑" pitchFamily="34" charset="-122"/>
            </a:rPr>
            <a:t>智慧园区，建立典型应用</a:t>
          </a:r>
        </a:p>
      </dgm:t>
    </dgm:pt>
    <dgm:pt modelId="{5DE7F032-D852-4DB7-8427-4DBC5E8A35B2}" type="parTrans" cxnId="{3207BE0F-EA0A-48E8-A431-CC2AF2663C76}">
      <dgm:prSet/>
      <dgm:spPr/>
      <dgm:t>
        <a:bodyPr/>
        <a:lstStyle/>
        <a:p>
          <a:endParaRPr lang="zh-CN" altLang="en-US"/>
        </a:p>
      </dgm:t>
    </dgm:pt>
    <dgm:pt modelId="{795C4384-12D0-4B4B-947E-E2AFA2572FCA}" type="sibTrans" cxnId="{3207BE0F-EA0A-48E8-A431-CC2AF2663C76}">
      <dgm:prSet/>
      <dgm:spPr/>
      <dgm:t>
        <a:bodyPr/>
        <a:lstStyle/>
        <a:p>
          <a:endParaRPr lang="zh-CN" altLang="en-US"/>
        </a:p>
      </dgm:t>
    </dgm:pt>
    <dgm:pt modelId="{5C0F03CA-2842-43F7-AFE8-3CA3459F6E4A}">
      <dgm:prSet phldrT="[文本]"/>
      <dgm:spPr/>
      <dgm:t>
        <a:bodyPr/>
        <a:lstStyle/>
        <a:p>
          <a:r>
            <a:rPr lang="zh-CN" altLang="en-US" dirty="0">
              <a:latin typeface="微软雅黑" pitchFamily="34" charset="-122"/>
              <a:ea typeface="微软雅黑" pitchFamily="34" charset="-122"/>
            </a:rPr>
            <a:t>充分利用原有成果</a:t>
          </a:r>
        </a:p>
      </dgm:t>
    </dgm:pt>
    <dgm:pt modelId="{3F94994D-A080-44C9-9295-0A006BA1A1D4}" type="parTrans" cxnId="{90878650-FF0E-476E-8960-8B97A66CA79C}">
      <dgm:prSet/>
      <dgm:spPr/>
      <dgm:t>
        <a:bodyPr/>
        <a:lstStyle/>
        <a:p>
          <a:endParaRPr lang="zh-CN" altLang="en-US"/>
        </a:p>
      </dgm:t>
    </dgm:pt>
    <dgm:pt modelId="{ED5499EA-1352-44BB-9469-1BC06E5AA19D}" type="sibTrans" cxnId="{90878650-FF0E-476E-8960-8B97A66CA79C}">
      <dgm:prSet/>
      <dgm:spPr/>
      <dgm:t>
        <a:bodyPr/>
        <a:lstStyle/>
        <a:p>
          <a:endParaRPr lang="zh-CN" altLang="en-US"/>
        </a:p>
      </dgm:t>
    </dgm:pt>
    <dgm:pt modelId="{0DCE0D5D-B3F7-4DB4-BD35-FF6B42AC4EE9}">
      <dgm:prSet phldrT="[文本]"/>
      <dgm:spPr/>
      <dgm:t>
        <a:bodyPr/>
        <a:lstStyle/>
        <a:p>
          <a:r>
            <a:rPr lang="zh-CN" altLang="en-US" dirty="0">
              <a:latin typeface="微软雅黑" pitchFamily="34" charset="-122"/>
              <a:ea typeface="微软雅黑" pitchFamily="34" charset="-122"/>
            </a:rPr>
            <a:t>信息共享机制与服务体系</a:t>
          </a:r>
        </a:p>
      </dgm:t>
    </dgm:pt>
    <dgm:pt modelId="{8D9A092E-8060-4C41-9174-E0612F1E9B89}" type="parTrans" cxnId="{72267E19-B918-42F1-8D0F-A3853815A3F2}">
      <dgm:prSet/>
      <dgm:spPr/>
      <dgm:t>
        <a:bodyPr/>
        <a:lstStyle/>
        <a:p>
          <a:endParaRPr lang="zh-CN" altLang="en-US"/>
        </a:p>
      </dgm:t>
    </dgm:pt>
    <dgm:pt modelId="{1E2951E8-3A0E-4468-8735-5C64088D9CFD}" type="sibTrans" cxnId="{72267E19-B918-42F1-8D0F-A3853815A3F2}">
      <dgm:prSet/>
      <dgm:spPr/>
      <dgm:t>
        <a:bodyPr/>
        <a:lstStyle/>
        <a:p>
          <a:endParaRPr lang="zh-CN" altLang="en-US"/>
        </a:p>
      </dgm:t>
    </dgm:pt>
    <dgm:pt modelId="{4729397D-DAD9-45E4-9A78-5AB41C17F7E7}">
      <dgm:prSet phldrT="[文本]"/>
      <dgm:spPr/>
      <dgm:t>
        <a:bodyPr/>
        <a:lstStyle/>
        <a:p>
          <a:r>
            <a:rPr lang="zh-CN" altLang="en-US" dirty="0">
              <a:latin typeface="微软雅黑" pitchFamily="34" charset="-122"/>
              <a:ea typeface="微软雅黑" pitchFamily="34" charset="-122"/>
            </a:rPr>
            <a:t>数字城市相关标准和制度</a:t>
          </a:r>
        </a:p>
      </dgm:t>
    </dgm:pt>
    <dgm:pt modelId="{B428C020-87EF-485B-94E5-69542C99AA2D}" type="parTrans" cxnId="{78DE8E91-7F14-4A3C-80AA-8201BDE55206}">
      <dgm:prSet/>
      <dgm:spPr/>
      <dgm:t>
        <a:bodyPr/>
        <a:lstStyle/>
        <a:p>
          <a:endParaRPr lang="zh-CN" altLang="en-US"/>
        </a:p>
      </dgm:t>
    </dgm:pt>
    <dgm:pt modelId="{A4D49C02-3682-461D-B020-B2FC2DD4707D}" type="sibTrans" cxnId="{78DE8E91-7F14-4A3C-80AA-8201BDE55206}">
      <dgm:prSet/>
      <dgm:spPr/>
      <dgm:t>
        <a:bodyPr/>
        <a:lstStyle/>
        <a:p>
          <a:endParaRPr lang="zh-CN" altLang="en-US"/>
        </a:p>
      </dgm:t>
    </dgm:pt>
    <dgm:pt modelId="{FDF4A0BA-F2D0-40F6-882E-39E29E0DCF98}" type="pres">
      <dgm:prSet presAssocID="{D1422168-262F-4929-BBBE-2F0CEE78DB30}" presName="vert0" presStyleCnt="0">
        <dgm:presLayoutVars>
          <dgm:dir/>
          <dgm:animOne val="branch"/>
          <dgm:animLvl val="lvl"/>
        </dgm:presLayoutVars>
      </dgm:prSet>
      <dgm:spPr/>
    </dgm:pt>
    <dgm:pt modelId="{7972A88F-DBAD-470F-B01B-A2237F168EC6}" type="pres">
      <dgm:prSet presAssocID="{DD4A1F87-88A1-422F-8AED-705A370F2E18}" presName="thickLine" presStyleLbl="alignNode1" presStyleIdx="0" presStyleCnt="1"/>
      <dgm:spPr/>
    </dgm:pt>
    <dgm:pt modelId="{6B3E1346-B348-4C95-84FB-831EA91512F0}" type="pres">
      <dgm:prSet presAssocID="{DD4A1F87-88A1-422F-8AED-705A370F2E18}" presName="horz1" presStyleCnt="0"/>
      <dgm:spPr/>
    </dgm:pt>
    <dgm:pt modelId="{4C63A029-BC41-45D8-B9B4-AD1BDFC663C0}" type="pres">
      <dgm:prSet presAssocID="{DD4A1F87-88A1-422F-8AED-705A370F2E18}" presName="tx1" presStyleLbl="revTx" presStyleIdx="0" presStyleCnt="6"/>
      <dgm:spPr/>
    </dgm:pt>
    <dgm:pt modelId="{44FE96E9-CDFA-474B-8B5D-787EF146EA5F}" type="pres">
      <dgm:prSet presAssocID="{DD4A1F87-88A1-422F-8AED-705A370F2E18}" presName="vert1" presStyleCnt="0"/>
      <dgm:spPr/>
    </dgm:pt>
    <dgm:pt modelId="{5534E0B6-FF3B-444C-80AE-C790F31A5CCB}" type="pres">
      <dgm:prSet presAssocID="{5C0F03CA-2842-43F7-AFE8-3CA3459F6E4A}" presName="vertSpace2a" presStyleCnt="0"/>
      <dgm:spPr/>
    </dgm:pt>
    <dgm:pt modelId="{496E4027-6058-45A8-B740-A32C2AC25C2C}" type="pres">
      <dgm:prSet presAssocID="{5C0F03CA-2842-43F7-AFE8-3CA3459F6E4A}" presName="horz2" presStyleCnt="0"/>
      <dgm:spPr/>
    </dgm:pt>
    <dgm:pt modelId="{D74F23D0-9E58-4D41-A095-AA757DE196F8}" type="pres">
      <dgm:prSet presAssocID="{5C0F03CA-2842-43F7-AFE8-3CA3459F6E4A}" presName="horzSpace2" presStyleCnt="0"/>
      <dgm:spPr/>
    </dgm:pt>
    <dgm:pt modelId="{0974DCD8-7A0F-4253-A308-BE8A70178B18}" type="pres">
      <dgm:prSet presAssocID="{5C0F03CA-2842-43F7-AFE8-3CA3459F6E4A}" presName="tx2" presStyleLbl="revTx" presStyleIdx="1" presStyleCnt="6"/>
      <dgm:spPr/>
    </dgm:pt>
    <dgm:pt modelId="{7DCA9296-406C-486B-B484-70EE20ECF5EC}" type="pres">
      <dgm:prSet presAssocID="{5C0F03CA-2842-43F7-AFE8-3CA3459F6E4A}" presName="vert2" presStyleCnt="0"/>
      <dgm:spPr/>
    </dgm:pt>
    <dgm:pt modelId="{FCBFC278-2600-459A-9B69-50E6449C003A}" type="pres">
      <dgm:prSet presAssocID="{5C0F03CA-2842-43F7-AFE8-3CA3459F6E4A}" presName="thinLine2b" presStyleLbl="callout" presStyleIdx="0" presStyleCnt="5"/>
      <dgm:spPr/>
    </dgm:pt>
    <dgm:pt modelId="{E087FA21-9696-460F-952F-A2EF5DCD3D77}" type="pres">
      <dgm:prSet presAssocID="{5C0F03CA-2842-43F7-AFE8-3CA3459F6E4A}" presName="vertSpace2b" presStyleCnt="0"/>
      <dgm:spPr/>
    </dgm:pt>
    <dgm:pt modelId="{8C00B43D-25DE-4FB0-9308-3A820CE71B90}" type="pres">
      <dgm:prSet presAssocID="{4729397D-DAD9-45E4-9A78-5AB41C17F7E7}" presName="horz2" presStyleCnt="0"/>
      <dgm:spPr/>
    </dgm:pt>
    <dgm:pt modelId="{02567265-29B8-4BCB-A564-8CF72554D451}" type="pres">
      <dgm:prSet presAssocID="{4729397D-DAD9-45E4-9A78-5AB41C17F7E7}" presName="horzSpace2" presStyleCnt="0"/>
      <dgm:spPr/>
    </dgm:pt>
    <dgm:pt modelId="{3EE1FFF7-5BAB-46E2-8C1C-144CFB3DAAFD}" type="pres">
      <dgm:prSet presAssocID="{4729397D-DAD9-45E4-9A78-5AB41C17F7E7}" presName="tx2" presStyleLbl="revTx" presStyleIdx="2" presStyleCnt="6"/>
      <dgm:spPr/>
    </dgm:pt>
    <dgm:pt modelId="{B58EF4B3-7FD5-4809-A2E4-737CC6D2D743}" type="pres">
      <dgm:prSet presAssocID="{4729397D-DAD9-45E4-9A78-5AB41C17F7E7}" presName="vert2" presStyleCnt="0"/>
      <dgm:spPr/>
    </dgm:pt>
    <dgm:pt modelId="{341E7ABF-3890-4351-B6F3-DFFAD5ABB012}" type="pres">
      <dgm:prSet presAssocID="{4729397D-DAD9-45E4-9A78-5AB41C17F7E7}" presName="thinLine2b" presStyleLbl="callout" presStyleIdx="1" presStyleCnt="5"/>
      <dgm:spPr/>
    </dgm:pt>
    <dgm:pt modelId="{6330B5BD-AFCD-4989-8046-148CD11E2CC6}" type="pres">
      <dgm:prSet presAssocID="{4729397D-DAD9-45E4-9A78-5AB41C17F7E7}" presName="vertSpace2b" presStyleCnt="0"/>
      <dgm:spPr/>
    </dgm:pt>
    <dgm:pt modelId="{90DE9920-FBC6-406F-8824-595CFED00190}" type="pres">
      <dgm:prSet presAssocID="{9D0DC97E-7A1D-4375-92F4-CDADC4753B4C}" presName="horz2" presStyleCnt="0"/>
      <dgm:spPr/>
    </dgm:pt>
    <dgm:pt modelId="{4BA09446-F944-4996-8588-96828765CDBD}" type="pres">
      <dgm:prSet presAssocID="{9D0DC97E-7A1D-4375-92F4-CDADC4753B4C}" presName="horzSpace2" presStyleCnt="0"/>
      <dgm:spPr/>
    </dgm:pt>
    <dgm:pt modelId="{F095C2F1-A6CB-44DB-8952-D1FE9946F866}" type="pres">
      <dgm:prSet presAssocID="{9D0DC97E-7A1D-4375-92F4-CDADC4753B4C}" presName="tx2" presStyleLbl="revTx" presStyleIdx="3" presStyleCnt="6"/>
      <dgm:spPr/>
    </dgm:pt>
    <dgm:pt modelId="{3922B076-8872-4DC9-A2CB-741AD8C0C4D4}" type="pres">
      <dgm:prSet presAssocID="{9D0DC97E-7A1D-4375-92F4-CDADC4753B4C}" presName="vert2" presStyleCnt="0"/>
      <dgm:spPr/>
    </dgm:pt>
    <dgm:pt modelId="{9F47B79D-B2C8-431A-8520-123423359F53}" type="pres">
      <dgm:prSet presAssocID="{9D0DC97E-7A1D-4375-92F4-CDADC4753B4C}" presName="thinLine2b" presStyleLbl="callout" presStyleIdx="2" presStyleCnt="5"/>
      <dgm:spPr/>
    </dgm:pt>
    <dgm:pt modelId="{1C15295C-C9F4-4D61-BD5C-BB525FDB6305}" type="pres">
      <dgm:prSet presAssocID="{9D0DC97E-7A1D-4375-92F4-CDADC4753B4C}" presName="vertSpace2b" presStyleCnt="0"/>
      <dgm:spPr/>
    </dgm:pt>
    <dgm:pt modelId="{D7C440AE-7E04-4022-B374-2D1745DE32C2}" type="pres">
      <dgm:prSet presAssocID="{0DCE0D5D-B3F7-4DB4-BD35-FF6B42AC4EE9}" presName="horz2" presStyleCnt="0"/>
      <dgm:spPr/>
    </dgm:pt>
    <dgm:pt modelId="{0CE1071E-0B31-4B5C-BC65-06F6AA474C78}" type="pres">
      <dgm:prSet presAssocID="{0DCE0D5D-B3F7-4DB4-BD35-FF6B42AC4EE9}" presName="horzSpace2" presStyleCnt="0"/>
      <dgm:spPr/>
    </dgm:pt>
    <dgm:pt modelId="{9CC4CBAB-8B37-43F4-8336-00356EB999C6}" type="pres">
      <dgm:prSet presAssocID="{0DCE0D5D-B3F7-4DB4-BD35-FF6B42AC4EE9}" presName="tx2" presStyleLbl="revTx" presStyleIdx="4" presStyleCnt="6"/>
      <dgm:spPr/>
    </dgm:pt>
    <dgm:pt modelId="{3DE07CEF-9B67-4ECB-9918-613C44EAF448}" type="pres">
      <dgm:prSet presAssocID="{0DCE0D5D-B3F7-4DB4-BD35-FF6B42AC4EE9}" presName="vert2" presStyleCnt="0"/>
      <dgm:spPr/>
    </dgm:pt>
    <dgm:pt modelId="{27A601BA-7C72-4A72-8EC9-4FAC5FEB13E7}" type="pres">
      <dgm:prSet presAssocID="{0DCE0D5D-B3F7-4DB4-BD35-FF6B42AC4EE9}" presName="thinLine2b" presStyleLbl="callout" presStyleIdx="3" presStyleCnt="5"/>
      <dgm:spPr/>
    </dgm:pt>
    <dgm:pt modelId="{6B294365-14B4-4DB3-B1FE-B7E8A633ACED}" type="pres">
      <dgm:prSet presAssocID="{0DCE0D5D-B3F7-4DB4-BD35-FF6B42AC4EE9}" presName="vertSpace2b" presStyleCnt="0"/>
      <dgm:spPr/>
    </dgm:pt>
    <dgm:pt modelId="{2BBA3B3A-A01D-41E1-8E40-00C3395CBEB1}" type="pres">
      <dgm:prSet presAssocID="{A3474194-9004-4AC9-81D3-4A82C387A8C1}" presName="horz2" presStyleCnt="0"/>
      <dgm:spPr/>
    </dgm:pt>
    <dgm:pt modelId="{B28ECE1E-A94B-41FA-80C0-A1903909C982}" type="pres">
      <dgm:prSet presAssocID="{A3474194-9004-4AC9-81D3-4A82C387A8C1}" presName="horzSpace2" presStyleCnt="0"/>
      <dgm:spPr/>
    </dgm:pt>
    <dgm:pt modelId="{D3610B3B-306D-4E3C-8845-45480F0288A1}" type="pres">
      <dgm:prSet presAssocID="{A3474194-9004-4AC9-81D3-4A82C387A8C1}" presName="tx2" presStyleLbl="revTx" presStyleIdx="5" presStyleCnt="6"/>
      <dgm:spPr/>
    </dgm:pt>
    <dgm:pt modelId="{FCA1C7CE-2CA9-44E4-98E3-DA8ECC9BB545}" type="pres">
      <dgm:prSet presAssocID="{A3474194-9004-4AC9-81D3-4A82C387A8C1}" presName="vert2" presStyleCnt="0"/>
      <dgm:spPr/>
    </dgm:pt>
    <dgm:pt modelId="{009F089B-BD17-4B01-A193-28D243FD8EDE}" type="pres">
      <dgm:prSet presAssocID="{A3474194-9004-4AC9-81D3-4A82C387A8C1}" presName="thinLine2b" presStyleLbl="callout" presStyleIdx="4" presStyleCnt="5"/>
      <dgm:spPr/>
    </dgm:pt>
    <dgm:pt modelId="{6D427479-1E96-4693-BF1D-6EE5BD6F55CD}" type="pres">
      <dgm:prSet presAssocID="{A3474194-9004-4AC9-81D3-4A82C387A8C1}" presName="vertSpace2b" presStyleCnt="0"/>
      <dgm:spPr/>
    </dgm:pt>
  </dgm:ptLst>
  <dgm:cxnLst>
    <dgm:cxn modelId="{3207BE0F-EA0A-48E8-A431-CC2AF2663C76}" srcId="{DD4A1F87-88A1-422F-8AED-705A370F2E18}" destId="{A3474194-9004-4AC9-81D3-4A82C387A8C1}" srcOrd="4" destOrd="0" parTransId="{5DE7F032-D852-4DB7-8427-4DBC5E8A35B2}" sibTransId="{795C4384-12D0-4B4B-947E-E2AFA2572FCA}"/>
    <dgm:cxn modelId="{72267E19-B918-42F1-8D0F-A3853815A3F2}" srcId="{DD4A1F87-88A1-422F-8AED-705A370F2E18}" destId="{0DCE0D5D-B3F7-4DB4-BD35-FF6B42AC4EE9}" srcOrd="3" destOrd="0" parTransId="{8D9A092E-8060-4C41-9174-E0612F1E9B89}" sibTransId="{1E2951E8-3A0E-4468-8735-5C64088D9CFD}"/>
    <dgm:cxn modelId="{BB116CCD-92AC-4B28-82DA-2BEEAD545ED0}" type="presOf" srcId="{DD4A1F87-88A1-422F-8AED-705A370F2E18}" destId="{4C63A029-BC41-45D8-B9B4-AD1BDFC663C0}" srcOrd="0" destOrd="0" presId="urn:microsoft.com/office/officeart/2008/layout/LinedList"/>
    <dgm:cxn modelId="{78DE8E91-7F14-4A3C-80AA-8201BDE55206}" srcId="{DD4A1F87-88A1-422F-8AED-705A370F2E18}" destId="{4729397D-DAD9-45E4-9A78-5AB41C17F7E7}" srcOrd="1" destOrd="0" parTransId="{B428C020-87EF-485B-94E5-69542C99AA2D}" sibTransId="{A4D49C02-3682-461D-B020-B2FC2DD4707D}"/>
    <dgm:cxn modelId="{4D0E3AEF-D232-4D7B-ADE7-A48ACEDB3EEC}" type="presOf" srcId="{5C0F03CA-2842-43F7-AFE8-3CA3459F6E4A}" destId="{0974DCD8-7A0F-4253-A308-BE8A70178B18}" srcOrd="0" destOrd="0" presId="urn:microsoft.com/office/officeart/2008/layout/LinedList"/>
    <dgm:cxn modelId="{AA54F711-5452-4B03-AD99-1989CDA02AEE}" type="presOf" srcId="{0DCE0D5D-B3F7-4DB4-BD35-FF6B42AC4EE9}" destId="{9CC4CBAB-8B37-43F4-8336-00356EB999C6}" srcOrd="0" destOrd="0" presId="urn:microsoft.com/office/officeart/2008/layout/LinedList"/>
    <dgm:cxn modelId="{D21AE2C5-0147-42E4-B88D-68F3146F2B7F}" srcId="{D1422168-262F-4929-BBBE-2F0CEE78DB30}" destId="{DD4A1F87-88A1-422F-8AED-705A370F2E18}" srcOrd="0" destOrd="0" parTransId="{23AE0505-A595-459B-BC6D-F7E2B4455E08}" sibTransId="{C608EE19-FF59-4829-BFA3-3C6D36949FA9}"/>
    <dgm:cxn modelId="{0D4985FE-BE01-4494-B221-846AEFA0AC68}" srcId="{DD4A1F87-88A1-422F-8AED-705A370F2E18}" destId="{9D0DC97E-7A1D-4375-92F4-CDADC4753B4C}" srcOrd="2" destOrd="0" parTransId="{8D8AEA63-DD0C-45BA-8768-0A4EBC74FA49}" sibTransId="{43901EE1-EDD9-42CD-9546-707847D3B2CD}"/>
    <dgm:cxn modelId="{90878650-FF0E-476E-8960-8B97A66CA79C}" srcId="{DD4A1F87-88A1-422F-8AED-705A370F2E18}" destId="{5C0F03CA-2842-43F7-AFE8-3CA3459F6E4A}" srcOrd="0" destOrd="0" parTransId="{3F94994D-A080-44C9-9295-0A006BA1A1D4}" sibTransId="{ED5499EA-1352-44BB-9469-1BC06E5AA19D}"/>
    <dgm:cxn modelId="{93820E20-0B4E-46E0-A3A4-801F93DA4262}" type="presOf" srcId="{9D0DC97E-7A1D-4375-92F4-CDADC4753B4C}" destId="{F095C2F1-A6CB-44DB-8952-D1FE9946F866}" srcOrd="0" destOrd="0" presId="urn:microsoft.com/office/officeart/2008/layout/LinedList"/>
    <dgm:cxn modelId="{11B99937-69C0-4579-921F-74F9062505AA}" type="presOf" srcId="{4729397D-DAD9-45E4-9A78-5AB41C17F7E7}" destId="{3EE1FFF7-5BAB-46E2-8C1C-144CFB3DAAFD}" srcOrd="0" destOrd="0" presId="urn:microsoft.com/office/officeart/2008/layout/LinedList"/>
    <dgm:cxn modelId="{45E891F7-17BA-466E-BC5E-01361781AA56}" type="presOf" srcId="{A3474194-9004-4AC9-81D3-4A82C387A8C1}" destId="{D3610B3B-306D-4E3C-8845-45480F0288A1}" srcOrd="0" destOrd="0" presId="urn:microsoft.com/office/officeart/2008/layout/LinedList"/>
    <dgm:cxn modelId="{A0577BAD-9AB7-491B-9639-1FF1BADC43D9}" type="presOf" srcId="{D1422168-262F-4929-BBBE-2F0CEE78DB30}" destId="{FDF4A0BA-F2D0-40F6-882E-39E29E0DCF98}" srcOrd="0" destOrd="0" presId="urn:microsoft.com/office/officeart/2008/layout/LinedList"/>
    <dgm:cxn modelId="{0115786E-28D9-47FF-877A-E84E86F36732}" type="presParOf" srcId="{FDF4A0BA-F2D0-40F6-882E-39E29E0DCF98}" destId="{7972A88F-DBAD-470F-B01B-A2237F168EC6}" srcOrd="0" destOrd="0" presId="urn:microsoft.com/office/officeart/2008/layout/LinedList"/>
    <dgm:cxn modelId="{F8CCE1E9-CE73-4483-A897-71F078F82B69}" type="presParOf" srcId="{FDF4A0BA-F2D0-40F6-882E-39E29E0DCF98}" destId="{6B3E1346-B348-4C95-84FB-831EA91512F0}" srcOrd="1" destOrd="0" presId="urn:microsoft.com/office/officeart/2008/layout/LinedList"/>
    <dgm:cxn modelId="{1D950001-6ED5-409C-A02D-67B85E27ADA1}" type="presParOf" srcId="{6B3E1346-B348-4C95-84FB-831EA91512F0}" destId="{4C63A029-BC41-45D8-B9B4-AD1BDFC663C0}" srcOrd="0" destOrd="0" presId="urn:microsoft.com/office/officeart/2008/layout/LinedList"/>
    <dgm:cxn modelId="{4013E354-9083-44A0-A224-E8FF22ECC2F0}" type="presParOf" srcId="{6B3E1346-B348-4C95-84FB-831EA91512F0}" destId="{44FE96E9-CDFA-474B-8B5D-787EF146EA5F}" srcOrd="1" destOrd="0" presId="urn:microsoft.com/office/officeart/2008/layout/LinedList"/>
    <dgm:cxn modelId="{3C37BC18-A3A6-4A79-A4A2-6F405B707FF9}" type="presParOf" srcId="{44FE96E9-CDFA-474B-8B5D-787EF146EA5F}" destId="{5534E0B6-FF3B-444C-80AE-C790F31A5CCB}" srcOrd="0" destOrd="0" presId="urn:microsoft.com/office/officeart/2008/layout/LinedList"/>
    <dgm:cxn modelId="{80B8386C-E943-42A3-A537-D795BD75F626}" type="presParOf" srcId="{44FE96E9-CDFA-474B-8B5D-787EF146EA5F}" destId="{496E4027-6058-45A8-B740-A32C2AC25C2C}" srcOrd="1" destOrd="0" presId="urn:microsoft.com/office/officeart/2008/layout/LinedList"/>
    <dgm:cxn modelId="{71F49F7A-39E7-47E4-A0E4-E05E6AF2B106}" type="presParOf" srcId="{496E4027-6058-45A8-B740-A32C2AC25C2C}" destId="{D74F23D0-9E58-4D41-A095-AA757DE196F8}" srcOrd="0" destOrd="0" presId="urn:microsoft.com/office/officeart/2008/layout/LinedList"/>
    <dgm:cxn modelId="{F69E5E06-7570-4CF2-823C-85BF74EEC9B2}" type="presParOf" srcId="{496E4027-6058-45A8-B740-A32C2AC25C2C}" destId="{0974DCD8-7A0F-4253-A308-BE8A70178B18}" srcOrd="1" destOrd="0" presId="urn:microsoft.com/office/officeart/2008/layout/LinedList"/>
    <dgm:cxn modelId="{86AAE9A1-55F7-4FAE-A630-E8EA2DB1944E}" type="presParOf" srcId="{496E4027-6058-45A8-B740-A32C2AC25C2C}" destId="{7DCA9296-406C-486B-B484-70EE20ECF5EC}" srcOrd="2" destOrd="0" presId="urn:microsoft.com/office/officeart/2008/layout/LinedList"/>
    <dgm:cxn modelId="{A0DCA143-12C8-47D0-8C81-2F39D3DB2EC8}" type="presParOf" srcId="{44FE96E9-CDFA-474B-8B5D-787EF146EA5F}" destId="{FCBFC278-2600-459A-9B69-50E6449C003A}" srcOrd="2" destOrd="0" presId="urn:microsoft.com/office/officeart/2008/layout/LinedList"/>
    <dgm:cxn modelId="{F4B8AD76-1186-489A-A5A5-2C89BD76944F}" type="presParOf" srcId="{44FE96E9-CDFA-474B-8B5D-787EF146EA5F}" destId="{E087FA21-9696-460F-952F-A2EF5DCD3D77}" srcOrd="3" destOrd="0" presId="urn:microsoft.com/office/officeart/2008/layout/LinedList"/>
    <dgm:cxn modelId="{A79DA746-8A35-45AE-A02A-3A06A0B805F2}" type="presParOf" srcId="{44FE96E9-CDFA-474B-8B5D-787EF146EA5F}" destId="{8C00B43D-25DE-4FB0-9308-3A820CE71B90}" srcOrd="4" destOrd="0" presId="urn:microsoft.com/office/officeart/2008/layout/LinedList"/>
    <dgm:cxn modelId="{C882C53A-3C81-4038-9949-E4738F3EB495}" type="presParOf" srcId="{8C00B43D-25DE-4FB0-9308-3A820CE71B90}" destId="{02567265-29B8-4BCB-A564-8CF72554D451}" srcOrd="0" destOrd="0" presId="urn:microsoft.com/office/officeart/2008/layout/LinedList"/>
    <dgm:cxn modelId="{724D4456-DA37-45F4-99FB-678C231F7E48}" type="presParOf" srcId="{8C00B43D-25DE-4FB0-9308-3A820CE71B90}" destId="{3EE1FFF7-5BAB-46E2-8C1C-144CFB3DAAFD}" srcOrd="1" destOrd="0" presId="urn:microsoft.com/office/officeart/2008/layout/LinedList"/>
    <dgm:cxn modelId="{62063059-AE93-4566-8C5F-BA42125E7D41}" type="presParOf" srcId="{8C00B43D-25DE-4FB0-9308-3A820CE71B90}" destId="{B58EF4B3-7FD5-4809-A2E4-737CC6D2D743}" srcOrd="2" destOrd="0" presId="urn:microsoft.com/office/officeart/2008/layout/LinedList"/>
    <dgm:cxn modelId="{65F29D54-8E04-41F9-A165-1713C7BE81AC}" type="presParOf" srcId="{44FE96E9-CDFA-474B-8B5D-787EF146EA5F}" destId="{341E7ABF-3890-4351-B6F3-DFFAD5ABB012}" srcOrd="5" destOrd="0" presId="urn:microsoft.com/office/officeart/2008/layout/LinedList"/>
    <dgm:cxn modelId="{521D87A4-A47F-4057-94A0-23EC7E59C029}" type="presParOf" srcId="{44FE96E9-CDFA-474B-8B5D-787EF146EA5F}" destId="{6330B5BD-AFCD-4989-8046-148CD11E2CC6}" srcOrd="6" destOrd="0" presId="urn:microsoft.com/office/officeart/2008/layout/LinedList"/>
    <dgm:cxn modelId="{5C8134C4-E6E9-4EFC-A284-3ECB826AD808}" type="presParOf" srcId="{44FE96E9-CDFA-474B-8B5D-787EF146EA5F}" destId="{90DE9920-FBC6-406F-8824-595CFED00190}" srcOrd="7" destOrd="0" presId="urn:microsoft.com/office/officeart/2008/layout/LinedList"/>
    <dgm:cxn modelId="{C40CBFC4-07F5-4B77-A5D2-1391B0515387}" type="presParOf" srcId="{90DE9920-FBC6-406F-8824-595CFED00190}" destId="{4BA09446-F944-4996-8588-96828765CDBD}" srcOrd="0" destOrd="0" presId="urn:microsoft.com/office/officeart/2008/layout/LinedList"/>
    <dgm:cxn modelId="{C65178B2-B0F1-4414-B2AE-3383D5835930}" type="presParOf" srcId="{90DE9920-FBC6-406F-8824-595CFED00190}" destId="{F095C2F1-A6CB-44DB-8952-D1FE9946F866}" srcOrd="1" destOrd="0" presId="urn:microsoft.com/office/officeart/2008/layout/LinedList"/>
    <dgm:cxn modelId="{E6014616-7FEA-425E-BAE0-3277290B60A4}" type="presParOf" srcId="{90DE9920-FBC6-406F-8824-595CFED00190}" destId="{3922B076-8872-4DC9-A2CB-741AD8C0C4D4}" srcOrd="2" destOrd="0" presId="urn:microsoft.com/office/officeart/2008/layout/LinedList"/>
    <dgm:cxn modelId="{F6F19A61-48F4-401B-8D03-74D994FA25A3}" type="presParOf" srcId="{44FE96E9-CDFA-474B-8B5D-787EF146EA5F}" destId="{9F47B79D-B2C8-431A-8520-123423359F53}" srcOrd="8" destOrd="0" presId="urn:microsoft.com/office/officeart/2008/layout/LinedList"/>
    <dgm:cxn modelId="{3EF6445E-792C-48DC-A954-F1D9C83C754D}" type="presParOf" srcId="{44FE96E9-CDFA-474B-8B5D-787EF146EA5F}" destId="{1C15295C-C9F4-4D61-BD5C-BB525FDB6305}" srcOrd="9" destOrd="0" presId="urn:microsoft.com/office/officeart/2008/layout/LinedList"/>
    <dgm:cxn modelId="{1F3987D9-FB28-4C5C-B0C7-8AE3B297EA06}" type="presParOf" srcId="{44FE96E9-CDFA-474B-8B5D-787EF146EA5F}" destId="{D7C440AE-7E04-4022-B374-2D1745DE32C2}" srcOrd="10" destOrd="0" presId="urn:microsoft.com/office/officeart/2008/layout/LinedList"/>
    <dgm:cxn modelId="{D2582E67-BAEE-49D4-9C56-8FCFB28E33C8}" type="presParOf" srcId="{D7C440AE-7E04-4022-B374-2D1745DE32C2}" destId="{0CE1071E-0B31-4B5C-BC65-06F6AA474C78}" srcOrd="0" destOrd="0" presId="urn:microsoft.com/office/officeart/2008/layout/LinedList"/>
    <dgm:cxn modelId="{2CFA1231-59C1-4BDF-A049-B76129E6A378}" type="presParOf" srcId="{D7C440AE-7E04-4022-B374-2D1745DE32C2}" destId="{9CC4CBAB-8B37-43F4-8336-00356EB999C6}" srcOrd="1" destOrd="0" presId="urn:microsoft.com/office/officeart/2008/layout/LinedList"/>
    <dgm:cxn modelId="{FF4A8093-755A-4B2C-9A89-E1D04D30A5F4}" type="presParOf" srcId="{D7C440AE-7E04-4022-B374-2D1745DE32C2}" destId="{3DE07CEF-9B67-4ECB-9918-613C44EAF448}" srcOrd="2" destOrd="0" presId="urn:microsoft.com/office/officeart/2008/layout/LinedList"/>
    <dgm:cxn modelId="{C450BC71-09BF-419C-AC28-E806B65A7F88}" type="presParOf" srcId="{44FE96E9-CDFA-474B-8B5D-787EF146EA5F}" destId="{27A601BA-7C72-4A72-8EC9-4FAC5FEB13E7}" srcOrd="11" destOrd="0" presId="urn:microsoft.com/office/officeart/2008/layout/LinedList"/>
    <dgm:cxn modelId="{CFB454FD-C60D-47EA-ABDA-8A5CFF34AD4D}" type="presParOf" srcId="{44FE96E9-CDFA-474B-8B5D-787EF146EA5F}" destId="{6B294365-14B4-4DB3-B1FE-B7E8A633ACED}" srcOrd="12" destOrd="0" presId="urn:microsoft.com/office/officeart/2008/layout/LinedList"/>
    <dgm:cxn modelId="{0A8CD8D6-CCC8-4471-A87F-CA48CCA05634}" type="presParOf" srcId="{44FE96E9-CDFA-474B-8B5D-787EF146EA5F}" destId="{2BBA3B3A-A01D-41E1-8E40-00C3395CBEB1}" srcOrd="13" destOrd="0" presId="urn:microsoft.com/office/officeart/2008/layout/LinedList"/>
    <dgm:cxn modelId="{E8D4E0EB-69A2-4977-9A28-6F52E5EE370A}" type="presParOf" srcId="{2BBA3B3A-A01D-41E1-8E40-00C3395CBEB1}" destId="{B28ECE1E-A94B-41FA-80C0-A1903909C982}" srcOrd="0" destOrd="0" presId="urn:microsoft.com/office/officeart/2008/layout/LinedList"/>
    <dgm:cxn modelId="{3E9AE2AE-03D1-44D6-AA8C-F7E9906B4BFB}" type="presParOf" srcId="{2BBA3B3A-A01D-41E1-8E40-00C3395CBEB1}" destId="{D3610B3B-306D-4E3C-8845-45480F0288A1}" srcOrd="1" destOrd="0" presId="urn:microsoft.com/office/officeart/2008/layout/LinedList"/>
    <dgm:cxn modelId="{787D43A2-E0A4-4A55-AC9A-CA2956D30C21}" type="presParOf" srcId="{2BBA3B3A-A01D-41E1-8E40-00C3395CBEB1}" destId="{FCA1C7CE-2CA9-44E4-98E3-DA8ECC9BB545}" srcOrd="2" destOrd="0" presId="urn:microsoft.com/office/officeart/2008/layout/LinedList"/>
    <dgm:cxn modelId="{CDBEC702-4FEA-4A17-9D13-091CD0A115B5}" type="presParOf" srcId="{44FE96E9-CDFA-474B-8B5D-787EF146EA5F}" destId="{009F089B-BD17-4B01-A193-28D243FD8EDE}" srcOrd="14" destOrd="0" presId="urn:microsoft.com/office/officeart/2008/layout/LinedList"/>
    <dgm:cxn modelId="{D5906477-03FB-49C4-812A-59584E83AB1F}" type="presParOf" srcId="{44FE96E9-CDFA-474B-8B5D-787EF146EA5F}" destId="{6D427479-1E96-4693-BF1D-6EE5BD6F55CD}" srcOrd="15"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9D2253-9C8A-4797-9855-51CFC47D3DCE}" type="doc">
      <dgm:prSet loTypeId="urn:microsoft.com/office/officeart/2005/8/layout/rings+Icon" loCatId="relationship" qsTypeId="urn:microsoft.com/office/officeart/2005/8/quickstyle/3d2" qsCatId="3D" csTypeId="urn:microsoft.com/office/officeart/2005/8/colors/colorful2" csCatId="colorful" phldr="1"/>
      <dgm:spPr/>
      <dgm:t>
        <a:bodyPr/>
        <a:lstStyle/>
        <a:p>
          <a:endParaRPr lang="zh-CN" altLang="en-US"/>
        </a:p>
      </dgm:t>
    </dgm:pt>
    <dgm:pt modelId="{9EE86738-B7DF-465B-9937-AA8D8EE3CD61}">
      <dgm:prSet phldrT="[文本]" custT="1"/>
      <dgm:spPr/>
      <dgm:t>
        <a:bodyPr/>
        <a:lstStyle/>
        <a:p>
          <a:r>
            <a:rPr lang="zh-CN" altLang="en-US" sz="2800" dirty="0">
              <a:latin typeface="微软雅黑" pitchFamily="34" charset="-122"/>
              <a:ea typeface="微软雅黑" pitchFamily="34" charset="-122"/>
            </a:rPr>
            <a:t>数据规范</a:t>
          </a:r>
        </a:p>
      </dgm:t>
    </dgm:pt>
    <dgm:pt modelId="{2B376955-52F8-4143-9BB0-9A121F2C752A}" type="parTrans" cxnId="{9622331C-9B3B-494B-A3C6-7E5694FEBE80}">
      <dgm:prSet/>
      <dgm:spPr/>
      <dgm:t>
        <a:bodyPr/>
        <a:lstStyle/>
        <a:p>
          <a:endParaRPr lang="zh-CN" altLang="en-US"/>
        </a:p>
      </dgm:t>
    </dgm:pt>
    <dgm:pt modelId="{2143CB55-98C5-45A9-ADB3-30AD5F7FC8E8}" type="sibTrans" cxnId="{9622331C-9B3B-494B-A3C6-7E5694FEBE80}">
      <dgm:prSet/>
      <dgm:spPr/>
      <dgm:t>
        <a:bodyPr/>
        <a:lstStyle/>
        <a:p>
          <a:endParaRPr lang="zh-CN" altLang="en-US"/>
        </a:p>
      </dgm:t>
    </dgm:pt>
    <dgm:pt modelId="{EFE42956-FB59-4892-80DE-41DE61B9F35D}">
      <dgm:prSet phldrT="[文本]" custT="1"/>
      <dgm:spPr/>
      <dgm:t>
        <a:bodyPr/>
        <a:lstStyle/>
        <a:p>
          <a:r>
            <a:rPr lang="zh-CN" altLang="en-US" sz="2800" dirty="0">
              <a:latin typeface="微软雅黑" pitchFamily="34" charset="-122"/>
              <a:ea typeface="微软雅黑" pitchFamily="34" charset="-122"/>
            </a:rPr>
            <a:t>应用规范</a:t>
          </a:r>
        </a:p>
      </dgm:t>
    </dgm:pt>
    <dgm:pt modelId="{7D744F05-9221-4FFB-8257-F54AC9AB5AD7}" type="parTrans" cxnId="{08142F0D-C502-4C7C-A075-A181FAEFF727}">
      <dgm:prSet/>
      <dgm:spPr/>
      <dgm:t>
        <a:bodyPr/>
        <a:lstStyle/>
        <a:p>
          <a:endParaRPr lang="zh-CN" altLang="en-US"/>
        </a:p>
      </dgm:t>
    </dgm:pt>
    <dgm:pt modelId="{84BC921A-0A6C-4AB8-B345-1FF7398AF1D3}" type="sibTrans" cxnId="{08142F0D-C502-4C7C-A075-A181FAEFF727}">
      <dgm:prSet/>
      <dgm:spPr/>
      <dgm:t>
        <a:bodyPr/>
        <a:lstStyle/>
        <a:p>
          <a:endParaRPr lang="zh-CN" altLang="en-US"/>
        </a:p>
      </dgm:t>
    </dgm:pt>
    <dgm:pt modelId="{65E065F7-106A-4EA0-87DE-DB9491CDA0BE}">
      <dgm:prSet phldrT="[文本]" custT="1"/>
      <dgm:spPr/>
      <dgm:t>
        <a:bodyPr/>
        <a:lstStyle/>
        <a:p>
          <a:r>
            <a:rPr lang="zh-CN" altLang="en-US" sz="2800" dirty="0">
              <a:latin typeface="微软雅黑" pitchFamily="34" charset="-122"/>
              <a:ea typeface="微软雅黑" pitchFamily="34" charset="-122"/>
            </a:rPr>
            <a:t>安全规范</a:t>
          </a:r>
        </a:p>
      </dgm:t>
    </dgm:pt>
    <dgm:pt modelId="{B7E6868D-5B44-45F6-AFCF-22C42DC2849C}" type="parTrans" cxnId="{76522146-D7C3-43FE-A655-05BA351D3217}">
      <dgm:prSet/>
      <dgm:spPr/>
      <dgm:t>
        <a:bodyPr/>
        <a:lstStyle/>
        <a:p>
          <a:endParaRPr lang="zh-CN" altLang="en-US"/>
        </a:p>
      </dgm:t>
    </dgm:pt>
    <dgm:pt modelId="{BCC46D9A-184F-4D38-9821-04B34422717B}" type="sibTrans" cxnId="{76522146-D7C3-43FE-A655-05BA351D3217}">
      <dgm:prSet/>
      <dgm:spPr/>
      <dgm:t>
        <a:bodyPr/>
        <a:lstStyle/>
        <a:p>
          <a:endParaRPr lang="zh-CN" altLang="en-US"/>
        </a:p>
      </dgm:t>
    </dgm:pt>
    <dgm:pt modelId="{B4B41DDD-79FA-4F46-BD67-054CE1047D8A}">
      <dgm:prSet phldrT="[文本]" custT="1"/>
      <dgm:spPr/>
      <dgm:t>
        <a:bodyPr/>
        <a:lstStyle/>
        <a:p>
          <a:r>
            <a:rPr lang="zh-CN" altLang="en-US" sz="2800" dirty="0">
              <a:latin typeface="微软雅黑" pitchFamily="34" charset="-122"/>
              <a:ea typeface="微软雅黑" pitchFamily="34" charset="-122"/>
            </a:rPr>
            <a:t>服务规范</a:t>
          </a:r>
        </a:p>
      </dgm:t>
    </dgm:pt>
    <dgm:pt modelId="{22AEA2BF-6490-4E88-9B7A-120187F96809}" type="parTrans" cxnId="{1A86D307-61F3-4224-8EC2-0FD4850E5126}">
      <dgm:prSet/>
      <dgm:spPr/>
      <dgm:t>
        <a:bodyPr/>
        <a:lstStyle/>
        <a:p>
          <a:endParaRPr lang="zh-CN" altLang="en-US"/>
        </a:p>
      </dgm:t>
    </dgm:pt>
    <dgm:pt modelId="{C2DCEC2C-66F5-4863-B09B-A853BD0B00E6}" type="sibTrans" cxnId="{1A86D307-61F3-4224-8EC2-0FD4850E5126}">
      <dgm:prSet/>
      <dgm:spPr/>
      <dgm:t>
        <a:bodyPr/>
        <a:lstStyle/>
        <a:p>
          <a:endParaRPr lang="zh-CN" altLang="en-US"/>
        </a:p>
      </dgm:t>
    </dgm:pt>
    <dgm:pt modelId="{BCA10B36-3F69-4C25-93F8-1C9F6F91F4F2}" type="pres">
      <dgm:prSet presAssocID="{C99D2253-9C8A-4797-9855-51CFC47D3DCE}" presName="Name0" presStyleCnt="0">
        <dgm:presLayoutVars>
          <dgm:chMax val="7"/>
          <dgm:dir/>
          <dgm:resizeHandles val="exact"/>
        </dgm:presLayoutVars>
      </dgm:prSet>
      <dgm:spPr/>
    </dgm:pt>
    <dgm:pt modelId="{76099087-239C-471D-A305-F37C1080294E}" type="pres">
      <dgm:prSet presAssocID="{C99D2253-9C8A-4797-9855-51CFC47D3DCE}" presName="ellipse1" presStyleLbl="vennNode1" presStyleIdx="0" presStyleCnt="4" custLinFactX="-10845" custLinFactNeighborX="-100000" custLinFactNeighborY="32268">
        <dgm:presLayoutVars>
          <dgm:bulletEnabled val="1"/>
        </dgm:presLayoutVars>
      </dgm:prSet>
      <dgm:spPr/>
    </dgm:pt>
    <dgm:pt modelId="{0659DC5C-0AAC-49BF-92CB-2DAA8262DC4E}" type="pres">
      <dgm:prSet presAssocID="{C99D2253-9C8A-4797-9855-51CFC47D3DCE}" presName="ellipse2" presStyleLbl="vennNode1" presStyleIdx="1" presStyleCnt="4" custLinFactNeighborX="-37240" custLinFactNeighborY="1876">
        <dgm:presLayoutVars>
          <dgm:bulletEnabled val="1"/>
        </dgm:presLayoutVars>
      </dgm:prSet>
      <dgm:spPr/>
    </dgm:pt>
    <dgm:pt modelId="{C7719028-B9E9-48F1-9962-469F377E83E3}" type="pres">
      <dgm:prSet presAssocID="{C99D2253-9C8A-4797-9855-51CFC47D3DCE}" presName="ellipse3" presStyleLbl="vennNode1" presStyleIdx="2" presStyleCnt="4" custLinFactX="58261" custLinFactNeighborX="100000" custLinFactNeighborY="33107">
        <dgm:presLayoutVars>
          <dgm:bulletEnabled val="1"/>
        </dgm:presLayoutVars>
      </dgm:prSet>
      <dgm:spPr/>
    </dgm:pt>
    <dgm:pt modelId="{E42E2102-F3FF-418E-9482-9F7C32601CE8}" type="pres">
      <dgm:prSet presAssocID="{C99D2253-9C8A-4797-9855-51CFC47D3DCE}" presName="ellipse4" presStyleLbl="vennNode1" presStyleIdx="3" presStyleCnt="4" custLinFactNeighborX="-19093" custLinFactNeighborY="-2158">
        <dgm:presLayoutVars>
          <dgm:bulletEnabled val="1"/>
        </dgm:presLayoutVars>
      </dgm:prSet>
      <dgm:spPr/>
    </dgm:pt>
  </dgm:ptLst>
  <dgm:cxnLst>
    <dgm:cxn modelId="{08142F0D-C502-4C7C-A075-A181FAEFF727}" srcId="{C99D2253-9C8A-4797-9855-51CFC47D3DCE}" destId="{EFE42956-FB59-4892-80DE-41DE61B9F35D}" srcOrd="1" destOrd="0" parTransId="{7D744F05-9221-4FFB-8257-F54AC9AB5AD7}" sibTransId="{84BC921A-0A6C-4AB8-B345-1FF7398AF1D3}"/>
    <dgm:cxn modelId="{F495DF90-0F09-49C5-8102-DA3127A62E05}" type="presOf" srcId="{EFE42956-FB59-4892-80DE-41DE61B9F35D}" destId="{0659DC5C-0AAC-49BF-92CB-2DAA8262DC4E}" srcOrd="0" destOrd="0" presId="urn:microsoft.com/office/officeart/2005/8/layout/rings+Icon"/>
    <dgm:cxn modelId="{A77C67AD-31EE-4DD9-BB8B-0681E9A250C2}" type="presOf" srcId="{C99D2253-9C8A-4797-9855-51CFC47D3DCE}" destId="{BCA10B36-3F69-4C25-93F8-1C9F6F91F4F2}" srcOrd="0" destOrd="0" presId="urn:microsoft.com/office/officeart/2005/8/layout/rings+Icon"/>
    <dgm:cxn modelId="{1A86D307-61F3-4224-8EC2-0FD4850E5126}" srcId="{C99D2253-9C8A-4797-9855-51CFC47D3DCE}" destId="{B4B41DDD-79FA-4F46-BD67-054CE1047D8A}" srcOrd="3" destOrd="0" parTransId="{22AEA2BF-6490-4E88-9B7A-120187F96809}" sibTransId="{C2DCEC2C-66F5-4863-B09B-A853BD0B00E6}"/>
    <dgm:cxn modelId="{7F3CC9A8-2BE3-49AE-A0C4-1795627DFF37}" type="presOf" srcId="{9EE86738-B7DF-465B-9937-AA8D8EE3CD61}" destId="{76099087-239C-471D-A305-F37C1080294E}" srcOrd="0" destOrd="0" presId="urn:microsoft.com/office/officeart/2005/8/layout/rings+Icon"/>
    <dgm:cxn modelId="{EEED6A11-FB18-441A-A185-3F2C6BC90332}" type="presOf" srcId="{65E065F7-106A-4EA0-87DE-DB9491CDA0BE}" destId="{C7719028-B9E9-48F1-9962-469F377E83E3}" srcOrd="0" destOrd="0" presId="urn:microsoft.com/office/officeart/2005/8/layout/rings+Icon"/>
    <dgm:cxn modelId="{76522146-D7C3-43FE-A655-05BA351D3217}" srcId="{C99D2253-9C8A-4797-9855-51CFC47D3DCE}" destId="{65E065F7-106A-4EA0-87DE-DB9491CDA0BE}" srcOrd="2" destOrd="0" parTransId="{B7E6868D-5B44-45F6-AFCF-22C42DC2849C}" sibTransId="{BCC46D9A-184F-4D38-9821-04B34422717B}"/>
    <dgm:cxn modelId="{DE9D639D-4E13-469F-893F-EC167F2463DE}" type="presOf" srcId="{B4B41DDD-79FA-4F46-BD67-054CE1047D8A}" destId="{E42E2102-F3FF-418E-9482-9F7C32601CE8}" srcOrd="0" destOrd="0" presId="urn:microsoft.com/office/officeart/2005/8/layout/rings+Icon"/>
    <dgm:cxn modelId="{9622331C-9B3B-494B-A3C6-7E5694FEBE80}" srcId="{C99D2253-9C8A-4797-9855-51CFC47D3DCE}" destId="{9EE86738-B7DF-465B-9937-AA8D8EE3CD61}" srcOrd="0" destOrd="0" parTransId="{2B376955-52F8-4143-9BB0-9A121F2C752A}" sibTransId="{2143CB55-98C5-45A9-ADB3-30AD5F7FC8E8}"/>
    <dgm:cxn modelId="{7145AB1B-2412-4248-99F9-500DEE66710A}" type="presParOf" srcId="{BCA10B36-3F69-4C25-93F8-1C9F6F91F4F2}" destId="{76099087-239C-471D-A305-F37C1080294E}" srcOrd="0" destOrd="0" presId="urn:microsoft.com/office/officeart/2005/8/layout/rings+Icon"/>
    <dgm:cxn modelId="{59BE3D84-7933-4091-B7E5-6B8040C654E9}" type="presParOf" srcId="{BCA10B36-3F69-4C25-93F8-1C9F6F91F4F2}" destId="{0659DC5C-0AAC-49BF-92CB-2DAA8262DC4E}" srcOrd="1" destOrd="0" presId="urn:microsoft.com/office/officeart/2005/8/layout/rings+Icon"/>
    <dgm:cxn modelId="{27C4A7C9-94FA-44E3-ADC8-8BC1FDEC2D48}" type="presParOf" srcId="{BCA10B36-3F69-4C25-93F8-1C9F6F91F4F2}" destId="{C7719028-B9E9-48F1-9962-469F377E83E3}" srcOrd="2" destOrd="0" presId="urn:microsoft.com/office/officeart/2005/8/layout/rings+Icon"/>
    <dgm:cxn modelId="{3C699C39-6C54-4083-9BA8-9A86ED53A343}" type="presParOf" srcId="{BCA10B36-3F69-4C25-93F8-1C9F6F91F4F2}" destId="{E42E2102-F3FF-418E-9482-9F7C32601CE8}"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89ABD-DA24-4B1B-8D07-2D2ECC3BDBA6}">
      <dsp:nvSpPr>
        <dsp:cNvPr id="0" name=""/>
        <dsp:cNvSpPr/>
      </dsp:nvSpPr>
      <dsp:spPr>
        <a:xfrm rot="2562098">
          <a:off x="2712985" y="4324499"/>
          <a:ext cx="933443" cy="60468"/>
        </a:xfrm>
        <a:custGeom>
          <a:avLst/>
          <a:gdLst/>
          <a:ahLst/>
          <a:cxnLst/>
          <a:rect l="0" t="0" r="0" b="0"/>
          <a:pathLst>
            <a:path>
              <a:moveTo>
                <a:pt x="0" y="30234"/>
              </a:moveTo>
              <a:lnTo>
                <a:pt x="933443" y="3023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C0694E6-9E3C-48A8-8C73-6DF1A8202C31}">
      <dsp:nvSpPr>
        <dsp:cNvPr id="0" name=""/>
        <dsp:cNvSpPr/>
      </dsp:nvSpPr>
      <dsp:spPr>
        <a:xfrm>
          <a:off x="2836715" y="3051695"/>
          <a:ext cx="1037775" cy="60468"/>
        </a:xfrm>
        <a:custGeom>
          <a:avLst/>
          <a:gdLst/>
          <a:ahLst/>
          <a:cxnLst/>
          <a:rect l="0" t="0" r="0" b="0"/>
          <a:pathLst>
            <a:path>
              <a:moveTo>
                <a:pt x="0" y="30234"/>
              </a:moveTo>
              <a:lnTo>
                <a:pt x="1037775" y="3023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A557D05-9C06-4EE3-A20B-EFF92550735D}">
      <dsp:nvSpPr>
        <dsp:cNvPr id="0" name=""/>
        <dsp:cNvSpPr/>
      </dsp:nvSpPr>
      <dsp:spPr>
        <a:xfrm rot="19037902">
          <a:off x="2712985" y="1778891"/>
          <a:ext cx="933443" cy="60468"/>
        </a:xfrm>
        <a:custGeom>
          <a:avLst/>
          <a:gdLst/>
          <a:ahLst/>
          <a:cxnLst/>
          <a:rect l="0" t="0" r="0" b="0"/>
          <a:pathLst>
            <a:path>
              <a:moveTo>
                <a:pt x="0" y="30234"/>
              </a:moveTo>
              <a:lnTo>
                <a:pt x="933443" y="3023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C1A40E4-9636-44DC-BF34-46EA7CDF987C}">
      <dsp:nvSpPr>
        <dsp:cNvPr id="0" name=""/>
        <dsp:cNvSpPr/>
      </dsp:nvSpPr>
      <dsp:spPr>
        <a:xfrm>
          <a:off x="320099" y="1601567"/>
          <a:ext cx="2960725" cy="296072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BB8B40F-7269-43FB-8373-7D67DDAE5A5A}">
      <dsp:nvSpPr>
        <dsp:cNvPr id="0" name=""/>
        <dsp:cNvSpPr/>
      </dsp:nvSpPr>
      <dsp:spPr>
        <a:xfrm>
          <a:off x="3287228" y="2014"/>
          <a:ext cx="1776435" cy="177643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CN" altLang="en-US" sz="3100" kern="1200" dirty="0"/>
            <a:t>三维化</a:t>
          </a:r>
        </a:p>
      </dsp:txBody>
      <dsp:txXfrm>
        <a:off x="3547381" y="262167"/>
        <a:ext cx="1256129" cy="1256129"/>
      </dsp:txXfrm>
    </dsp:sp>
    <dsp:sp modelId="{1B172377-95EB-4467-A87F-9ECC526BECCC}">
      <dsp:nvSpPr>
        <dsp:cNvPr id="0" name=""/>
        <dsp:cNvSpPr/>
      </dsp:nvSpPr>
      <dsp:spPr>
        <a:xfrm>
          <a:off x="5241307" y="2014"/>
          <a:ext cx="2664653" cy="177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a:t>通过虚拟仿真技术，对园区建筑、植被、市政设施、企业设施、地下管线等三维建模，真实还原园区整体环境</a:t>
          </a:r>
        </a:p>
      </dsp:txBody>
      <dsp:txXfrm>
        <a:off x="5241307" y="2014"/>
        <a:ext cx="2664653" cy="1776435"/>
      </dsp:txXfrm>
    </dsp:sp>
    <dsp:sp modelId="{0F2ABCF9-66C5-461E-BD33-CCE87F508BD3}">
      <dsp:nvSpPr>
        <dsp:cNvPr id="0" name=""/>
        <dsp:cNvSpPr/>
      </dsp:nvSpPr>
      <dsp:spPr>
        <a:xfrm>
          <a:off x="3874491" y="2193712"/>
          <a:ext cx="1776435" cy="177643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CN" altLang="en-US" sz="3100" kern="1200" dirty="0"/>
            <a:t>智能化</a:t>
          </a:r>
        </a:p>
      </dsp:txBody>
      <dsp:txXfrm>
        <a:off x="4134644" y="2453865"/>
        <a:ext cx="1256129" cy="1256129"/>
      </dsp:txXfrm>
    </dsp:sp>
    <dsp:sp modelId="{1F1F93C1-91FE-45AD-9A24-889186AA32DB}">
      <dsp:nvSpPr>
        <dsp:cNvPr id="0" name=""/>
        <dsp:cNvSpPr/>
      </dsp:nvSpPr>
      <dsp:spPr>
        <a:xfrm>
          <a:off x="5828570" y="2193712"/>
          <a:ext cx="2664653" cy="177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a:t>以三维场景为依托，以三维智慧园区平台为核心，融合个终端子系统，结合物联网及时，实现园区智能化管理</a:t>
          </a:r>
        </a:p>
      </dsp:txBody>
      <dsp:txXfrm>
        <a:off x="5828570" y="2193712"/>
        <a:ext cx="2664653" cy="1776435"/>
      </dsp:txXfrm>
    </dsp:sp>
    <dsp:sp modelId="{99EBF99F-B173-45C0-8316-E23990276E7E}">
      <dsp:nvSpPr>
        <dsp:cNvPr id="0" name=""/>
        <dsp:cNvSpPr/>
      </dsp:nvSpPr>
      <dsp:spPr>
        <a:xfrm>
          <a:off x="3287228" y="4385410"/>
          <a:ext cx="1776435" cy="177643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CN" altLang="en-US" sz="3100" kern="1200" dirty="0"/>
            <a:t>人性化</a:t>
          </a:r>
        </a:p>
      </dsp:txBody>
      <dsp:txXfrm>
        <a:off x="3547381" y="4645563"/>
        <a:ext cx="1256129" cy="1256129"/>
      </dsp:txXfrm>
    </dsp:sp>
    <dsp:sp modelId="{4F470FA8-35A5-4CBE-98F4-74CF0390706C}">
      <dsp:nvSpPr>
        <dsp:cNvPr id="0" name=""/>
        <dsp:cNvSpPr/>
      </dsp:nvSpPr>
      <dsp:spPr>
        <a:xfrm>
          <a:off x="5241307" y="4385410"/>
          <a:ext cx="2664653" cy="177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a:t>一切为了用户，为园区企业、居民、物业提供方便快捷的办公环境</a:t>
          </a:r>
        </a:p>
      </dsp:txBody>
      <dsp:txXfrm>
        <a:off x="5241307" y="4385410"/>
        <a:ext cx="2664653" cy="17764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94582-F0D0-4114-BCDF-D022CBD9F016}">
      <dsp:nvSpPr>
        <dsp:cNvPr id="0" name=""/>
        <dsp:cNvSpPr/>
      </dsp:nvSpPr>
      <dsp:spPr>
        <a:xfrm>
          <a:off x="1752811" y="0"/>
          <a:ext cx="2629216" cy="1265174"/>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997B00-3D97-4AA7-A86A-F0E0C80CCAC5}">
      <dsp:nvSpPr>
        <dsp:cNvPr id="0" name=""/>
        <dsp:cNvSpPr/>
      </dsp:nvSpPr>
      <dsp:spPr>
        <a:xfrm>
          <a:off x="0" y="0"/>
          <a:ext cx="1752811" cy="12651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面向互联网、政府内网、企业</a:t>
          </a:r>
          <a:r>
            <a:rPr lang="en-US" altLang="zh-CN" sz="1800" kern="1200" dirty="0"/>
            <a:t>ERP</a:t>
          </a:r>
          <a:endParaRPr lang="zh-CN" altLang="en-US" sz="1800" kern="1200" dirty="0"/>
        </a:p>
      </dsp:txBody>
      <dsp:txXfrm>
        <a:off x="61761" y="61761"/>
        <a:ext cx="1629289" cy="1141652"/>
      </dsp:txXfrm>
    </dsp:sp>
    <dsp:sp modelId="{045534D0-0765-484A-8FAC-FF4E00F8AA64}">
      <dsp:nvSpPr>
        <dsp:cNvPr id="0" name=""/>
        <dsp:cNvSpPr/>
      </dsp:nvSpPr>
      <dsp:spPr>
        <a:xfrm>
          <a:off x="1752811" y="1391692"/>
          <a:ext cx="2629216" cy="1265174"/>
        </a:xfrm>
        <a:prstGeom prst="rightArrow">
          <a:avLst>
            <a:gd name="adj1" fmla="val 75000"/>
            <a:gd name="adj2" fmla="val 50000"/>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sp>
    <dsp:sp modelId="{5F55760A-5668-4907-8D25-73046D14CC65}">
      <dsp:nvSpPr>
        <dsp:cNvPr id="0" name=""/>
        <dsp:cNvSpPr/>
      </dsp:nvSpPr>
      <dsp:spPr>
        <a:xfrm>
          <a:off x="0" y="1391692"/>
          <a:ext cx="1752811" cy="1265174"/>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支持云计算和集群部署</a:t>
          </a:r>
        </a:p>
      </dsp:txBody>
      <dsp:txXfrm>
        <a:off x="61761" y="1453453"/>
        <a:ext cx="1629289" cy="1141652"/>
      </dsp:txXfrm>
    </dsp:sp>
    <dsp:sp modelId="{D665F971-C38F-448B-AF60-97D14736DC9A}">
      <dsp:nvSpPr>
        <dsp:cNvPr id="0" name=""/>
        <dsp:cNvSpPr/>
      </dsp:nvSpPr>
      <dsp:spPr>
        <a:xfrm>
          <a:off x="1752811" y="2783384"/>
          <a:ext cx="2629216" cy="1265174"/>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87FF0F37-7DEE-4AB0-98B2-5C1A9EE5C5FE}">
      <dsp:nvSpPr>
        <dsp:cNvPr id="0" name=""/>
        <dsp:cNvSpPr/>
      </dsp:nvSpPr>
      <dsp:spPr>
        <a:xfrm>
          <a:off x="0" y="2783384"/>
          <a:ext cx="1752811" cy="1265174"/>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数据、服务、平台应用安全</a:t>
          </a:r>
        </a:p>
      </dsp:txBody>
      <dsp:txXfrm>
        <a:off x="61761" y="2845145"/>
        <a:ext cx="1629289" cy="11416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40845-D75F-449A-B812-24E26662BDA6}">
      <dsp:nvSpPr>
        <dsp:cNvPr id="0" name=""/>
        <dsp:cNvSpPr/>
      </dsp:nvSpPr>
      <dsp:spPr>
        <a:xfrm>
          <a:off x="1360586" y="2658957"/>
          <a:ext cx="1581827" cy="1357959"/>
        </a:xfrm>
        <a:prstGeom prst="hexagon">
          <a:avLst>
            <a:gd name="adj" fmla="val 25000"/>
            <a:gd name="vf" fmla="val 1154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市政</a:t>
          </a:r>
        </a:p>
      </dsp:txBody>
      <dsp:txXfrm>
        <a:off x="1605568" y="2869268"/>
        <a:ext cx="1091863" cy="937337"/>
      </dsp:txXfrm>
    </dsp:sp>
    <dsp:sp modelId="{B7714C38-9E33-4FF9-867A-926341902C10}">
      <dsp:nvSpPr>
        <dsp:cNvPr id="0" name=""/>
        <dsp:cNvSpPr/>
      </dsp:nvSpPr>
      <dsp:spPr>
        <a:xfrm>
          <a:off x="1398597" y="3266342"/>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D5022DB-5422-4D18-8B49-FF6BCE011D4F}">
      <dsp:nvSpPr>
        <dsp:cNvPr id="0" name=""/>
        <dsp:cNvSpPr/>
      </dsp:nvSpPr>
      <dsp:spPr>
        <a:xfrm>
          <a:off x="0" y="1908382"/>
          <a:ext cx="1581827" cy="135795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D5837A6-5BAA-4DAC-B94A-48F2F09D4B63}">
      <dsp:nvSpPr>
        <dsp:cNvPr id="0" name=""/>
        <dsp:cNvSpPr/>
      </dsp:nvSpPr>
      <dsp:spPr>
        <a:xfrm>
          <a:off x="1082816" y="3085593"/>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592119"/>
              <a:satOff val="-888"/>
              <a:lumOff val="-144"/>
              <a:alphaOff val="0"/>
            </a:schemeClr>
          </a:solidFill>
          <a:prstDash val="solid"/>
        </a:ln>
        <a:effectLst/>
      </dsp:spPr>
      <dsp:style>
        <a:lnRef idx="1">
          <a:scrgbClr r="0" g="0" b="0"/>
        </a:lnRef>
        <a:fillRef idx="1">
          <a:scrgbClr r="0" g="0" b="0"/>
        </a:fillRef>
        <a:effectRef idx="0">
          <a:scrgbClr r="0" g="0" b="0"/>
        </a:effectRef>
        <a:fontRef idx="minor"/>
      </dsp:style>
    </dsp:sp>
    <dsp:sp modelId="{8C90AAEB-95FD-4126-A6D7-814A421E73B2}">
      <dsp:nvSpPr>
        <dsp:cNvPr id="0" name=""/>
        <dsp:cNvSpPr/>
      </dsp:nvSpPr>
      <dsp:spPr>
        <a:xfrm>
          <a:off x="2722147" y="1903688"/>
          <a:ext cx="1581827" cy="1357959"/>
        </a:xfrm>
        <a:prstGeom prst="hexagon">
          <a:avLst>
            <a:gd name="adj" fmla="val 25000"/>
            <a:gd name="vf" fmla="val 115470"/>
          </a:avLst>
        </a:prstGeom>
        <a:gradFill rotWithShape="0">
          <a:gsLst>
            <a:gs pos="0">
              <a:schemeClr val="accent3">
                <a:hueOff val="1250029"/>
                <a:satOff val="-1876"/>
                <a:lumOff val="-305"/>
                <a:alphaOff val="0"/>
                <a:shade val="51000"/>
                <a:satMod val="130000"/>
              </a:schemeClr>
            </a:gs>
            <a:gs pos="80000">
              <a:schemeClr val="accent3">
                <a:hueOff val="1250029"/>
                <a:satOff val="-1876"/>
                <a:lumOff val="-305"/>
                <a:alphaOff val="0"/>
                <a:shade val="93000"/>
                <a:satMod val="130000"/>
              </a:schemeClr>
            </a:gs>
            <a:gs pos="100000">
              <a:schemeClr val="accent3">
                <a:hueOff val="1250029"/>
                <a:satOff val="-1876"/>
                <a:lumOff val="-305"/>
                <a:alphaOff val="0"/>
                <a:shade val="94000"/>
                <a:satMod val="135000"/>
              </a:schemeClr>
            </a:gs>
          </a:gsLst>
          <a:lin ang="16200000" scaled="0"/>
        </a:gradFill>
        <a:ln w="9525" cap="flat" cmpd="sng" algn="ctr">
          <a:solidFill>
            <a:schemeClr val="accent3">
              <a:hueOff val="1250029"/>
              <a:satOff val="-1876"/>
              <a:lumOff val="-30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公安</a:t>
          </a:r>
        </a:p>
      </dsp:txBody>
      <dsp:txXfrm>
        <a:off x="2967129" y="2113999"/>
        <a:ext cx="1091863" cy="937337"/>
      </dsp:txXfrm>
    </dsp:sp>
    <dsp:sp modelId="{2FEA8FD9-38B9-4AAB-8428-D8B2EB20FD1F}">
      <dsp:nvSpPr>
        <dsp:cNvPr id="0" name=""/>
        <dsp:cNvSpPr/>
      </dsp:nvSpPr>
      <dsp:spPr>
        <a:xfrm>
          <a:off x="3810811" y="3078551"/>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184238"/>
              <a:satOff val="-1777"/>
              <a:lumOff val="-289"/>
              <a:alphaOff val="0"/>
            </a:schemeClr>
          </a:solidFill>
          <a:prstDash val="solid"/>
        </a:ln>
        <a:effectLst/>
      </dsp:spPr>
      <dsp:style>
        <a:lnRef idx="1">
          <a:scrgbClr r="0" g="0" b="0"/>
        </a:lnRef>
        <a:fillRef idx="1">
          <a:scrgbClr r="0" g="0" b="0"/>
        </a:fillRef>
        <a:effectRef idx="0">
          <a:scrgbClr r="0" g="0" b="0"/>
        </a:effectRef>
        <a:fontRef idx="minor"/>
      </dsp:style>
    </dsp:sp>
    <dsp:sp modelId="{7415CFFC-54E6-441B-80E1-D0F33692C665}">
      <dsp:nvSpPr>
        <dsp:cNvPr id="0" name=""/>
        <dsp:cNvSpPr/>
      </dsp:nvSpPr>
      <dsp:spPr>
        <a:xfrm>
          <a:off x="4082733" y="2656023"/>
          <a:ext cx="1581827" cy="1357959"/>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9525" cap="flat" cmpd="sng" algn="ctr">
          <a:solidFill>
            <a:schemeClr val="accent3">
              <a:hueOff val="1250029"/>
              <a:satOff val="-1876"/>
              <a:lumOff val="-305"/>
              <a:alphaOff val="0"/>
            </a:schemeClr>
          </a:solidFill>
          <a:prstDash val="solid"/>
        </a:ln>
        <a:effectLst/>
      </dsp:spPr>
      <dsp:style>
        <a:lnRef idx="1">
          <a:scrgbClr r="0" g="0" b="0"/>
        </a:lnRef>
        <a:fillRef idx="1">
          <a:scrgbClr r="0" g="0" b="0"/>
        </a:fillRef>
        <a:effectRef idx="0">
          <a:scrgbClr r="0" g="0" b="0"/>
        </a:effectRef>
        <a:fontRef idx="minor"/>
      </dsp:style>
    </dsp:sp>
    <dsp:sp modelId="{EFCC6336-1215-42FC-B567-0B3735943E26}">
      <dsp:nvSpPr>
        <dsp:cNvPr id="0" name=""/>
        <dsp:cNvSpPr/>
      </dsp:nvSpPr>
      <dsp:spPr>
        <a:xfrm>
          <a:off x="4120744" y="3260473"/>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776357"/>
              <a:satOff val="-2665"/>
              <a:lumOff val="-433"/>
              <a:alphaOff val="0"/>
            </a:schemeClr>
          </a:solidFill>
          <a:prstDash val="solid"/>
        </a:ln>
        <a:effectLst/>
      </dsp:spPr>
      <dsp:style>
        <a:lnRef idx="1">
          <a:scrgbClr r="0" g="0" b="0"/>
        </a:lnRef>
        <a:fillRef idx="1">
          <a:scrgbClr r="0" g="0" b="0"/>
        </a:fillRef>
        <a:effectRef idx="0">
          <a:scrgbClr r="0" g="0" b="0"/>
        </a:effectRef>
        <a:fontRef idx="minor"/>
      </dsp:style>
    </dsp:sp>
    <dsp:sp modelId="{D83FFC63-01CF-45A7-A310-6A01AF3BA801}">
      <dsp:nvSpPr>
        <dsp:cNvPr id="0" name=""/>
        <dsp:cNvSpPr/>
      </dsp:nvSpPr>
      <dsp:spPr>
        <a:xfrm>
          <a:off x="1360586" y="1157221"/>
          <a:ext cx="1581827" cy="1357959"/>
        </a:xfrm>
        <a:prstGeom prst="hexagon">
          <a:avLst>
            <a:gd name="adj" fmla="val 25000"/>
            <a:gd name="vf" fmla="val 115470"/>
          </a:avLst>
        </a:prstGeom>
        <a:gradFill rotWithShape="0">
          <a:gsLst>
            <a:gs pos="0">
              <a:schemeClr val="accent3">
                <a:hueOff val="2500059"/>
                <a:satOff val="-3751"/>
                <a:lumOff val="-610"/>
                <a:alphaOff val="0"/>
                <a:shade val="51000"/>
                <a:satMod val="130000"/>
              </a:schemeClr>
            </a:gs>
            <a:gs pos="80000">
              <a:schemeClr val="accent3">
                <a:hueOff val="2500059"/>
                <a:satOff val="-3751"/>
                <a:lumOff val="-610"/>
                <a:alphaOff val="0"/>
                <a:shade val="93000"/>
                <a:satMod val="130000"/>
              </a:schemeClr>
            </a:gs>
            <a:gs pos="100000">
              <a:schemeClr val="accent3">
                <a:hueOff val="2500059"/>
                <a:satOff val="-3751"/>
                <a:lumOff val="-610"/>
                <a:alphaOff val="0"/>
                <a:shade val="94000"/>
                <a:satMod val="135000"/>
              </a:schemeClr>
            </a:gs>
          </a:gsLst>
          <a:lin ang="16200000" scaled="0"/>
        </a:gradFill>
        <a:ln w="9525" cap="flat" cmpd="sng" algn="ctr">
          <a:solidFill>
            <a:schemeClr val="accent3">
              <a:hueOff val="2500059"/>
              <a:satOff val="-3751"/>
              <a:lumOff val="-61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规划</a:t>
          </a:r>
        </a:p>
      </dsp:txBody>
      <dsp:txXfrm>
        <a:off x="1605568" y="1367532"/>
        <a:ext cx="1091863" cy="937337"/>
      </dsp:txXfrm>
    </dsp:sp>
    <dsp:sp modelId="{C55B152B-3472-44E5-B1E4-7974504B356D}">
      <dsp:nvSpPr>
        <dsp:cNvPr id="0" name=""/>
        <dsp:cNvSpPr/>
      </dsp:nvSpPr>
      <dsp:spPr>
        <a:xfrm>
          <a:off x="2437554" y="1176000"/>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2368477"/>
              <a:satOff val="-3554"/>
              <a:lumOff val="-578"/>
              <a:alphaOff val="0"/>
            </a:schemeClr>
          </a:solidFill>
          <a:prstDash val="solid"/>
        </a:ln>
        <a:effectLst/>
      </dsp:spPr>
      <dsp:style>
        <a:lnRef idx="1">
          <a:scrgbClr r="0" g="0" b="0"/>
        </a:lnRef>
        <a:fillRef idx="1">
          <a:scrgbClr r="0" g="0" b="0"/>
        </a:fillRef>
        <a:effectRef idx="0">
          <a:scrgbClr r="0" g="0" b="0"/>
        </a:effectRef>
        <a:fontRef idx="minor"/>
      </dsp:style>
    </dsp:sp>
    <dsp:sp modelId="{6C613B10-3B40-4153-9D2C-B41C5A5AAB2E}">
      <dsp:nvSpPr>
        <dsp:cNvPr id="0" name=""/>
        <dsp:cNvSpPr/>
      </dsp:nvSpPr>
      <dsp:spPr>
        <a:xfrm>
          <a:off x="2722147" y="402538"/>
          <a:ext cx="1581827" cy="1357959"/>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9525" cap="flat" cmpd="sng" algn="ctr">
          <a:solidFill>
            <a:schemeClr val="accent3">
              <a:hueOff val="2500059"/>
              <a:satOff val="-3751"/>
              <a:lumOff val="-610"/>
              <a:alphaOff val="0"/>
            </a:schemeClr>
          </a:solidFill>
          <a:prstDash val="solid"/>
        </a:ln>
        <a:effectLst/>
      </dsp:spPr>
      <dsp:style>
        <a:lnRef idx="1">
          <a:scrgbClr r="0" g="0" b="0"/>
        </a:lnRef>
        <a:fillRef idx="1">
          <a:scrgbClr r="0" g="0" b="0"/>
        </a:fillRef>
        <a:effectRef idx="0">
          <a:scrgbClr r="0" g="0" b="0"/>
        </a:effectRef>
        <a:fontRef idx="minor"/>
      </dsp:style>
    </dsp:sp>
    <dsp:sp modelId="{67B06D33-328E-4978-85B7-5ADF36128968}">
      <dsp:nvSpPr>
        <dsp:cNvPr id="0" name=""/>
        <dsp:cNvSpPr/>
      </dsp:nvSpPr>
      <dsp:spPr>
        <a:xfrm>
          <a:off x="2766980" y="1004054"/>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2960596"/>
              <a:satOff val="-4442"/>
              <a:lumOff val="-722"/>
              <a:alphaOff val="0"/>
            </a:schemeClr>
          </a:solidFill>
          <a:prstDash val="solid"/>
        </a:ln>
        <a:effectLst/>
      </dsp:spPr>
      <dsp:style>
        <a:lnRef idx="1">
          <a:scrgbClr r="0" g="0" b="0"/>
        </a:lnRef>
        <a:fillRef idx="1">
          <a:scrgbClr r="0" g="0" b="0"/>
        </a:fillRef>
        <a:effectRef idx="0">
          <a:scrgbClr r="0" g="0" b="0"/>
        </a:effectRef>
        <a:fontRef idx="minor"/>
      </dsp:style>
    </dsp:sp>
    <dsp:sp modelId="{46FCD32B-7E03-46D7-8E56-5256835F3FCA}">
      <dsp:nvSpPr>
        <dsp:cNvPr id="0" name=""/>
        <dsp:cNvSpPr/>
      </dsp:nvSpPr>
      <dsp:spPr>
        <a:xfrm>
          <a:off x="4082733" y="1154873"/>
          <a:ext cx="1581827" cy="1357959"/>
        </a:xfrm>
        <a:prstGeom prst="hexagon">
          <a:avLst>
            <a:gd name="adj" fmla="val 25000"/>
            <a:gd name="vf" fmla="val 11547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w="9525" cap="flat" cmpd="sng" algn="ctr">
          <a:solidFill>
            <a:schemeClr val="accent3">
              <a:hueOff val="3750088"/>
              <a:satOff val="-5627"/>
              <a:lumOff val="-9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应急安防</a:t>
          </a:r>
        </a:p>
      </dsp:txBody>
      <dsp:txXfrm>
        <a:off x="4327715" y="1365184"/>
        <a:ext cx="1091863" cy="937337"/>
      </dsp:txXfrm>
    </dsp:sp>
    <dsp:sp modelId="{E2142392-ED15-49E4-B02E-7FD7B4F39A76}">
      <dsp:nvSpPr>
        <dsp:cNvPr id="0" name=""/>
        <dsp:cNvSpPr/>
      </dsp:nvSpPr>
      <dsp:spPr>
        <a:xfrm>
          <a:off x="5451117" y="1756390"/>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3552715"/>
              <a:satOff val="-5331"/>
              <a:lumOff val="-867"/>
              <a:alphaOff val="0"/>
            </a:schemeClr>
          </a:solidFill>
          <a:prstDash val="solid"/>
        </a:ln>
        <a:effectLst/>
      </dsp:spPr>
      <dsp:style>
        <a:lnRef idx="1">
          <a:scrgbClr r="0" g="0" b="0"/>
        </a:lnRef>
        <a:fillRef idx="1">
          <a:scrgbClr r="0" g="0" b="0"/>
        </a:fillRef>
        <a:effectRef idx="0">
          <a:scrgbClr r="0" g="0" b="0"/>
        </a:effectRef>
        <a:fontRef idx="minor"/>
      </dsp:style>
    </dsp:sp>
    <dsp:sp modelId="{BCD7E49A-F67D-4A32-81C5-02E2EDD4BA72}">
      <dsp:nvSpPr>
        <dsp:cNvPr id="0" name=""/>
        <dsp:cNvSpPr/>
      </dsp:nvSpPr>
      <dsp:spPr>
        <a:xfrm>
          <a:off x="5443320" y="1918359"/>
          <a:ext cx="1581827" cy="1357959"/>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9525" cap="flat" cmpd="sng" algn="ctr">
          <a:solidFill>
            <a:schemeClr val="accent3">
              <a:hueOff val="3750088"/>
              <a:satOff val="-5627"/>
              <a:lumOff val="-915"/>
              <a:alphaOff val="0"/>
            </a:schemeClr>
          </a:solidFill>
          <a:prstDash val="solid"/>
        </a:ln>
        <a:effectLst/>
      </dsp:spPr>
      <dsp:style>
        <a:lnRef idx="1">
          <a:scrgbClr r="0" g="0" b="0"/>
        </a:lnRef>
        <a:fillRef idx="1">
          <a:scrgbClr r="0" g="0" b="0"/>
        </a:fillRef>
        <a:effectRef idx="0">
          <a:scrgbClr r="0" g="0" b="0"/>
        </a:effectRef>
        <a:fontRef idx="minor"/>
      </dsp:style>
    </dsp:sp>
    <dsp:sp modelId="{EF0E41EE-9E8F-438D-AFCE-8813CFEBA442}">
      <dsp:nvSpPr>
        <dsp:cNvPr id="0" name=""/>
        <dsp:cNvSpPr/>
      </dsp:nvSpPr>
      <dsp:spPr>
        <a:xfrm>
          <a:off x="5751304" y="1942419"/>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4144834"/>
              <a:satOff val="-6219"/>
              <a:lumOff val="-1011"/>
              <a:alphaOff val="0"/>
            </a:schemeClr>
          </a:solidFill>
          <a:prstDash val="solid"/>
        </a:ln>
        <a:effectLst/>
      </dsp:spPr>
      <dsp:style>
        <a:lnRef idx="1">
          <a:scrgbClr r="0" g="0" b="0"/>
        </a:lnRef>
        <a:fillRef idx="1">
          <a:scrgbClr r="0" g="0" b="0"/>
        </a:fillRef>
        <a:effectRef idx="0">
          <a:scrgbClr r="0" g="0" b="0"/>
        </a:effectRef>
        <a:fontRef idx="minor"/>
      </dsp:style>
    </dsp:sp>
    <dsp:sp modelId="{4300C670-E25F-4919-840C-8A55943975EA}">
      <dsp:nvSpPr>
        <dsp:cNvPr id="0" name=""/>
        <dsp:cNvSpPr/>
      </dsp:nvSpPr>
      <dsp:spPr>
        <a:xfrm>
          <a:off x="5443320" y="416623"/>
          <a:ext cx="1581827" cy="1357959"/>
        </a:xfrm>
        <a:prstGeom prst="hexagon">
          <a:avLst>
            <a:gd name="adj" fmla="val 25000"/>
            <a:gd name="vf" fmla="val 115470"/>
          </a:avLst>
        </a:prstGeom>
        <a:gradFill rotWithShape="0">
          <a:gsLst>
            <a:gs pos="0">
              <a:schemeClr val="accent3">
                <a:hueOff val="5000117"/>
                <a:satOff val="-7502"/>
                <a:lumOff val="-1220"/>
                <a:alphaOff val="0"/>
                <a:shade val="51000"/>
                <a:satMod val="130000"/>
              </a:schemeClr>
            </a:gs>
            <a:gs pos="80000">
              <a:schemeClr val="accent3">
                <a:hueOff val="5000117"/>
                <a:satOff val="-7502"/>
                <a:lumOff val="-1220"/>
                <a:alphaOff val="0"/>
                <a:shade val="93000"/>
                <a:satMod val="130000"/>
              </a:schemeClr>
            </a:gs>
            <a:gs pos="100000">
              <a:schemeClr val="accent3">
                <a:hueOff val="5000117"/>
                <a:satOff val="-7502"/>
                <a:lumOff val="-1220"/>
                <a:alphaOff val="0"/>
                <a:shade val="94000"/>
                <a:satMod val="135000"/>
              </a:schemeClr>
            </a:gs>
          </a:gsLst>
          <a:lin ang="16200000" scaled="0"/>
        </a:gradFill>
        <a:ln w="9525" cap="flat" cmpd="sng" algn="ctr">
          <a:solidFill>
            <a:schemeClr val="accent3">
              <a:hueOff val="5000117"/>
              <a:satOff val="-7502"/>
              <a:lumOff val="-122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智慧交通</a:t>
          </a:r>
        </a:p>
      </dsp:txBody>
      <dsp:txXfrm>
        <a:off x="5688302" y="626934"/>
        <a:ext cx="1091863" cy="937337"/>
      </dsp:txXfrm>
    </dsp:sp>
    <dsp:sp modelId="{731ACBD0-0FFC-4F78-9F8A-8039D326762A}">
      <dsp:nvSpPr>
        <dsp:cNvPr id="0" name=""/>
        <dsp:cNvSpPr/>
      </dsp:nvSpPr>
      <dsp:spPr>
        <a:xfrm>
          <a:off x="6811703" y="1025768"/>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4736953"/>
              <a:satOff val="-7107"/>
              <a:lumOff val="-1156"/>
              <a:alphaOff val="0"/>
            </a:schemeClr>
          </a:solidFill>
          <a:prstDash val="solid"/>
        </a:ln>
        <a:effectLst/>
      </dsp:spPr>
      <dsp:style>
        <a:lnRef idx="1">
          <a:scrgbClr r="0" g="0" b="0"/>
        </a:lnRef>
        <a:fillRef idx="1">
          <a:scrgbClr r="0" g="0" b="0"/>
        </a:fillRef>
        <a:effectRef idx="0">
          <a:scrgbClr r="0" g="0" b="0"/>
        </a:effectRef>
        <a:fontRef idx="minor"/>
      </dsp:style>
    </dsp:sp>
    <dsp:sp modelId="{CE628CA0-8A5A-4AE3-8AD0-03AD7300421C}">
      <dsp:nvSpPr>
        <dsp:cNvPr id="0" name=""/>
        <dsp:cNvSpPr/>
      </dsp:nvSpPr>
      <dsp:spPr>
        <a:xfrm>
          <a:off x="6804881" y="1174826"/>
          <a:ext cx="1581827" cy="1357959"/>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9525" cap="flat" cmpd="sng" algn="ctr">
          <a:solidFill>
            <a:schemeClr val="accent3">
              <a:hueOff val="5000117"/>
              <a:satOff val="-7502"/>
              <a:lumOff val="-1220"/>
              <a:alphaOff val="0"/>
            </a:schemeClr>
          </a:solidFill>
          <a:prstDash val="solid"/>
        </a:ln>
        <a:effectLst/>
      </dsp:spPr>
      <dsp:style>
        <a:lnRef idx="1">
          <a:scrgbClr r="0" g="0" b="0"/>
        </a:lnRef>
        <a:fillRef idx="1">
          <a:scrgbClr r="0" g="0" b="0"/>
        </a:fillRef>
        <a:effectRef idx="0">
          <a:scrgbClr r="0" g="0" b="0"/>
        </a:effectRef>
        <a:fontRef idx="minor"/>
      </dsp:style>
    </dsp:sp>
    <dsp:sp modelId="{92A8CD6A-A3FA-4878-B185-9264B44F671D}">
      <dsp:nvSpPr>
        <dsp:cNvPr id="0" name=""/>
        <dsp:cNvSpPr/>
      </dsp:nvSpPr>
      <dsp:spPr>
        <a:xfrm>
          <a:off x="7119687" y="1204755"/>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5329072"/>
              <a:satOff val="-7996"/>
              <a:lumOff val="-1300"/>
              <a:alphaOff val="0"/>
            </a:schemeClr>
          </a:solidFill>
          <a:prstDash val="solid"/>
        </a:ln>
        <a:effectLst/>
      </dsp:spPr>
      <dsp:style>
        <a:lnRef idx="1">
          <a:scrgbClr r="0" g="0" b="0"/>
        </a:lnRef>
        <a:fillRef idx="1">
          <a:scrgbClr r="0" g="0" b="0"/>
        </a:fillRef>
        <a:effectRef idx="0">
          <a:scrgbClr r="0" g="0" b="0"/>
        </a:effectRef>
        <a:fontRef idx="minor"/>
      </dsp:style>
    </dsp:sp>
    <dsp:sp modelId="{EC82630D-1666-4B67-9ED7-9599862957D9}">
      <dsp:nvSpPr>
        <dsp:cNvPr id="0" name=""/>
        <dsp:cNvSpPr/>
      </dsp:nvSpPr>
      <dsp:spPr>
        <a:xfrm>
          <a:off x="6804881" y="2673628"/>
          <a:ext cx="1581827" cy="1357959"/>
        </a:xfrm>
        <a:prstGeom prst="hexagon">
          <a:avLst>
            <a:gd name="adj" fmla="val 25000"/>
            <a:gd name="vf" fmla="val 115470"/>
          </a:avLst>
        </a:prstGeom>
        <a:gradFill rotWithShape="0">
          <a:gsLst>
            <a:gs pos="0">
              <a:schemeClr val="accent3">
                <a:hueOff val="6250147"/>
                <a:satOff val="-9378"/>
                <a:lumOff val="-1525"/>
                <a:alphaOff val="0"/>
                <a:shade val="51000"/>
                <a:satMod val="130000"/>
              </a:schemeClr>
            </a:gs>
            <a:gs pos="80000">
              <a:schemeClr val="accent3">
                <a:hueOff val="6250147"/>
                <a:satOff val="-9378"/>
                <a:lumOff val="-1525"/>
                <a:alphaOff val="0"/>
                <a:shade val="93000"/>
                <a:satMod val="130000"/>
              </a:schemeClr>
            </a:gs>
            <a:gs pos="100000">
              <a:schemeClr val="accent3">
                <a:hueOff val="6250147"/>
                <a:satOff val="-9378"/>
                <a:lumOff val="-1525"/>
                <a:alphaOff val="0"/>
                <a:shade val="94000"/>
                <a:satMod val="135000"/>
              </a:schemeClr>
            </a:gs>
          </a:gsLst>
          <a:lin ang="16200000" scaled="0"/>
        </a:gradFill>
        <a:ln w="9525" cap="flat" cmpd="sng" algn="ctr">
          <a:solidFill>
            <a:schemeClr val="accent3">
              <a:hueOff val="6250147"/>
              <a:satOff val="-9378"/>
              <a:lumOff val="-152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数字工厂</a:t>
          </a:r>
        </a:p>
      </dsp:txBody>
      <dsp:txXfrm>
        <a:off x="7049863" y="2883939"/>
        <a:ext cx="1091863" cy="937337"/>
      </dsp:txXfrm>
    </dsp:sp>
    <dsp:sp modelId="{AC23D888-53AB-4A72-BF84-4C9BAD19921D}">
      <dsp:nvSpPr>
        <dsp:cNvPr id="0" name=""/>
        <dsp:cNvSpPr/>
      </dsp:nvSpPr>
      <dsp:spPr>
        <a:xfrm>
          <a:off x="7117738" y="3863163"/>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5921191"/>
              <a:satOff val="-8884"/>
              <a:lumOff val="-1445"/>
              <a:alphaOff val="0"/>
            </a:schemeClr>
          </a:solidFill>
          <a:prstDash val="solid"/>
        </a:ln>
        <a:effectLst/>
      </dsp:spPr>
      <dsp:style>
        <a:lnRef idx="1">
          <a:scrgbClr r="0" g="0" b="0"/>
        </a:lnRef>
        <a:fillRef idx="1">
          <a:scrgbClr r="0" g="0" b="0"/>
        </a:fillRef>
        <a:effectRef idx="0">
          <a:scrgbClr r="0" g="0" b="0"/>
        </a:effectRef>
        <a:fontRef idx="minor"/>
      </dsp:style>
    </dsp:sp>
    <dsp:sp modelId="{F323B18E-F6D9-4E85-8021-7F7CB9635DCB}">
      <dsp:nvSpPr>
        <dsp:cNvPr id="0" name=""/>
        <dsp:cNvSpPr/>
      </dsp:nvSpPr>
      <dsp:spPr>
        <a:xfrm>
          <a:off x="5443320" y="3417161"/>
          <a:ext cx="1581827" cy="1357959"/>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9525" cap="flat" cmpd="sng" algn="ctr">
          <a:solidFill>
            <a:schemeClr val="accent3">
              <a:hueOff val="6250147"/>
              <a:satOff val="-9378"/>
              <a:lumOff val="-1525"/>
              <a:alphaOff val="0"/>
            </a:schemeClr>
          </a:solidFill>
          <a:prstDash val="solid"/>
        </a:ln>
        <a:effectLst/>
      </dsp:spPr>
      <dsp:style>
        <a:lnRef idx="1">
          <a:scrgbClr r="0" g="0" b="0"/>
        </a:lnRef>
        <a:fillRef idx="1">
          <a:scrgbClr r="0" g="0" b="0"/>
        </a:fillRef>
        <a:effectRef idx="0">
          <a:scrgbClr r="0" g="0" b="0"/>
        </a:effectRef>
        <a:fontRef idx="minor"/>
      </dsp:style>
    </dsp:sp>
    <dsp:sp modelId="{B21220B1-58D4-4C25-AED5-A3B23C5A3A52}">
      <dsp:nvSpPr>
        <dsp:cNvPr id="0" name=""/>
        <dsp:cNvSpPr/>
      </dsp:nvSpPr>
      <dsp:spPr>
        <a:xfrm>
          <a:off x="6824373" y="4012808"/>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6513311"/>
              <a:satOff val="-9773"/>
              <a:lumOff val="-1589"/>
              <a:alphaOff val="0"/>
            </a:schemeClr>
          </a:solidFill>
          <a:prstDash val="solid"/>
        </a:ln>
        <a:effectLst/>
      </dsp:spPr>
      <dsp:style>
        <a:lnRef idx="1">
          <a:scrgbClr r="0" g="0" b="0"/>
        </a:lnRef>
        <a:fillRef idx="1">
          <a:scrgbClr r="0" g="0" b="0"/>
        </a:fillRef>
        <a:effectRef idx="0">
          <a:scrgbClr r="0" g="0" b="0"/>
        </a:effectRef>
        <a:fontRef idx="minor"/>
      </dsp:style>
    </dsp:sp>
    <dsp:sp modelId="{09A1836E-6B2D-4772-958B-4C57061E7D29}">
      <dsp:nvSpPr>
        <dsp:cNvPr id="0" name=""/>
        <dsp:cNvSpPr/>
      </dsp:nvSpPr>
      <dsp:spPr>
        <a:xfrm>
          <a:off x="2721172" y="3408358"/>
          <a:ext cx="1581827" cy="1357959"/>
        </a:xfrm>
        <a:prstGeom prst="hexagon">
          <a:avLst>
            <a:gd name="adj" fmla="val 25000"/>
            <a:gd name="vf" fmla="val 11547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w="9525" cap="flat" cmpd="sng" algn="ctr">
          <a:solidFill>
            <a:schemeClr val="accent3">
              <a:hueOff val="7500176"/>
              <a:satOff val="-11253"/>
              <a:lumOff val="-183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智慧园区</a:t>
          </a:r>
        </a:p>
      </dsp:txBody>
      <dsp:txXfrm>
        <a:off x="2966154" y="3618669"/>
        <a:ext cx="1091863" cy="937337"/>
      </dsp:txXfrm>
    </dsp:sp>
    <dsp:sp modelId="{6D90194B-BCB6-4230-8960-3167B7A7018B}">
      <dsp:nvSpPr>
        <dsp:cNvPr id="0" name=""/>
        <dsp:cNvSpPr/>
      </dsp:nvSpPr>
      <dsp:spPr>
        <a:xfrm>
          <a:off x="2766005" y="4010461"/>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7105429"/>
              <a:satOff val="-10661"/>
              <a:lumOff val="-1734"/>
              <a:alphaOff val="0"/>
            </a:schemeClr>
          </a:solidFill>
          <a:prstDash val="solid"/>
        </a:ln>
        <a:effectLst/>
      </dsp:spPr>
      <dsp:style>
        <a:lnRef idx="1">
          <a:scrgbClr r="0" g="0" b="0"/>
        </a:lnRef>
        <a:fillRef idx="1">
          <a:scrgbClr r="0" g="0" b="0"/>
        </a:fillRef>
        <a:effectRef idx="0">
          <a:scrgbClr r="0" g="0" b="0"/>
        </a:effectRef>
        <a:fontRef idx="minor"/>
      </dsp:style>
    </dsp:sp>
    <dsp:sp modelId="{0D8F1728-CF81-4AEB-BB63-40EB8689251D}">
      <dsp:nvSpPr>
        <dsp:cNvPr id="0" name=""/>
        <dsp:cNvSpPr/>
      </dsp:nvSpPr>
      <dsp:spPr>
        <a:xfrm>
          <a:off x="1359611" y="4163628"/>
          <a:ext cx="1581827" cy="1357959"/>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9525" cap="flat" cmpd="sng" algn="ctr">
          <a:solidFill>
            <a:schemeClr val="accent3">
              <a:hueOff val="7500176"/>
              <a:satOff val="-11253"/>
              <a:lumOff val="-1830"/>
              <a:alphaOff val="0"/>
            </a:schemeClr>
          </a:solidFill>
          <a:prstDash val="solid"/>
        </a:ln>
        <a:effectLst/>
      </dsp:spPr>
      <dsp:style>
        <a:lnRef idx="1">
          <a:scrgbClr r="0" g="0" b="0"/>
        </a:lnRef>
        <a:fillRef idx="1">
          <a:scrgbClr r="0" g="0" b="0"/>
        </a:fillRef>
        <a:effectRef idx="0">
          <a:scrgbClr r="0" g="0" b="0"/>
        </a:effectRef>
        <a:fontRef idx="minor"/>
      </dsp:style>
    </dsp:sp>
    <dsp:sp modelId="{04B3A959-99E1-4E44-A7FE-524FFAD97FEC}">
      <dsp:nvSpPr>
        <dsp:cNvPr id="0" name=""/>
        <dsp:cNvSpPr/>
      </dsp:nvSpPr>
      <dsp:spPr>
        <a:xfrm>
          <a:off x="2436580" y="4182407"/>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7697549"/>
              <a:satOff val="-11549"/>
              <a:lumOff val="-1878"/>
              <a:alphaOff val="0"/>
            </a:schemeClr>
          </a:solidFill>
          <a:prstDash val="solid"/>
        </a:ln>
        <a:effectLst/>
      </dsp:spPr>
      <dsp:style>
        <a:lnRef idx="1">
          <a:scrgbClr r="0" g="0" b="0"/>
        </a:lnRef>
        <a:fillRef idx="1">
          <a:scrgbClr r="0" g="0" b="0"/>
        </a:fillRef>
        <a:effectRef idx="0">
          <a:scrgbClr r="0" g="0" b="0"/>
        </a:effectRef>
        <a:fontRef idx="minor"/>
      </dsp:style>
    </dsp:sp>
    <dsp:sp modelId="{55356A14-BA71-4CFA-BC6A-E119E541FC2B}">
      <dsp:nvSpPr>
        <dsp:cNvPr id="0" name=""/>
        <dsp:cNvSpPr/>
      </dsp:nvSpPr>
      <dsp:spPr>
        <a:xfrm>
          <a:off x="8158645" y="3434766"/>
          <a:ext cx="1581827" cy="1357959"/>
        </a:xfrm>
        <a:prstGeom prst="hexagon">
          <a:avLst>
            <a:gd name="adj" fmla="val 25000"/>
            <a:gd name="vf" fmla="val 115470"/>
          </a:avLst>
        </a:prstGeom>
        <a:gradFill rotWithShape="0">
          <a:gsLst>
            <a:gs pos="0">
              <a:schemeClr val="accent3">
                <a:hueOff val="8750205"/>
                <a:satOff val="-13129"/>
                <a:lumOff val="-2135"/>
                <a:alphaOff val="0"/>
                <a:shade val="51000"/>
                <a:satMod val="130000"/>
              </a:schemeClr>
            </a:gs>
            <a:gs pos="80000">
              <a:schemeClr val="accent3">
                <a:hueOff val="8750205"/>
                <a:satOff val="-13129"/>
                <a:lumOff val="-2135"/>
                <a:alphaOff val="0"/>
                <a:shade val="93000"/>
                <a:satMod val="130000"/>
              </a:schemeClr>
            </a:gs>
            <a:gs pos="100000">
              <a:schemeClr val="accent3">
                <a:hueOff val="8750205"/>
                <a:satOff val="-13129"/>
                <a:lumOff val="-2135"/>
                <a:alphaOff val="0"/>
                <a:shade val="94000"/>
                <a:satMod val="135000"/>
              </a:schemeClr>
            </a:gs>
          </a:gsLst>
          <a:lin ang="16200000" scaled="0"/>
        </a:gradFill>
        <a:ln w="9525" cap="flat" cmpd="sng" algn="ctr">
          <a:solidFill>
            <a:schemeClr val="accent3">
              <a:hueOff val="8750205"/>
              <a:satOff val="-13129"/>
              <a:lumOff val="-213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数字城市</a:t>
          </a:r>
        </a:p>
      </dsp:txBody>
      <dsp:txXfrm>
        <a:off x="8403627" y="3645077"/>
        <a:ext cx="1091863" cy="937337"/>
      </dsp:txXfrm>
    </dsp:sp>
    <dsp:sp modelId="{A3760A68-51D2-49B7-83E4-80D3ED7C995F}">
      <dsp:nvSpPr>
        <dsp:cNvPr id="0" name=""/>
        <dsp:cNvSpPr/>
      </dsp:nvSpPr>
      <dsp:spPr>
        <a:xfrm>
          <a:off x="8472476" y="4624301"/>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8289668"/>
              <a:satOff val="-12438"/>
              <a:lumOff val="-2023"/>
              <a:alphaOff val="0"/>
            </a:schemeClr>
          </a:solidFill>
          <a:prstDash val="solid"/>
        </a:ln>
        <a:effectLst/>
      </dsp:spPr>
      <dsp:style>
        <a:lnRef idx="1">
          <a:scrgbClr r="0" g="0" b="0"/>
        </a:lnRef>
        <a:fillRef idx="1">
          <a:scrgbClr r="0" g="0" b="0"/>
        </a:fillRef>
        <a:effectRef idx="0">
          <a:scrgbClr r="0" g="0" b="0"/>
        </a:effectRef>
        <a:fontRef idx="minor"/>
      </dsp:style>
    </dsp:sp>
    <dsp:sp modelId="{3D31D787-BC69-4A4F-BF9D-80306F3DDBB2}">
      <dsp:nvSpPr>
        <dsp:cNvPr id="0" name=""/>
        <dsp:cNvSpPr/>
      </dsp:nvSpPr>
      <dsp:spPr>
        <a:xfrm>
          <a:off x="6798058" y="4177712"/>
          <a:ext cx="1581827" cy="1357959"/>
        </a:xfrm>
        <a:prstGeom prst="hexagon">
          <a:avLst>
            <a:gd name="adj" fmla="val 25000"/>
            <a:gd name="vf" fmla="val 115470"/>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9525" cap="flat" cmpd="sng" algn="ctr">
          <a:solidFill>
            <a:schemeClr val="accent3">
              <a:hueOff val="8750205"/>
              <a:satOff val="-13129"/>
              <a:lumOff val="-2135"/>
              <a:alphaOff val="0"/>
            </a:schemeClr>
          </a:solidFill>
          <a:prstDash val="solid"/>
        </a:ln>
        <a:effectLst/>
      </dsp:spPr>
      <dsp:style>
        <a:lnRef idx="1">
          <a:scrgbClr r="0" g="0" b="0"/>
        </a:lnRef>
        <a:fillRef idx="1">
          <a:scrgbClr r="0" g="0" b="0"/>
        </a:fillRef>
        <a:effectRef idx="0">
          <a:scrgbClr r="0" g="0" b="0"/>
        </a:effectRef>
        <a:fontRef idx="minor"/>
      </dsp:style>
    </dsp:sp>
    <dsp:sp modelId="{00D12678-D71F-47F4-8566-C3C1145EEE8D}">
      <dsp:nvSpPr>
        <dsp:cNvPr id="0" name=""/>
        <dsp:cNvSpPr/>
      </dsp:nvSpPr>
      <dsp:spPr>
        <a:xfrm>
          <a:off x="8179112" y="4773946"/>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8881787"/>
              <a:satOff val="-13326"/>
              <a:lumOff val="-2167"/>
              <a:alphaOff val="0"/>
            </a:schemeClr>
          </a:solidFill>
          <a:prstDash val="solid"/>
        </a:ln>
        <a:effectLst/>
      </dsp:spPr>
      <dsp:style>
        <a:lnRef idx="1">
          <a:scrgbClr r="0" g="0" b="0"/>
        </a:lnRef>
        <a:fillRef idx="1">
          <a:scrgbClr r="0" g="0" b="0"/>
        </a:fillRef>
        <a:effectRef idx="0">
          <a:scrgbClr r="0" g="0" b="0"/>
        </a:effectRef>
        <a:fontRef idx="minor"/>
      </dsp:style>
    </dsp:sp>
    <dsp:sp modelId="{DCE7C910-64E4-4DB7-987B-2943D96C5131}">
      <dsp:nvSpPr>
        <dsp:cNvPr id="0" name=""/>
        <dsp:cNvSpPr/>
      </dsp:nvSpPr>
      <dsp:spPr>
        <a:xfrm>
          <a:off x="8164493" y="431880"/>
          <a:ext cx="1581827" cy="1357959"/>
        </a:xfrm>
        <a:prstGeom prst="hexagon">
          <a:avLst>
            <a:gd name="adj" fmla="val 25000"/>
            <a:gd name="vf" fmla="val 115470"/>
          </a:avLst>
        </a:prstGeom>
        <a:gradFill rotWithShape="0">
          <a:gsLst>
            <a:gs pos="0">
              <a:schemeClr val="accent3">
                <a:hueOff val="10000235"/>
                <a:satOff val="-15004"/>
                <a:lumOff val="-2440"/>
                <a:alphaOff val="0"/>
                <a:shade val="51000"/>
                <a:satMod val="130000"/>
              </a:schemeClr>
            </a:gs>
            <a:gs pos="80000">
              <a:schemeClr val="accent3">
                <a:hueOff val="10000235"/>
                <a:satOff val="-15004"/>
                <a:lumOff val="-2440"/>
                <a:alphaOff val="0"/>
                <a:shade val="93000"/>
                <a:satMod val="130000"/>
              </a:schemeClr>
            </a:gs>
            <a:gs pos="100000">
              <a:schemeClr val="accent3">
                <a:hueOff val="10000235"/>
                <a:satOff val="-15004"/>
                <a:lumOff val="-2440"/>
                <a:alphaOff val="0"/>
                <a:shade val="94000"/>
                <a:satMod val="135000"/>
              </a:schemeClr>
            </a:gs>
          </a:gsLst>
          <a:lin ang="16200000" scaled="0"/>
        </a:gradFill>
        <a:ln w="9525" cap="flat" cmpd="sng" algn="ctr">
          <a:solidFill>
            <a:schemeClr val="accent3">
              <a:hueOff val="10000235"/>
              <a:satOff val="-15004"/>
              <a:lumOff val="-244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旅游</a:t>
          </a:r>
        </a:p>
      </dsp:txBody>
      <dsp:txXfrm>
        <a:off x="8409475" y="642191"/>
        <a:ext cx="1091863" cy="937337"/>
      </dsp:txXfrm>
    </dsp:sp>
    <dsp:sp modelId="{434C67B0-F136-43B7-9BDF-22D7F25DB4C7}">
      <dsp:nvSpPr>
        <dsp:cNvPr id="0" name=""/>
        <dsp:cNvSpPr/>
      </dsp:nvSpPr>
      <dsp:spPr>
        <a:xfrm>
          <a:off x="9259004" y="1625523"/>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9473906"/>
              <a:satOff val="-14215"/>
              <a:lumOff val="-2312"/>
              <a:alphaOff val="0"/>
            </a:schemeClr>
          </a:solidFill>
          <a:prstDash val="solid"/>
        </a:ln>
        <a:effectLst/>
      </dsp:spPr>
      <dsp:style>
        <a:lnRef idx="1">
          <a:scrgbClr r="0" g="0" b="0"/>
        </a:lnRef>
        <a:fillRef idx="1">
          <a:scrgbClr r="0" g="0" b="0"/>
        </a:fillRef>
        <a:effectRef idx="0">
          <a:scrgbClr r="0" g="0" b="0"/>
        </a:effectRef>
        <a:fontRef idx="minor"/>
      </dsp:style>
    </dsp:sp>
    <dsp:sp modelId="{36D8BE28-E839-4B7A-974F-A3734A371CAA}">
      <dsp:nvSpPr>
        <dsp:cNvPr id="0" name=""/>
        <dsp:cNvSpPr/>
      </dsp:nvSpPr>
      <dsp:spPr>
        <a:xfrm>
          <a:off x="8164493" y="1930682"/>
          <a:ext cx="1581827" cy="1357959"/>
        </a:xfrm>
        <a:prstGeom prst="hexagon">
          <a:avLst>
            <a:gd name="adj" fmla="val 25000"/>
            <a:gd name="vf" fmla="val 115470"/>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9525" cap="flat" cmpd="sng" algn="ctr">
          <a:solidFill>
            <a:schemeClr val="accent3">
              <a:hueOff val="10000235"/>
              <a:satOff val="-15004"/>
              <a:lumOff val="-2440"/>
              <a:alphaOff val="0"/>
            </a:schemeClr>
          </a:solidFill>
          <a:prstDash val="solid"/>
        </a:ln>
        <a:effectLst/>
      </dsp:spPr>
      <dsp:style>
        <a:lnRef idx="1">
          <a:scrgbClr r="0" g="0" b="0"/>
        </a:lnRef>
        <a:fillRef idx="1">
          <a:scrgbClr r="0" g="0" b="0"/>
        </a:fillRef>
        <a:effectRef idx="0">
          <a:scrgbClr r="0" g="0" b="0"/>
        </a:effectRef>
        <a:fontRef idx="minor"/>
      </dsp:style>
    </dsp:sp>
    <dsp:sp modelId="{3EFC9214-BA24-4892-8A2C-2B65D8B41A0E}">
      <dsp:nvSpPr>
        <dsp:cNvPr id="0" name=""/>
        <dsp:cNvSpPr/>
      </dsp:nvSpPr>
      <dsp:spPr>
        <a:xfrm>
          <a:off x="9259004" y="1938898"/>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0066025"/>
              <a:satOff val="-15103"/>
              <a:lumOff val="-2456"/>
              <a:alphaOff val="0"/>
            </a:schemeClr>
          </a:solidFill>
          <a:prstDash val="solid"/>
        </a:ln>
        <a:effectLst/>
      </dsp:spPr>
      <dsp:style>
        <a:lnRef idx="1">
          <a:scrgbClr r="0" g="0" b="0"/>
        </a:lnRef>
        <a:fillRef idx="1">
          <a:scrgbClr r="0" g="0" b="0"/>
        </a:fillRef>
        <a:effectRef idx="0">
          <a:scrgbClr r="0" g="0" b="0"/>
        </a:effectRef>
        <a:fontRef idx="minor"/>
      </dsp:style>
    </dsp:sp>
    <dsp:sp modelId="{3D95AD5F-70BF-4AB9-8B96-A4242FA6C048}">
      <dsp:nvSpPr>
        <dsp:cNvPr id="0" name=""/>
        <dsp:cNvSpPr/>
      </dsp:nvSpPr>
      <dsp:spPr>
        <a:xfrm>
          <a:off x="4076886" y="4169496"/>
          <a:ext cx="1581827" cy="1357959"/>
        </a:xfrm>
        <a:prstGeom prst="hexagon">
          <a:avLst>
            <a:gd name="adj" fmla="val 25000"/>
            <a:gd name="vf" fmla="val 11547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t>国土</a:t>
          </a:r>
        </a:p>
      </dsp:txBody>
      <dsp:txXfrm>
        <a:off x="4321868" y="4379807"/>
        <a:ext cx="1091863" cy="937337"/>
      </dsp:txXfrm>
    </dsp:sp>
    <dsp:sp modelId="{63374AB3-41E1-42F6-BC74-EA0C3980C5C5}">
      <dsp:nvSpPr>
        <dsp:cNvPr id="0" name=""/>
        <dsp:cNvSpPr/>
      </dsp:nvSpPr>
      <dsp:spPr>
        <a:xfrm>
          <a:off x="4389742" y="5359031"/>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0658145"/>
              <a:satOff val="-15992"/>
              <a:lumOff val="-2601"/>
              <a:alphaOff val="0"/>
            </a:schemeClr>
          </a:solidFill>
          <a:prstDash val="solid"/>
        </a:ln>
        <a:effectLst/>
      </dsp:spPr>
      <dsp:style>
        <a:lnRef idx="1">
          <a:scrgbClr r="0" g="0" b="0"/>
        </a:lnRef>
        <a:fillRef idx="1">
          <a:scrgbClr r="0" g="0" b="0"/>
        </a:fillRef>
        <a:effectRef idx="0">
          <a:scrgbClr r="0" g="0" b="0"/>
        </a:effectRef>
        <a:fontRef idx="minor"/>
      </dsp:style>
    </dsp:sp>
    <dsp:sp modelId="{AB077C79-650D-4E0B-BF70-CDFDEF2AC0E9}">
      <dsp:nvSpPr>
        <dsp:cNvPr id="0" name=""/>
        <dsp:cNvSpPr/>
      </dsp:nvSpPr>
      <dsp:spPr>
        <a:xfrm>
          <a:off x="2715325" y="4913029"/>
          <a:ext cx="1581827" cy="1357959"/>
        </a:xfrm>
        <a:prstGeom prst="hexagon">
          <a:avLst>
            <a:gd name="adj" fmla="val 25000"/>
            <a:gd name="vf" fmla="val 115470"/>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sp>
    <dsp:sp modelId="{5ACAD47A-C936-420B-8CA4-9E744F329A39}">
      <dsp:nvSpPr>
        <dsp:cNvPr id="0" name=""/>
        <dsp:cNvSpPr/>
      </dsp:nvSpPr>
      <dsp:spPr>
        <a:xfrm>
          <a:off x="4096378" y="5508676"/>
          <a:ext cx="184205" cy="159034"/>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82C3A-15D6-4874-8ED6-80F4D6093E49}">
      <dsp:nvSpPr>
        <dsp:cNvPr id="0" name=""/>
        <dsp:cNvSpPr/>
      </dsp:nvSpPr>
      <dsp:spPr>
        <a:xfrm>
          <a:off x="4034528" y="2582382"/>
          <a:ext cx="1613693" cy="161369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建设目标</a:t>
          </a:r>
        </a:p>
      </dsp:txBody>
      <dsp:txXfrm>
        <a:off x="4270848" y="2818702"/>
        <a:ext cx="1141053" cy="1141053"/>
      </dsp:txXfrm>
    </dsp:sp>
    <dsp:sp modelId="{F05BF0A3-7596-4DB8-95A2-4182110DEBC5}">
      <dsp:nvSpPr>
        <dsp:cNvPr id="0" name=""/>
        <dsp:cNvSpPr/>
      </dsp:nvSpPr>
      <dsp:spPr>
        <a:xfrm rot="16200000">
          <a:off x="4505723" y="1693747"/>
          <a:ext cx="671304" cy="548655"/>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4588021" y="1885776"/>
        <a:ext cx="506708" cy="329193"/>
      </dsp:txXfrm>
    </dsp:sp>
    <dsp:sp modelId="{B51CFCA1-DF45-48BC-8067-3B6458B0675C}">
      <dsp:nvSpPr>
        <dsp:cNvPr id="0" name=""/>
        <dsp:cNvSpPr/>
      </dsp:nvSpPr>
      <dsp:spPr>
        <a:xfrm>
          <a:off x="4195898" y="24814"/>
          <a:ext cx="1290954" cy="129095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提升园区软实力</a:t>
          </a:r>
        </a:p>
      </dsp:txBody>
      <dsp:txXfrm>
        <a:off x="4384954" y="213870"/>
        <a:ext cx="912842" cy="912842"/>
      </dsp:txXfrm>
    </dsp:sp>
    <dsp:sp modelId="{7C81FD27-170F-4124-A493-A418960C45C9}">
      <dsp:nvSpPr>
        <dsp:cNvPr id="0" name=""/>
        <dsp:cNvSpPr/>
      </dsp:nvSpPr>
      <dsp:spPr>
        <a:xfrm rot="18360000">
          <a:off x="5341056" y="1965163"/>
          <a:ext cx="671304" cy="548655"/>
        </a:xfrm>
        <a:prstGeom prst="rightArrow">
          <a:avLst>
            <a:gd name="adj1" fmla="val 60000"/>
            <a:gd name="adj2" fmla="val 50000"/>
          </a:avLst>
        </a:prstGeom>
        <a:gradFill rotWithShape="0">
          <a:gsLst>
            <a:gs pos="0">
              <a:schemeClr val="accent4">
                <a:hueOff val="-496086"/>
                <a:satOff val="2989"/>
                <a:lumOff val="240"/>
                <a:alphaOff val="0"/>
                <a:shade val="51000"/>
                <a:satMod val="130000"/>
              </a:schemeClr>
            </a:gs>
            <a:gs pos="80000">
              <a:schemeClr val="accent4">
                <a:hueOff val="-496086"/>
                <a:satOff val="2989"/>
                <a:lumOff val="240"/>
                <a:alphaOff val="0"/>
                <a:shade val="93000"/>
                <a:satMod val="130000"/>
              </a:schemeClr>
            </a:gs>
            <a:gs pos="100000">
              <a:schemeClr val="accent4">
                <a:hueOff val="-496086"/>
                <a:satOff val="2989"/>
                <a:lumOff val="2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5374980" y="2141474"/>
        <a:ext cx="506708" cy="329193"/>
      </dsp:txXfrm>
    </dsp:sp>
    <dsp:sp modelId="{E07F7913-1BC7-493E-9637-85A7CCD0EF33}">
      <dsp:nvSpPr>
        <dsp:cNvPr id="0" name=""/>
        <dsp:cNvSpPr/>
      </dsp:nvSpPr>
      <dsp:spPr>
        <a:xfrm>
          <a:off x="5794049" y="544085"/>
          <a:ext cx="1290954" cy="1290954"/>
        </a:xfrm>
        <a:prstGeom prst="ellipse">
          <a:avLst/>
        </a:prstGeom>
        <a:gradFill rotWithShape="0">
          <a:gsLst>
            <a:gs pos="0">
              <a:schemeClr val="accent4">
                <a:hueOff val="-496086"/>
                <a:satOff val="2989"/>
                <a:lumOff val="240"/>
                <a:alphaOff val="0"/>
                <a:shade val="51000"/>
                <a:satMod val="130000"/>
              </a:schemeClr>
            </a:gs>
            <a:gs pos="80000">
              <a:schemeClr val="accent4">
                <a:hueOff val="-496086"/>
                <a:satOff val="2989"/>
                <a:lumOff val="240"/>
                <a:alphaOff val="0"/>
                <a:shade val="93000"/>
                <a:satMod val="130000"/>
              </a:schemeClr>
            </a:gs>
            <a:gs pos="100000">
              <a:schemeClr val="accent4">
                <a:hueOff val="-496086"/>
                <a:satOff val="2989"/>
                <a:lumOff val="2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提升园区竞争力</a:t>
          </a:r>
        </a:p>
      </dsp:txBody>
      <dsp:txXfrm>
        <a:off x="5983105" y="733141"/>
        <a:ext cx="912842" cy="912842"/>
      </dsp:txXfrm>
    </dsp:sp>
    <dsp:sp modelId="{02FCF443-9276-43EC-9806-DF5AFEAF0EB7}">
      <dsp:nvSpPr>
        <dsp:cNvPr id="0" name=""/>
        <dsp:cNvSpPr/>
      </dsp:nvSpPr>
      <dsp:spPr>
        <a:xfrm rot="20520000">
          <a:off x="5857320" y="2675740"/>
          <a:ext cx="671304" cy="548655"/>
        </a:xfrm>
        <a:prstGeom prst="rightArrow">
          <a:avLst>
            <a:gd name="adj1" fmla="val 60000"/>
            <a:gd name="adj2" fmla="val 50000"/>
          </a:avLst>
        </a:prstGeom>
        <a:gradFill rotWithShape="0">
          <a:gsLst>
            <a:gs pos="0">
              <a:schemeClr val="accent4">
                <a:hueOff val="-992171"/>
                <a:satOff val="5978"/>
                <a:lumOff val="479"/>
                <a:alphaOff val="0"/>
                <a:shade val="51000"/>
                <a:satMod val="130000"/>
              </a:schemeClr>
            </a:gs>
            <a:gs pos="80000">
              <a:schemeClr val="accent4">
                <a:hueOff val="-992171"/>
                <a:satOff val="5978"/>
                <a:lumOff val="479"/>
                <a:alphaOff val="0"/>
                <a:shade val="93000"/>
                <a:satMod val="130000"/>
              </a:schemeClr>
            </a:gs>
            <a:gs pos="100000">
              <a:schemeClr val="accent4">
                <a:hueOff val="-992171"/>
                <a:satOff val="5978"/>
                <a:lumOff val="4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5861348" y="2810902"/>
        <a:ext cx="506708" cy="329193"/>
      </dsp:txXfrm>
    </dsp:sp>
    <dsp:sp modelId="{9D438A96-3689-4A91-B3BE-27261E1752B5}">
      <dsp:nvSpPr>
        <dsp:cNvPr id="0" name=""/>
        <dsp:cNvSpPr/>
      </dsp:nvSpPr>
      <dsp:spPr>
        <a:xfrm>
          <a:off x="6781760" y="1903553"/>
          <a:ext cx="1290954" cy="1290954"/>
        </a:xfrm>
        <a:prstGeom prst="ellipse">
          <a:avLst/>
        </a:prstGeom>
        <a:gradFill rotWithShape="0">
          <a:gsLst>
            <a:gs pos="0">
              <a:schemeClr val="accent4">
                <a:hueOff val="-992171"/>
                <a:satOff val="5978"/>
                <a:lumOff val="479"/>
                <a:alphaOff val="0"/>
                <a:shade val="51000"/>
                <a:satMod val="130000"/>
              </a:schemeClr>
            </a:gs>
            <a:gs pos="80000">
              <a:schemeClr val="accent4">
                <a:hueOff val="-992171"/>
                <a:satOff val="5978"/>
                <a:lumOff val="479"/>
                <a:alphaOff val="0"/>
                <a:shade val="93000"/>
                <a:satMod val="130000"/>
              </a:schemeClr>
            </a:gs>
            <a:gs pos="100000">
              <a:schemeClr val="accent4">
                <a:hueOff val="-992171"/>
                <a:satOff val="5978"/>
                <a:lumOff val="4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提升园区突发应急能力</a:t>
          </a:r>
        </a:p>
      </dsp:txBody>
      <dsp:txXfrm>
        <a:off x="6970816" y="2092609"/>
        <a:ext cx="912842" cy="912842"/>
      </dsp:txXfrm>
    </dsp:sp>
    <dsp:sp modelId="{C2F75C03-3B5C-4125-87A0-198C054512FB}">
      <dsp:nvSpPr>
        <dsp:cNvPr id="0" name=""/>
        <dsp:cNvSpPr/>
      </dsp:nvSpPr>
      <dsp:spPr>
        <a:xfrm rot="1080000">
          <a:off x="5857320" y="3554061"/>
          <a:ext cx="671304" cy="548655"/>
        </a:xfrm>
        <a:prstGeom prst="rightArrow">
          <a:avLst>
            <a:gd name="adj1" fmla="val 60000"/>
            <a:gd name="adj2" fmla="val 50000"/>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5861348" y="3638361"/>
        <a:ext cx="506708" cy="329193"/>
      </dsp:txXfrm>
    </dsp:sp>
    <dsp:sp modelId="{CC22EB12-5852-496D-A0DE-2276EB8AC403}">
      <dsp:nvSpPr>
        <dsp:cNvPr id="0" name=""/>
        <dsp:cNvSpPr/>
      </dsp:nvSpPr>
      <dsp:spPr>
        <a:xfrm>
          <a:off x="6781760" y="3583949"/>
          <a:ext cx="1290954" cy="1290954"/>
        </a:xfrm>
        <a:prstGeom prst="ellipse">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提升园区服加务质量</a:t>
          </a:r>
        </a:p>
      </dsp:txBody>
      <dsp:txXfrm>
        <a:off x="6970816" y="3773005"/>
        <a:ext cx="912842" cy="912842"/>
      </dsp:txXfrm>
    </dsp:sp>
    <dsp:sp modelId="{96F3AA23-86CE-43C9-86A3-9308A21FBC69}">
      <dsp:nvSpPr>
        <dsp:cNvPr id="0" name=""/>
        <dsp:cNvSpPr/>
      </dsp:nvSpPr>
      <dsp:spPr>
        <a:xfrm rot="3240000">
          <a:off x="5341056" y="4264638"/>
          <a:ext cx="671304" cy="548655"/>
        </a:xfrm>
        <a:prstGeom prst="rightArrow">
          <a:avLst>
            <a:gd name="adj1" fmla="val 60000"/>
            <a:gd name="adj2" fmla="val 50000"/>
          </a:avLst>
        </a:prstGeom>
        <a:gradFill rotWithShape="0">
          <a:gsLst>
            <a:gs pos="0">
              <a:schemeClr val="accent4">
                <a:hueOff val="-1984342"/>
                <a:satOff val="11955"/>
                <a:lumOff val="958"/>
                <a:alphaOff val="0"/>
                <a:shade val="51000"/>
                <a:satMod val="130000"/>
              </a:schemeClr>
            </a:gs>
            <a:gs pos="80000">
              <a:schemeClr val="accent4">
                <a:hueOff val="-1984342"/>
                <a:satOff val="11955"/>
                <a:lumOff val="958"/>
                <a:alphaOff val="0"/>
                <a:shade val="93000"/>
                <a:satMod val="130000"/>
              </a:schemeClr>
            </a:gs>
            <a:gs pos="100000">
              <a:schemeClr val="accent4">
                <a:hueOff val="-1984342"/>
                <a:satOff val="11955"/>
                <a:lumOff val="9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5374980" y="4307789"/>
        <a:ext cx="506708" cy="329193"/>
      </dsp:txXfrm>
    </dsp:sp>
    <dsp:sp modelId="{BB039FA8-00DE-4828-80AC-738E8AD88473}">
      <dsp:nvSpPr>
        <dsp:cNvPr id="0" name=""/>
        <dsp:cNvSpPr/>
      </dsp:nvSpPr>
      <dsp:spPr>
        <a:xfrm>
          <a:off x="5794049" y="4943417"/>
          <a:ext cx="1290954" cy="1290954"/>
        </a:xfrm>
        <a:prstGeom prst="ellipse">
          <a:avLst/>
        </a:prstGeom>
        <a:gradFill rotWithShape="0">
          <a:gsLst>
            <a:gs pos="0">
              <a:schemeClr val="accent4">
                <a:hueOff val="-1984342"/>
                <a:satOff val="11955"/>
                <a:lumOff val="958"/>
                <a:alphaOff val="0"/>
                <a:shade val="51000"/>
                <a:satMod val="130000"/>
              </a:schemeClr>
            </a:gs>
            <a:gs pos="80000">
              <a:schemeClr val="accent4">
                <a:hueOff val="-1984342"/>
                <a:satOff val="11955"/>
                <a:lumOff val="958"/>
                <a:alphaOff val="0"/>
                <a:shade val="93000"/>
                <a:satMod val="130000"/>
              </a:schemeClr>
            </a:gs>
            <a:gs pos="100000">
              <a:schemeClr val="accent4">
                <a:hueOff val="-1984342"/>
                <a:satOff val="11955"/>
                <a:lumOff val="9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加快园区服务响应幅度</a:t>
          </a:r>
        </a:p>
      </dsp:txBody>
      <dsp:txXfrm>
        <a:off x="5983105" y="5132473"/>
        <a:ext cx="912842" cy="912842"/>
      </dsp:txXfrm>
    </dsp:sp>
    <dsp:sp modelId="{ECFE4FFB-D90F-4164-B8D3-080C1C9E5A40}">
      <dsp:nvSpPr>
        <dsp:cNvPr id="0" name=""/>
        <dsp:cNvSpPr/>
      </dsp:nvSpPr>
      <dsp:spPr>
        <a:xfrm rot="5400000">
          <a:off x="4505723" y="4536055"/>
          <a:ext cx="671304" cy="548655"/>
        </a:xfrm>
        <a:prstGeom prst="rightArrow">
          <a:avLst>
            <a:gd name="adj1" fmla="val 60000"/>
            <a:gd name="adj2" fmla="val 50000"/>
          </a:avLst>
        </a:prstGeom>
        <a:gradFill rotWithShape="0">
          <a:gsLst>
            <a:gs pos="0">
              <a:schemeClr val="accent4">
                <a:hueOff val="-2480428"/>
                <a:satOff val="14944"/>
                <a:lumOff val="1198"/>
                <a:alphaOff val="0"/>
                <a:shade val="51000"/>
                <a:satMod val="130000"/>
              </a:schemeClr>
            </a:gs>
            <a:gs pos="80000">
              <a:schemeClr val="accent4">
                <a:hueOff val="-2480428"/>
                <a:satOff val="14944"/>
                <a:lumOff val="1198"/>
                <a:alphaOff val="0"/>
                <a:shade val="93000"/>
                <a:satMod val="130000"/>
              </a:schemeClr>
            </a:gs>
            <a:gs pos="100000">
              <a:schemeClr val="accent4">
                <a:hueOff val="-2480428"/>
                <a:satOff val="14944"/>
                <a:lumOff val="11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4588021" y="4563488"/>
        <a:ext cx="506708" cy="329193"/>
      </dsp:txXfrm>
    </dsp:sp>
    <dsp:sp modelId="{A2E8FCD4-E694-43ED-8C61-BCF8C38D4FB9}">
      <dsp:nvSpPr>
        <dsp:cNvPr id="0" name=""/>
        <dsp:cNvSpPr/>
      </dsp:nvSpPr>
      <dsp:spPr>
        <a:xfrm>
          <a:off x="4195898" y="5462688"/>
          <a:ext cx="1290954" cy="1290954"/>
        </a:xfrm>
        <a:prstGeom prst="ellipse">
          <a:avLst/>
        </a:prstGeom>
        <a:gradFill rotWithShape="0">
          <a:gsLst>
            <a:gs pos="0">
              <a:schemeClr val="accent4">
                <a:hueOff val="-2480428"/>
                <a:satOff val="14944"/>
                <a:lumOff val="1198"/>
                <a:alphaOff val="0"/>
                <a:shade val="51000"/>
                <a:satMod val="130000"/>
              </a:schemeClr>
            </a:gs>
            <a:gs pos="80000">
              <a:schemeClr val="accent4">
                <a:hueOff val="-2480428"/>
                <a:satOff val="14944"/>
                <a:lumOff val="1198"/>
                <a:alphaOff val="0"/>
                <a:shade val="93000"/>
                <a:satMod val="130000"/>
              </a:schemeClr>
            </a:gs>
            <a:gs pos="100000">
              <a:schemeClr val="accent4">
                <a:hueOff val="-2480428"/>
                <a:satOff val="14944"/>
                <a:lumOff val="11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加强园区企业竞争力</a:t>
          </a:r>
          <a:endParaRPr lang="en-US" altLang="zh-CN" sz="1400" kern="1200" dirty="0"/>
        </a:p>
      </dsp:txBody>
      <dsp:txXfrm>
        <a:off x="4384954" y="5651744"/>
        <a:ext cx="912842" cy="912842"/>
      </dsp:txXfrm>
    </dsp:sp>
    <dsp:sp modelId="{CFCB3584-2E33-4B6C-8D07-FBD101B66CAD}">
      <dsp:nvSpPr>
        <dsp:cNvPr id="0" name=""/>
        <dsp:cNvSpPr/>
      </dsp:nvSpPr>
      <dsp:spPr>
        <a:xfrm rot="7560000">
          <a:off x="3670389" y="4264638"/>
          <a:ext cx="671304" cy="548655"/>
        </a:xfrm>
        <a:prstGeom prst="rightArrow">
          <a:avLst>
            <a:gd name="adj1" fmla="val 60000"/>
            <a:gd name="adj2" fmla="val 50000"/>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10800000">
        <a:off x="3801061" y="4307789"/>
        <a:ext cx="506708" cy="329193"/>
      </dsp:txXfrm>
    </dsp:sp>
    <dsp:sp modelId="{2F45C4AD-6DC6-4FE0-AD89-7D28B9E03878}">
      <dsp:nvSpPr>
        <dsp:cNvPr id="0" name=""/>
        <dsp:cNvSpPr/>
      </dsp:nvSpPr>
      <dsp:spPr>
        <a:xfrm>
          <a:off x="2597747" y="4943417"/>
          <a:ext cx="1290954" cy="1290954"/>
        </a:xfrm>
        <a:prstGeom prst="ellipse">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促进园区企业交流</a:t>
          </a:r>
          <a:endParaRPr lang="en-US" altLang="zh-CN" sz="1400" kern="1200" dirty="0"/>
        </a:p>
      </dsp:txBody>
      <dsp:txXfrm>
        <a:off x="2786803" y="5132473"/>
        <a:ext cx="912842" cy="912842"/>
      </dsp:txXfrm>
    </dsp:sp>
    <dsp:sp modelId="{1543E91F-3210-4ECF-B59C-FFFA31E3767F}">
      <dsp:nvSpPr>
        <dsp:cNvPr id="0" name=""/>
        <dsp:cNvSpPr/>
      </dsp:nvSpPr>
      <dsp:spPr>
        <a:xfrm rot="9720000">
          <a:off x="3154125" y="3554061"/>
          <a:ext cx="671304" cy="548655"/>
        </a:xfrm>
        <a:prstGeom prst="rightArrow">
          <a:avLst>
            <a:gd name="adj1" fmla="val 60000"/>
            <a:gd name="adj2" fmla="val 50000"/>
          </a:avLst>
        </a:prstGeom>
        <a:gradFill rotWithShape="0">
          <a:gsLst>
            <a:gs pos="0">
              <a:schemeClr val="accent4">
                <a:hueOff val="-3472599"/>
                <a:satOff val="20921"/>
                <a:lumOff val="1677"/>
                <a:alphaOff val="0"/>
                <a:shade val="51000"/>
                <a:satMod val="130000"/>
              </a:schemeClr>
            </a:gs>
            <a:gs pos="80000">
              <a:schemeClr val="accent4">
                <a:hueOff val="-3472599"/>
                <a:satOff val="20921"/>
                <a:lumOff val="1677"/>
                <a:alphaOff val="0"/>
                <a:shade val="93000"/>
                <a:satMod val="130000"/>
              </a:schemeClr>
            </a:gs>
            <a:gs pos="100000">
              <a:schemeClr val="accent4">
                <a:hueOff val="-3472599"/>
                <a:satOff val="20921"/>
                <a:lumOff val="16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10800000">
        <a:off x="3314693" y="3638361"/>
        <a:ext cx="506708" cy="329193"/>
      </dsp:txXfrm>
    </dsp:sp>
    <dsp:sp modelId="{F65FDB2C-39A4-49DD-BE94-00C8D71F05E7}">
      <dsp:nvSpPr>
        <dsp:cNvPr id="0" name=""/>
        <dsp:cNvSpPr/>
      </dsp:nvSpPr>
      <dsp:spPr>
        <a:xfrm>
          <a:off x="1610035" y="3583949"/>
          <a:ext cx="1290954" cy="1290954"/>
        </a:xfrm>
        <a:prstGeom prst="ellipse">
          <a:avLst/>
        </a:prstGeom>
        <a:gradFill rotWithShape="0">
          <a:gsLst>
            <a:gs pos="0">
              <a:schemeClr val="accent4">
                <a:hueOff val="-3472599"/>
                <a:satOff val="20921"/>
                <a:lumOff val="1677"/>
                <a:alphaOff val="0"/>
                <a:shade val="51000"/>
                <a:satMod val="130000"/>
              </a:schemeClr>
            </a:gs>
            <a:gs pos="80000">
              <a:schemeClr val="accent4">
                <a:hueOff val="-3472599"/>
                <a:satOff val="20921"/>
                <a:lumOff val="1677"/>
                <a:alphaOff val="0"/>
                <a:shade val="93000"/>
                <a:satMod val="130000"/>
              </a:schemeClr>
            </a:gs>
            <a:gs pos="100000">
              <a:schemeClr val="accent4">
                <a:hueOff val="-3472599"/>
                <a:satOff val="20921"/>
                <a:lumOff val="16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降低园区运营成本</a:t>
          </a:r>
          <a:endParaRPr lang="en-US" altLang="zh-CN" sz="1400" kern="1200" dirty="0"/>
        </a:p>
      </dsp:txBody>
      <dsp:txXfrm>
        <a:off x="1799091" y="3773005"/>
        <a:ext cx="912842" cy="912842"/>
      </dsp:txXfrm>
    </dsp:sp>
    <dsp:sp modelId="{59D0A1F3-79FA-407B-81C1-0C701EF463F0}">
      <dsp:nvSpPr>
        <dsp:cNvPr id="0" name=""/>
        <dsp:cNvSpPr/>
      </dsp:nvSpPr>
      <dsp:spPr>
        <a:xfrm rot="11880000">
          <a:off x="3154125" y="2675740"/>
          <a:ext cx="671304" cy="548655"/>
        </a:xfrm>
        <a:prstGeom prst="rightArrow">
          <a:avLst>
            <a:gd name="adj1" fmla="val 60000"/>
            <a:gd name="adj2" fmla="val 50000"/>
          </a:avLst>
        </a:prstGeom>
        <a:gradFill rotWithShape="0">
          <a:gsLst>
            <a:gs pos="0">
              <a:schemeClr val="accent4">
                <a:hueOff val="-3968684"/>
                <a:satOff val="23910"/>
                <a:lumOff val="1916"/>
                <a:alphaOff val="0"/>
                <a:shade val="51000"/>
                <a:satMod val="130000"/>
              </a:schemeClr>
            </a:gs>
            <a:gs pos="80000">
              <a:schemeClr val="accent4">
                <a:hueOff val="-3968684"/>
                <a:satOff val="23910"/>
                <a:lumOff val="1916"/>
                <a:alphaOff val="0"/>
                <a:shade val="93000"/>
                <a:satMod val="130000"/>
              </a:schemeClr>
            </a:gs>
            <a:gs pos="100000">
              <a:schemeClr val="accent4">
                <a:hueOff val="-3968684"/>
                <a:satOff val="23910"/>
                <a:lumOff val="19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10800000">
        <a:off x="3314693" y="2810902"/>
        <a:ext cx="506708" cy="329193"/>
      </dsp:txXfrm>
    </dsp:sp>
    <dsp:sp modelId="{9DD27CF7-A798-4368-A72A-BCAAB8603123}">
      <dsp:nvSpPr>
        <dsp:cNvPr id="0" name=""/>
        <dsp:cNvSpPr/>
      </dsp:nvSpPr>
      <dsp:spPr>
        <a:xfrm>
          <a:off x="1610035" y="1903553"/>
          <a:ext cx="1290954" cy="1290954"/>
        </a:xfrm>
        <a:prstGeom prst="ellipse">
          <a:avLst/>
        </a:prstGeom>
        <a:gradFill rotWithShape="0">
          <a:gsLst>
            <a:gs pos="0">
              <a:schemeClr val="accent4">
                <a:hueOff val="-3968684"/>
                <a:satOff val="23910"/>
                <a:lumOff val="1916"/>
                <a:alphaOff val="0"/>
                <a:shade val="51000"/>
                <a:satMod val="130000"/>
              </a:schemeClr>
            </a:gs>
            <a:gs pos="80000">
              <a:schemeClr val="accent4">
                <a:hueOff val="-3968684"/>
                <a:satOff val="23910"/>
                <a:lumOff val="1916"/>
                <a:alphaOff val="0"/>
                <a:shade val="93000"/>
                <a:satMod val="130000"/>
              </a:schemeClr>
            </a:gs>
            <a:gs pos="100000">
              <a:schemeClr val="accent4">
                <a:hueOff val="-3968684"/>
                <a:satOff val="23910"/>
                <a:lumOff val="19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整合分散的信息资源</a:t>
          </a:r>
          <a:endParaRPr lang="en-US" altLang="zh-CN" sz="1400" kern="1200" dirty="0"/>
        </a:p>
      </dsp:txBody>
      <dsp:txXfrm>
        <a:off x="1799091" y="2092609"/>
        <a:ext cx="912842" cy="912842"/>
      </dsp:txXfrm>
    </dsp:sp>
    <dsp:sp modelId="{59C7650B-5275-4E66-8720-B7A0A8C55EB8}">
      <dsp:nvSpPr>
        <dsp:cNvPr id="0" name=""/>
        <dsp:cNvSpPr/>
      </dsp:nvSpPr>
      <dsp:spPr>
        <a:xfrm rot="14040000">
          <a:off x="3670389" y="1965163"/>
          <a:ext cx="671304" cy="548655"/>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10800000">
        <a:off x="3801061" y="2141474"/>
        <a:ext cx="506708" cy="329193"/>
      </dsp:txXfrm>
    </dsp:sp>
    <dsp:sp modelId="{046A8174-7BFC-4CC8-94F0-6E78E3B4F49E}">
      <dsp:nvSpPr>
        <dsp:cNvPr id="0" name=""/>
        <dsp:cNvSpPr/>
      </dsp:nvSpPr>
      <dsp:spPr>
        <a:xfrm>
          <a:off x="2597747" y="544085"/>
          <a:ext cx="1290954" cy="1290954"/>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开拓新的增值业务</a:t>
          </a:r>
          <a:endParaRPr lang="en-US" altLang="zh-CN" sz="1400" kern="1200" dirty="0"/>
        </a:p>
      </dsp:txBody>
      <dsp:txXfrm>
        <a:off x="2786803" y="733141"/>
        <a:ext cx="912842" cy="912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C6201-503B-43FC-930E-C3AB91063FA9}">
      <dsp:nvSpPr>
        <dsp:cNvPr id="0" name=""/>
        <dsp:cNvSpPr/>
      </dsp:nvSpPr>
      <dsp:spPr>
        <a:xfrm>
          <a:off x="1624925" y="467348"/>
          <a:ext cx="5221981" cy="5221981"/>
        </a:xfrm>
        <a:prstGeom prst="blockArc">
          <a:avLst>
            <a:gd name="adj1" fmla="val 14040000"/>
            <a:gd name="adj2" fmla="val 16200000"/>
            <a:gd name="adj3" fmla="val 2759"/>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73FC7B6-316B-4BD1-965B-E06BAE3FBE75}">
      <dsp:nvSpPr>
        <dsp:cNvPr id="0" name=""/>
        <dsp:cNvSpPr/>
      </dsp:nvSpPr>
      <dsp:spPr>
        <a:xfrm>
          <a:off x="1624925" y="467348"/>
          <a:ext cx="5221981" cy="5221981"/>
        </a:xfrm>
        <a:prstGeom prst="blockArc">
          <a:avLst>
            <a:gd name="adj1" fmla="val 11880000"/>
            <a:gd name="adj2" fmla="val 14040000"/>
            <a:gd name="adj3" fmla="val 2759"/>
          </a:avLst>
        </a:prstGeom>
        <a:gradFill rotWithShape="0">
          <a:gsLst>
            <a:gs pos="0">
              <a:schemeClr val="accent3">
                <a:hueOff val="10000235"/>
                <a:satOff val="-15004"/>
                <a:lumOff val="-2440"/>
                <a:alphaOff val="0"/>
                <a:shade val="51000"/>
                <a:satMod val="130000"/>
              </a:schemeClr>
            </a:gs>
            <a:gs pos="80000">
              <a:schemeClr val="accent3">
                <a:hueOff val="10000235"/>
                <a:satOff val="-15004"/>
                <a:lumOff val="-2440"/>
                <a:alphaOff val="0"/>
                <a:shade val="93000"/>
                <a:satMod val="130000"/>
              </a:schemeClr>
            </a:gs>
            <a:gs pos="100000">
              <a:schemeClr val="accent3">
                <a:hueOff val="10000235"/>
                <a:satOff val="-15004"/>
                <a:lumOff val="-24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50B5B80-CCD0-4339-B277-583FECAC744F}">
      <dsp:nvSpPr>
        <dsp:cNvPr id="0" name=""/>
        <dsp:cNvSpPr/>
      </dsp:nvSpPr>
      <dsp:spPr>
        <a:xfrm>
          <a:off x="1624925" y="467348"/>
          <a:ext cx="5221981" cy="5221981"/>
        </a:xfrm>
        <a:prstGeom prst="blockArc">
          <a:avLst>
            <a:gd name="adj1" fmla="val 9720000"/>
            <a:gd name="adj2" fmla="val 11880000"/>
            <a:gd name="adj3" fmla="val 2759"/>
          </a:avLst>
        </a:prstGeom>
        <a:gradFill rotWithShape="0">
          <a:gsLst>
            <a:gs pos="0">
              <a:schemeClr val="accent3">
                <a:hueOff val="8750205"/>
                <a:satOff val="-13129"/>
                <a:lumOff val="-2135"/>
                <a:alphaOff val="0"/>
                <a:shade val="51000"/>
                <a:satMod val="130000"/>
              </a:schemeClr>
            </a:gs>
            <a:gs pos="80000">
              <a:schemeClr val="accent3">
                <a:hueOff val="8750205"/>
                <a:satOff val="-13129"/>
                <a:lumOff val="-2135"/>
                <a:alphaOff val="0"/>
                <a:shade val="93000"/>
                <a:satMod val="130000"/>
              </a:schemeClr>
            </a:gs>
            <a:gs pos="100000">
              <a:schemeClr val="accent3">
                <a:hueOff val="8750205"/>
                <a:satOff val="-13129"/>
                <a:lumOff val="-213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ABFACC4-49FA-45C8-9948-68BCDD65BD11}">
      <dsp:nvSpPr>
        <dsp:cNvPr id="0" name=""/>
        <dsp:cNvSpPr/>
      </dsp:nvSpPr>
      <dsp:spPr>
        <a:xfrm>
          <a:off x="1624925" y="467348"/>
          <a:ext cx="5221981" cy="5221981"/>
        </a:xfrm>
        <a:prstGeom prst="blockArc">
          <a:avLst>
            <a:gd name="adj1" fmla="val 7560000"/>
            <a:gd name="adj2" fmla="val 9720000"/>
            <a:gd name="adj3" fmla="val 2759"/>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998F884-57DD-4ED0-BC64-6BEBF2A6EFC5}">
      <dsp:nvSpPr>
        <dsp:cNvPr id="0" name=""/>
        <dsp:cNvSpPr/>
      </dsp:nvSpPr>
      <dsp:spPr>
        <a:xfrm>
          <a:off x="1624925" y="467348"/>
          <a:ext cx="5221981" cy="5221981"/>
        </a:xfrm>
        <a:prstGeom prst="blockArc">
          <a:avLst>
            <a:gd name="adj1" fmla="val 5400000"/>
            <a:gd name="adj2" fmla="val 7560000"/>
            <a:gd name="adj3" fmla="val 2759"/>
          </a:avLst>
        </a:prstGeom>
        <a:gradFill rotWithShape="0">
          <a:gsLst>
            <a:gs pos="0">
              <a:schemeClr val="accent3">
                <a:hueOff val="6250147"/>
                <a:satOff val="-9378"/>
                <a:lumOff val="-1525"/>
                <a:alphaOff val="0"/>
                <a:shade val="51000"/>
                <a:satMod val="130000"/>
              </a:schemeClr>
            </a:gs>
            <a:gs pos="80000">
              <a:schemeClr val="accent3">
                <a:hueOff val="6250147"/>
                <a:satOff val="-9378"/>
                <a:lumOff val="-1525"/>
                <a:alphaOff val="0"/>
                <a:shade val="93000"/>
                <a:satMod val="130000"/>
              </a:schemeClr>
            </a:gs>
            <a:gs pos="100000">
              <a:schemeClr val="accent3">
                <a:hueOff val="6250147"/>
                <a:satOff val="-9378"/>
                <a:lumOff val="-152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A7CBDD1-88F3-460E-80DC-D3E8D0AA12EA}">
      <dsp:nvSpPr>
        <dsp:cNvPr id="0" name=""/>
        <dsp:cNvSpPr/>
      </dsp:nvSpPr>
      <dsp:spPr>
        <a:xfrm>
          <a:off x="1624925" y="467348"/>
          <a:ext cx="5221981" cy="5221981"/>
        </a:xfrm>
        <a:prstGeom prst="blockArc">
          <a:avLst>
            <a:gd name="adj1" fmla="val 3240000"/>
            <a:gd name="adj2" fmla="val 5400000"/>
            <a:gd name="adj3" fmla="val 2759"/>
          </a:avLst>
        </a:prstGeom>
        <a:gradFill rotWithShape="0">
          <a:gsLst>
            <a:gs pos="0">
              <a:schemeClr val="accent3">
                <a:hueOff val="5000117"/>
                <a:satOff val="-7502"/>
                <a:lumOff val="-1220"/>
                <a:alphaOff val="0"/>
                <a:shade val="51000"/>
                <a:satMod val="130000"/>
              </a:schemeClr>
            </a:gs>
            <a:gs pos="80000">
              <a:schemeClr val="accent3">
                <a:hueOff val="5000117"/>
                <a:satOff val="-7502"/>
                <a:lumOff val="-1220"/>
                <a:alphaOff val="0"/>
                <a:shade val="93000"/>
                <a:satMod val="130000"/>
              </a:schemeClr>
            </a:gs>
            <a:gs pos="100000">
              <a:schemeClr val="accent3">
                <a:hueOff val="5000117"/>
                <a:satOff val="-7502"/>
                <a:lumOff val="-12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FDC707-215F-4872-9231-8F56EE604AC7}">
      <dsp:nvSpPr>
        <dsp:cNvPr id="0" name=""/>
        <dsp:cNvSpPr/>
      </dsp:nvSpPr>
      <dsp:spPr>
        <a:xfrm>
          <a:off x="1624925" y="467348"/>
          <a:ext cx="5221981" cy="5221981"/>
        </a:xfrm>
        <a:prstGeom prst="blockArc">
          <a:avLst>
            <a:gd name="adj1" fmla="val 1080000"/>
            <a:gd name="adj2" fmla="val 3240000"/>
            <a:gd name="adj3" fmla="val 2759"/>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97B276-27F5-4107-B95F-ADD71FEBAEF5}">
      <dsp:nvSpPr>
        <dsp:cNvPr id="0" name=""/>
        <dsp:cNvSpPr/>
      </dsp:nvSpPr>
      <dsp:spPr>
        <a:xfrm>
          <a:off x="1624925" y="467348"/>
          <a:ext cx="5221981" cy="5221981"/>
        </a:xfrm>
        <a:prstGeom prst="blockArc">
          <a:avLst>
            <a:gd name="adj1" fmla="val 20520000"/>
            <a:gd name="adj2" fmla="val 1080000"/>
            <a:gd name="adj3" fmla="val 2759"/>
          </a:avLst>
        </a:prstGeom>
        <a:gradFill rotWithShape="0">
          <a:gsLst>
            <a:gs pos="0">
              <a:schemeClr val="accent3">
                <a:hueOff val="2500059"/>
                <a:satOff val="-3751"/>
                <a:lumOff val="-610"/>
                <a:alphaOff val="0"/>
                <a:shade val="51000"/>
                <a:satMod val="130000"/>
              </a:schemeClr>
            </a:gs>
            <a:gs pos="80000">
              <a:schemeClr val="accent3">
                <a:hueOff val="2500059"/>
                <a:satOff val="-3751"/>
                <a:lumOff val="-610"/>
                <a:alphaOff val="0"/>
                <a:shade val="93000"/>
                <a:satMod val="130000"/>
              </a:schemeClr>
            </a:gs>
            <a:gs pos="100000">
              <a:schemeClr val="accent3">
                <a:hueOff val="2500059"/>
                <a:satOff val="-3751"/>
                <a:lumOff val="-61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57DDF4-70DD-43F7-92C5-A1D83ABCC7FA}">
      <dsp:nvSpPr>
        <dsp:cNvPr id="0" name=""/>
        <dsp:cNvSpPr/>
      </dsp:nvSpPr>
      <dsp:spPr>
        <a:xfrm>
          <a:off x="1624925" y="467348"/>
          <a:ext cx="5221981" cy="5221981"/>
        </a:xfrm>
        <a:prstGeom prst="blockArc">
          <a:avLst>
            <a:gd name="adj1" fmla="val 18360000"/>
            <a:gd name="adj2" fmla="val 20520000"/>
            <a:gd name="adj3" fmla="val 2759"/>
          </a:avLst>
        </a:prstGeom>
        <a:gradFill rotWithShape="0">
          <a:gsLst>
            <a:gs pos="0">
              <a:schemeClr val="accent3">
                <a:hueOff val="1250029"/>
                <a:satOff val="-1876"/>
                <a:lumOff val="-305"/>
                <a:alphaOff val="0"/>
                <a:shade val="51000"/>
                <a:satMod val="130000"/>
              </a:schemeClr>
            </a:gs>
            <a:gs pos="80000">
              <a:schemeClr val="accent3">
                <a:hueOff val="1250029"/>
                <a:satOff val="-1876"/>
                <a:lumOff val="-305"/>
                <a:alphaOff val="0"/>
                <a:shade val="93000"/>
                <a:satMod val="130000"/>
              </a:schemeClr>
            </a:gs>
            <a:gs pos="100000">
              <a:schemeClr val="accent3">
                <a:hueOff val="1250029"/>
                <a:satOff val="-1876"/>
                <a:lumOff val="-30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5D0352-CE14-4F05-8A02-204628E407DA}">
      <dsp:nvSpPr>
        <dsp:cNvPr id="0" name=""/>
        <dsp:cNvSpPr/>
      </dsp:nvSpPr>
      <dsp:spPr>
        <a:xfrm>
          <a:off x="1624925" y="467348"/>
          <a:ext cx="5221981" cy="5221981"/>
        </a:xfrm>
        <a:prstGeom prst="blockArc">
          <a:avLst>
            <a:gd name="adj1" fmla="val 16200000"/>
            <a:gd name="adj2" fmla="val 18360000"/>
            <a:gd name="adj3" fmla="val 2759"/>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04ACE0C-83A8-4BB3-941E-2217480D071E}">
      <dsp:nvSpPr>
        <dsp:cNvPr id="0" name=""/>
        <dsp:cNvSpPr/>
      </dsp:nvSpPr>
      <dsp:spPr>
        <a:xfrm>
          <a:off x="3521312" y="2363734"/>
          <a:ext cx="1429208" cy="1429208"/>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数据共享交换平台</a:t>
          </a:r>
        </a:p>
      </dsp:txBody>
      <dsp:txXfrm>
        <a:off x="3730615" y="2573037"/>
        <a:ext cx="1010602" cy="1010602"/>
      </dsp:txXfrm>
    </dsp:sp>
    <dsp:sp modelId="{E3E7B16F-01E5-4011-94AC-11EFC56AA03D}">
      <dsp:nvSpPr>
        <dsp:cNvPr id="0" name=""/>
        <dsp:cNvSpPr/>
      </dsp:nvSpPr>
      <dsp:spPr>
        <a:xfrm>
          <a:off x="3735693" y="3141"/>
          <a:ext cx="1000445" cy="1000445"/>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园区门户</a:t>
          </a:r>
        </a:p>
      </dsp:txBody>
      <dsp:txXfrm>
        <a:off x="3882205" y="149653"/>
        <a:ext cx="707421" cy="707421"/>
      </dsp:txXfrm>
    </dsp:sp>
    <dsp:sp modelId="{2820DC94-96C8-45FE-902D-096AF1C31826}">
      <dsp:nvSpPr>
        <dsp:cNvPr id="0" name=""/>
        <dsp:cNvSpPr/>
      </dsp:nvSpPr>
      <dsp:spPr>
        <a:xfrm>
          <a:off x="5249225" y="494917"/>
          <a:ext cx="1000445" cy="1000445"/>
        </a:xfrm>
        <a:prstGeom prst="ellipse">
          <a:avLst/>
        </a:prstGeom>
        <a:gradFill rotWithShape="0">
          <a:gsLst>
            <a:gs pos="0">
              <a:schemeClr val="accent3">
                <a:hueOff val="1250029"/>
                <a:satOff val="-1876"/>
                <a:lumOff val="-305"/>
                <a:alphaOff val="0"/>
                <a:shade val="51000"/>
                <a:satMod val="130000"/>
              </a:schemeClr>
            </a:gs>
            <a:gs pos="80000">
              <a:schemeClr val="accent3">
                <a:hueOff val="1250029"/>
                <a:satOff val="-1876"/>
                <a:lumOff val="-305"/>
                <a:alphaOff val="0"/>
                <a:shade val="93000"/>
                <a:satMod val="130000"/>
              </a:schemeClr>
            </a:gs>
            <a:gs pos="100000">
              <a:schemeClr val="accent3">
                <a:hueOff val="1250029"/>
                <a:satOff val="-1876"/>
                <a:lumOff val="-30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可视化会商</a:t>
          </a:r>
        </a:p>
      </dsp:txBody>
      <dsp:txXfrm>
        <a:off x="5395737" y="641429"/>
        <a:ext cx="707421" cy="707421"/>
      </dsp:txXfrm>
    </dsp:sp>
    <dsp:sp modelId="{1F47C814-F2A0-4D61-98AD-661ED603910D}">
      <dsp:nvSpPr>
        <dsp:cNvPr id="0" name=""/>
        <dsp:cNvSpPr/>
      </dsp:nvSpPr>
      <dsp:spPr>
        <a:xfrm>
          <a:off x="6184640" y="1782405"/>
          <a:ext cx="1000445" cy="1000445"/>
        </a:xfrm>
        <a:prstGeom prst="ellipse">
          <a:avLst/>
        </a:prstGeom>
        <a:gradFill rotWithShape="0">
          <a:gsLst>
            <a:gs pos="0">
              <a:schemeClr val="accent3">
                <a:hueOff val="2500059"/>
                <a:satOff val="-3751"/>
                <a:lumOff val="-610"/>
                <a:alphaOff val="0"/>
                <a:shade val="51000"/>
                <a:satMod val="130000"/>
              </a:schemeClr>
            </a:gs>
            <a:gs pos="80000">
              <a:schemeClr val="accent3">
                <a:hueOff val="2500059"/>
                <a:satOff val="-3751"/>
                <a:lumOff val="-610"/>
                <a:alphaOff val="0"/>
                <a:shade val="93000"/>
                <a:satMod val="130000"/>
              </a:schemeClr>
            </a:gs>
            <a:gs pos="100000">
              <a:schemeClr val="accent3">
                <a:hueOff val="2500059"/>
                <a:satOff val="-3751"/>
                <a:lumOff val="-61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智能楼宇</a:t>
          </a:r>
        </a:p>
      </dsp:txBody>
      <dsp:txXfrm>
        <a:off x="6331152" y="1928917"/>
        <a:ext cx="707421" cy="707421"/>
      </dsp:txXfrm>
    </dsp:sp>
    <dsp:sp modelId="{287A2388-E890-47C4-922A-701C433D7815}">
      <dsp:nvSpPr>
        <dsp:cNvPr id="0" name=""/>
        <dsp:cNvSpPr/>
      </dsp:nvSpPr>
      <dsp:spPr>
        <a:xfrm>
          <a:off x="6184640" y="3373827"/>
          <a:ext cx="1000445" cy="1000445"/>
        </a:xfrm>
        <a:prstGeom prst="ellipse">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智慧交通</a:t>
          </a:r>
        </a:p>
      </dsp:txBody>
      <dsp:txXfrm>
        <a:off x="6331152" y="3520339"/>
        <a:ext cx="707421" cy="707421"/>
      </dsp:txXfrm>
    </dsp:sp>
    <dsp:sp modelId="{BE69CE33-A238-4777-96FF-D4A9E6011AEF}">
      <dsp:nvSpPr>
        <dsp:cNvPr id="0" name=""/>
        <dsp:cNvSpPr/>
      </dsp:nvSpPr>
      <dsp:spPr>
        <a:xfrm>
          <a:off x="5249225" y="4661314"/>
          <a:ext cx="1000445" cy="1000445"/>
        </a:xfrm>
        <a:prstGeom prst="ellipse">
          <a:avLst/>
        </a:prstGeom>
        <a:gradFill rotWithShape="0">
          <a:gsLst>
            <a:gs pos="0">
              <a:schemeClr val="accent3">
                <a:hueOff val="5000117"/>
                <a:satOff val="-7502"/>
                <a:lumOff val="-1220"/>
                <a:alphaOff val="0"/>
                <a:shade val="51000"/>
                <a:satMod val="130000"/>
              </a:schemeClr>
            </a:gs>
            <a:gs pos="80000">
              <a:schemeClr val="accent3">
                <a:hueOff val="5000117"/>
                <a:satOff val="-7502"/>
                <a:lumOff val="-1220"/>
                <a:alphaOff val="0"/>
                <a:shade val="93000"/>
                <a:satMod val="130000"/>
              </a:schemeClr>
            </a:gs>
            <a:gs pos="100000">
              <a:schemeClr val="accent3">
                <a:hueOff val="5000117"/>
                <a:satOff val="-7502"/>
                <a:lumOff val="-12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园区规划</a:t>
          </a:r>
        </a:p>
      </dsp:txBody>
      <dsp:txXfrm>
        <a:off x="5395737" y="4807826"/>
        <a:ext cx="707421" cy="707421"/>
      </dsp:txXfrm>
    </dsp:sp>
    <dsp:sp modelId="{1A8E9BB6-8AA2-4F3D-BA8A-E16B300D388C}">
      <dsp:nvSpPr>
        <dsp:cNvPr id="0" name=""/>
        <dsp:cNvSpPr/>
      </dsp:nvSpPr>
      <dsp:spPr>
        <a:xfrm>
          <a:off x="3735693" y="5153090"/>
          <a:ext cx="1000445" cy="1000445"/>
        </a:xfrm>
        <a:prstGeom prst="ellipse">
          <a:avLst/>
        </a:prstGeom>
        <a:gradFill rotWithShape="0">
          <a:gsLst>
            <a:gs pos="0">
              <a:schemeClr val="accent3">
                <a:hueOff val="6250147"/>
                <a:satOff val="-9378"/>
                <a:lumOff val="-1525"/>
                <a:alphaOff val="0"/>
                <a:shade val="51000"/>
                <a:satMod val="130000"/>
              </a:schemeClr>
            </a:gs>
            <a:gs pos="80000">
              <a:schemeClr val="accent3">
                <a:hueOff val="6250147"/>
                <a:satOff val="-9378"/>
                <a:lumOff val="-1525"/>
                <a:alphaOff val="0"/>
                <a:shade val="93000"/>
                <a:satMod val="130000"/>
              </a:schemeClr>
            </a:gs>
            <a:gs pos="100000">
              <a:schemeClr val="accent3">
                <a:hueOff val="6250147"/>
                <a:satOff val="-9378"/>
                <a:lumOff val="-152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市政设施</a:t>
          </a:r>
        </a:p>
      </dsp:txBody>
      <dsp:txXfrm>
        <a:off x="3882205" y="5299602"/>
        <a:ext cx="707421" cy="707421"/>
      </dsp:txXfrm>
    </dsp:sp>
    <dsp:sp modelId="{2951A802-B521-4AC6-9CB1-BEA2E5FDDF2D}">
      <dsp:nvSpPr>
        <dsp:cNvPr id="0" name=""/>
        <dsp:cNvSpPr/>
      </dsp:nvSpPr>
      <dsp:spPr>
        <a:xfrm>
          <a:off x="2222161" y="4661314"/>
          <a:ext cx="1000445" cy="1000445"/>
        </a:xfrm>
        <a:prstGeom prst="ellipse">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招商引资</a:t>
          </a:r>
        </a:p>
      </dsp:txBody>
      <dsp:txXfrm>
        <a:off x="2368673" y="4807826"/>
        <a:ext cx="707421" cy="707421"/>
      </dsp:txXfrm>
    </dsp:sp>
    <dsp:sp modelId="{BB9D3AFF-9C83-49CE-8D25-C72830A943CF}">
      <dsp:nvSpPr>
        <dsp:cNvPr id="0" name=""/>
        <dsp:cNvSpPr/>
      </dsp:nvSpPr>
      <dsp:spPr>
        <a:xfrm>
          <a:off x="1286747" y="3373827"/>
          <a:ext cx="1000445" cy="1000445"/>
        </a:xfrm>
        <a:prstGeom prst="ellipse">
          <a:avLst/>
        </a:prstGeom>
        <a:gradFill rotWithShape="0">
          <a:gsLst>
            <a:gs pos="0">
              <a:schemeClr val="accent3">
                <a:hueOff val="8750205"/>
                <a:satOff val="-13129"/>
                <a:lumOff val="-2135"/>
                <a:alphaOff val="0"/>
                <a:shade val="51000"/>
                <a:satMod val="130000"/>
              </a:schemeClr>
            </a:gs>
            <a:gs pos="80000">
              <a:schemeClr val="accent3">
                <a:hueOff val="8750205"/>
                <a:satOff val="-13129"/>
                <a:lumOff val="-2135"/>
                <a:alphaOff val="0"/>
                <a:shade val="93000"/>
                <a:satMod val="130000"/>
              </a:schemeClr>
            </a:gs>
            <a:gs pos="100000">
              <a:schemeClr val="accent3">
                <a:hueOff val="8750205"/>
                <a:satOff val="-13129"/>
                <a:lumOff val="-213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应急安防</a:t>
          </a:r>
        </a:p>
      </dsp:txBody>
      <dsp:txXfrm>
        <a:off x="1433259" y="3520339"/>
        <a:ext cx="707421" cy="707421"/>
      </dsp:txXfrm>
    </dsp:sp>
    <dsp:sp modelId="{CE20359C-7DA0-4112-A53A-3FF4BE97D283}">
      <dsp:nvSpPr>
        <dsp:cNvPr id="0" name=""/>
        <dsp:cNvSpPr/>
      </dsp:nvSpPr>
      <dsp:spPr>
        <a:xfrm>
          <a:off x="1286747" y="1782405"/>
          <a:ext cx="1000445" cy="1000445"/>
        </a:xfrm>
        <a:prstGeom prst="ellipse">
          <a:avLst/>
        </a:prstGeom>
        <a:gradFill rotWithShape="0">
          <a:gsLst>
            <a:gs pos="0">
              <a:schemeClr val="accent3">
                <a:hueOff val="10000235"/>
                <a:satOff val="-15004"/>
                <a:lumOff val="-2440"/>
                <a:alphaOff val="0"/>
                <a:shade val="51000"/>
                <a:satMod val="130000"/>
              </a:schemeClr>
            </a:gs>
            <a:gs pos="80000">
              <a:schemeClr val="accent3">
                <a:hueOff val="10000235"/>
                <a:satOff val="-15004"/>
                <a:lumOff val="-2440"/>
                <a:alphaOff val="0"/>
                <a:shade val="93000"/>
                <a:satMod val="130000"/>
              </a:schemeClr>
            </a:gs>
            <a:gs pos="100000">
              <a:schemeClr val="accent3">
                <a:hueOff val="10000235"/>
                <a:satOff val="-15004"/>
                <a:lumOff val="-24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智慧生产</a:t>
          </a:r>
        </a:p>
      </dsp:txBody>
      <dsp:txXfrm>
        <a:off x="1433259" y="1928917"/>
        <a:ext cx="707421" cy="707421"/>
      </dsp:txXfrm>
    </dsp:sp>
    <dsp:sp modelId="{07026BBA-7B55-4D28-AD77-9C28F1D57F9D}">
      <dsp:nvSpPr>
        <dsp:cNvPr id="0" name=""/>
        <dsp:cNvSpPr/>
      </dsp:nvSpPr>
      <dsp:spPr>
        <a:xfrm>
          <a:off x="2222161" y="494917"/>
          <a:ext cx="1000445" cy="1000445"/>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智慧物业</a:t>
          </a:r>
        </a:p>
      </dsp:txBody>
      <dsp:txXfrm>
        <a:off x="2368673" y="641429"/>
        <a:ext cx="707421" cy="7074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3FE9B-BB25-4017-8A2B-6185097FE202}">
      <dsp:nvSpPr>
        <dsp:cNvPr id="0" name=""/>
        <dsp:cNvSpPr/>
      </dsp:nvSpPr>
      <dsp:spPr>
        <a:xfrm>
          <a:off x="0" y="0"/>
          <a:ext cx="10313233" cy="640080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zh-CN" altLang="en-US" sz="6500" kern="1200" dirty="0"/>
            <a:t>数字化基础设施</a:t>
          </a:r>
        </a:p>
      </dsp:txBody>
      <dsp:txXfrm>
        <a:off x="0" y="0"/>
        <a:ext cx="10313233" cy="3456432"/>
      </dsp:txXfrm>
    </dsp:sp>
    <dsp:sp modelId="{443C21D2-68B0-4F0D-84DD-8F2A05098846}">
      <dsp:nvSpPr>
        <dsp:cNvPr id="0" name=""/>
        <dsp:cNvSpPr/>
      </dsp:nvSpPr>
      <dsp:spPr>
        <a:xfrm>
          <a:off x="0" y="3328415"/>
          <a:ext cx="2578308" cy="2944368"/>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t" anchorCtr="0">
          <a:noAutofit/>
        </a:bodyPr>
        <a:lstStyle/>
        <a:p>
          <a:pPr marL="0" lvl="0" indent="0" algn="l" defTabSz="1066800">
            <a:lnSpc>
              <a:spcPct val="90000"/>
            </a:lnSpc>
            <a:spcBef>
              <a:spcPct val="0"/>
            </a:spcBef>
            <a:spcAft>
              <a:spcPct val="35000"/>
            </a:spcAft>
            <a:buNone/>
          </a:pPr>
          <a:r>
            <a:rPr lang="zh-CN" altLang="en-US" sz="2400" kern="1200" dirty="0"/>
            <a:t>基础设施</a:t>
          </a:r>
        </a:p>
        <a:p>
          <a:pPr marL="171450" lvl="1" indent="-171450" algn="l" defTabSz="844550">
            <a:lnSpc>
              <a:spcPct val="90000"/>
            </a:lnSpc>
            <a:spcBef>
              <a:spcPct val="0"/>
            </a:spcBef>
            <a:spcAft>
              <a:spcPct val="15000"/>
            </a:spcAft>
            <a:buChar char="•"/>
          </a:pPr>
          <a:r>
            <a:rPr lang="zh-CN" altLang="en-US" sz="1900" kern="1200" dirty="0"/>
            <a:t>基础地理</a:t>
          </a:r>
        </a:p>
        <a:p>
          <a:pPr marL="171450" lvl="1" indent="-171450" algn="l" defTabSz="844550">
            <a:lnSpc>
              <a:spcPct val="90000"/>
            </a:lnSpc>
            <a:spcBef>
              <a:spcPct val="0"/>
            </a:spcBef>
            <a:spcAft>
              <a:spcPct val="15000"/>
            </a:spcAft>
            <a:buChar char="•"/>
          </a:pPr>
          <a:r>
            <a:rPr lang="zh-CN" altLang="en-US" sz="1900" kern="1200" dirty="0"/>
            <a:t>监控设施</a:t>
          </a:r>
        </a:p>
        <a:p>
          <a:pPr marL="171450" lvl="1" indent="-171450" algn="l" defTabSz="844550">
            <a:lnSpc>
              <a:spcPct val="90000"/>
            </a:lnSpc>
            <a:spcBef>
              <a:spcPct val="0"/>
            </a:spcBef>
            <a:spcAft>
              <a:spcPct val="15000"/>
            </a:spcAft>
            <a:buChar char="•"/>
          </a:pPr>
          <a:endParaRPr lang="zh-CN" altLang="en-US" sz="1900" kern="1200" dirty="0"/>
        </a:p>
      </dsp:txBody>
      <dsp:txXfrm>
        <a:off x="0" y="3328415"/>
        <a:ext cx="2578308" cy="2944368"/>
      </dsp:txXfrm>
    </dsp:sp>
    <dsp:sp modelId="{ECD3EC6C-1477-4244-8B8E-A378F2B2FEFA}">
      <dsp:nvSpPr>
        <dsp:cNvPr id="0" name=""/>
        <dsp:cNvSpPr/>
      </dsp:nvSpPr>
      <dsp:spPr>
        <a:xfrm>
          <a:off x="2578308" y="3328415"/>
          <a:ext cx="2578308" cy="2944368"/>
        </a:xfrm>
        <a:prstGeom prst="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t" anchorCtr="0">
          <a:noAutofit/>
        </a:bodyPr>
        <a:lstStyle/>
        <a:p>
          <a:pPr marL="0" lvl="0" indent="0" algn="l" defTabSz="1066800">
            <a:lnSpc>
              <a:spcPct val="90000"/>
            </a:lnSpc>
            <a:spcBef>
              <a:spcPct val="0"/>
            </a:spcBef>
            <a:spcAft>
              <a:spcPct val="35000"/>
            </a:spcAft>
            <a:buNone/>
          </a:pPr>
          <a:r>
            <a:rPr lang="zh-CN" altLang="en-US" sz="2400" kern="1200" dirty="0"/>
            <a:t>建筑设施</a:t>
          </a:r>
        </a:p>
        <a:p>
          <a:pPr marL="171450" lvl="1" indent="-171450" algn="l" defTabSz="844550">
            <a:lnSpc>
              <a:spcPct val="90000"/>
            </a:lnSpc>
            <a:spcBef>
              <a:spcPct val="0"/>
            </a:spcBef>
            <a:spcAft>
              <a:spcPct val="15000"/>
            </a:spcAft>
            <a:buChar char="•"/>
          </a:pPr>
          <a:r>
            <a:rPr lang="zh-CN" altLang="en-US" sz="1900" kern="1200" dirty="0"/>
            <a:t>楼宇</a:t>
          </a:r>
        </a:p>
        <a:p>
          <a:pPr marL="171450" lvl="1" indent="-171450" algn="l" defTabSz="844550">
            <a:lnSpc>
              <a:spcPct val="90000"/>
            </a:lnSpc>
            <a:spcBef>
              <a:spcPct val="0"/>
            </a:spcBef>
            <a:spcAft>
              <a:spcPct val="15000"/>
            </a:spcAft>
            <a:buChar char="•"/>
          </a:pPr>
          <a:r>
            <a:rPr lang="zh-CN" altLang="en-US" sz="1900" kern="1200" dirty="0"/>
            <a:t>房间</a:t>
          </a:r>
        </a:p>
        <a:p>
          <a:pPr marL="171450" lvl="1" indent="-171450" algn="l" defTabSz="844550">
            <a:lnSpc>
              <a:spcPct val="90000"/>
            </a:lnSpc>
            <a:spcBef>
              <a:spcPct val="0"/>
            </a:spcBef>
            <a:spcAft>
              <a:spcPct val="15000"/>
            </a:spcAft>
            <a:buChar char="•"/>
          </a:pPr>
          <a:r>
            <a:rPr lang="zh-CN" altLang="en-US" sz="1900" kern="1200" dirty="0"/>
            <a:t>紧急避难所</a:t>
          </a:r>
        </a:p>
        <a:p>
          <a:pPr marL="171450" lvl="1" indent="-171450" algn="l" defTabSz="844550">
            <a:lnSpc>
              <a:spcPct val="90000"/>
            </a:lnSpc>
            <a:spcBef>
              <a:spcPct val="0"/>
            </a:spcBef>
            <a:spcAft>
              <a:spcPct val="15000"/>
            </a:spcAft>
            <a:buChar char="•"/>
          </a:pPr>
          <a:r>
            <a:rPr lang="zh-CN" altLang="en-US" sz="1900" kern="1200" dirty="0"/>
            <a:t>地下通道</a:t>
          </a:r>
        </a:p>
        <a:p>
          <a:pPr marL="171450" lvl="1" indent="-171450" algn="l" defTabSz="844550">
            <a:lnSpc>
              <a:spcPct val="90000"/>
            </a:lnSpc>
            <a:spcBef>
              <a:spcPct val="0"/>
            </a:spcBef>
            <a:spcAft>
              <a:spcPct val="15000"/>
            </a:spcAft>
            <a:buChar char="•"/>
          </a:pPr>
          <a:r>
            <a:rPr lang="zh-CN" altLang="en-US" sz="1900" kern="1200" dirty="0"/>
            <a:t>停车位</a:t>
          </a:r>
        </a:p>
      </dsp:txBody>
      <dsp:txXfrm>
        <a:off x="2578308" y="3328415"/>
        <a:ext cx="2578308" cy="2944368"/>
      </dsp:txXfrm>
    </dsp:sp>
    <dsp:sp modelId="{82785CF8-A138-4CD5-8EAD-A77E77A4DA84}">
      <dsp:nvSpPr>
        <dsp:cNvPr id="0" name=""/>
        <dsp:cNvSpPr/>
      </dsp:nvSpPr>
      <dsp:spPr>
        <a:xfrm>
          <a:off x="5156616" y="3328415"/>
          <a:ext cx="2578308" cy="2944368"/>
        </a:xfrm>
        <a:prstGeom prst="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t" anchorCtr="0">
          <a:noAutofit/>
        </a:bodyPr>
        <a:lstStyle/>
        <a:p>
          <a:pPr marL="0" lvl="0" indent="0" algn="l" defTabSz="1066800">
            <a:lnSpc>
              <a:spcPct val="90000"/>
            </a:lnSpc>
            <a:spcBef>
              <a:spcPct val="0"/>
            </a:spcBef>
            <a:spcAft>
              <a:spcPct val="35000"/>
            </a:spcAft>
            <a:buNone/>
          </a:pPr>
          <a:r>
            <a:rPr lang="zh-CN" altLang="en-US" sz="2400" kern="1200" dirty="0"/>
            <a:t>生产设施</a:t>
          </a:r>
        </a:p>
        <a:p>
          <a:pPr marL="171450" lvl="1" indent="-171450" algn="l" defTabSz="844550">
            <a:lnSpc>
              <a:spcPct val="90000"/>
            </a:lnSpc>
            <a:spcBef>
              <a:spcPct val="0"/>
            </a:spcBef>
            <a:spcAft>
              <a:spcPct val="15000"/>
            </a:spcAft>
            <a:buChar char="•"/>
          </a:pPr>
          <a:r>
            <a:rPr lang="zh-CN" altLang="en-US" sz="1900" kern="1200" dirty="0"/>
            <a:t>矿山设施</a:t>
          </a:r>
        </a:p>
        <a:p>
          <a:pPr marL="171450" lvl="1" indent="-171450" algn="l" defTabSz="844550">
            <a:lnSpc>
              <a:spcPct val="90000"/>
            </a:lnSpc>
            <a:spcBef>
              <a:spcPct val="0"/>
            </a:spcBef>
            <a:spcAft>
              <a:spcPct val="15000"/>
            </a:spcAft>
            <a:buChar char="•"/>
          </a:pPr>
          <a:r>
            <a:rPr lang="zh-CN" altLang="en-US" sz="1900" kern="1200" dirty="0"/>
            <a:t>港口设施</a:t>
          </a:r>
        </a:p>
        <a:p>
          <a:pPr marL="171450" lvl="1" indent="-171450" algn="l" defTabSz="844550">
            <a:lnSpc>
              <a:spcPct val="90000"/>
            </a:lnSpc>
            <a:spcBef>
              <a:spcPct val="0"/>
            </a:spcBef>
            <a:spcAft>
              <a:spcPct val="15000"/>
            </a:spcAft>
            <a:buChar char="•"/>
          </a:pPr>
          <a:r>
            <a:rPr lang="zh-CN" altLang="en-US" sz="1900" kern="1200" dirty="0"/>
            <a:t>石油设施</a:t>
          </a:r>
        </a:p>
        <a:p>
          <a:pPr marL="171450" lvl="1" indent="-171450" algn="l" defTabSz="844550">
            <a:lnSpc>
              <a:spcPct val="90000"/>
            </a:lnSpc>
            <a:spcBef>
              <a:spcPct val="0"/>
            </a:spcBef>
            <a:spcAft>
              <a:spcPct val="15000"/>
            </a:spcAft>
            <a:buChar char="•"/>
          </a:pPr>
          <a:r>
            <a:rPr lang="zh-CN" altLang="en-US" sz="1900" kern="1200" dirty="0"/>
            <a:t>安全设施</a:t>
          </a:r>
        </a:p>
      </dsp:txBody>
      <dsp:txXfrm>
        <a:off x="5156616" y="3328415"/>
        <a:ext cx="2578308" cy="2944368"/>
      </dsp:txXfrm>
    </dsp:sp>
    <dsp:sp modelId="{2C36E3BE-5860-4D4C-80AD-F241162F72EA}">
      <dsp:nvSpPr>
        <dsp:cNvPr id="0" name=""/>
        <dsp:cNvSpPr/>
      </dsp:nvSpPr>
      <dsp:spPr>
        <a:xfrm>
          <a:off x="7734924" y="3328415"/>
          <a:ext cx="2578308" cy="2944368"/>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t" anchorCtr="0">
          <a:noAutofit/>
        </a:bodyPr>
        <a:lstStyle/>
        <a:p>
          <a:pPr marL="0" lvl="0" indent="0" algn="l" defTabSz="1066800">
            <a:lnSpc>
              <a:spcPct val="90000"/>
            </a:lnSpc>
            <a:spcBef>
              <a:spcPct val="0"/>
            </a:spcBef>
            <a:spcAft>
              <a:spcPct val="35000"/>
            </a:spcAft>
            <a:buNone/>
          </a:pPr>
          <a:r>
            <a:rPr lang="zh-CN" altLang="en-US" sz="2400" kern="1200" dirty="0"/>
            <a:t>市政实施</a:t>
          </a:r>
        </a:p>
        <a:p>
          <a:pPr marL="171450" lvl="1" indent="-171450" algn="l" defTabSz="844550">
            <a:lnSpc>
              <a:spcPct val="90000"/>
            </a:lnSpc>
            <a:spcBef>
              <a:spcPct val="0"/>
            </a:spcBef>
            <a:spcAft>
              <a:spcPct val="15000"/>
            </a:spcAft>
            <a:buChar char="•"/>
          </a:pPr>
          <a:r>
            <a:rPr lang="zh-CN" altLang="en-US" sz="1900" kern="1200" dirty="0"/>
            <a:t>管到设施</a:t>
          </a:r>
        </a:p>
        <a:p>
          <a:pPr marL="171450" lvl="1" indent="-171450" algn="l" defTabSz="844550">
            <a:lnSpc>
              <a:spcPct val="90000"/>
            </a:lnSpc>
            <a:spcBef>
              <a:spcPct val="0"/>
            </a:spcBef>
            <a:spcAft>
              <a:spcPct val="15000"/>
            </a:spcAft>
            <a:buChar char="•"/>
          </a:pPr>
          <a:r>
            <a:rPr lang="zh-CN" altLang="en-US" sz="1900" kern="1200" dirty="0"/>
            <a:t>电力设施</a:t>
          </a:r>
        </a:p>
        <a:p>
          <a:pPr marL="171450" lvl="1" indent="-171450" algn="l" defTabSz="844550">
            <a:lnSpc>
              <a:spcPct val="90000"/>
            </a:lnSpc>
            <a:spcBef>
              <a:spcPct val="0"/>
            </a:spcBef>
            <a:spcAft>
              <a:spcPct val="15000"/>
            </a:spcAft>
            <a:buChar char="•"/>
          </a:pPr>
          <a:r>
            <a:rPr lang="zh-CN" altLang="en-US" sz="1900" kern="1200" dirty="0"/>
            <a:t>消防设施</a:t>
          </a:r>
        </a:p>
        <a:p>
          <a:pPr marL="171450" lvl="1" indent="-171450" algn="l" defTabSz="844550">
            <a:lnSpc>
              <a:spcPct val="90000"/>
            </a:lnSpc>
            <a:spcBef>
              <a:spcPct val="0"/>
            </a:spcBef>
            <a:spcAft>
              <a:spcPct val="15000"/>
            </a:spcAft>
            <a:buChar char="•"/>
          </a:pPr>
          <a:r>
            <a:rPr lang="zh-CN" altLang="en-US" sz="1900" kern="1200" dirty="0"/>
            <a:t>通信设施</a:t>
          </a:r>
        </a:p>
      </dsp:txBody>
      <dsp:txXfrm>
        <a:off x="7734924" y="3328415"/>
        <a:ext cx="2578308" cy="2944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8E00C-B86E-4F4B-B6CD-0C9A64FF690A}">
      <dsp:nvSpPr>
        <dsp:cNvPr id="0" name=""/>
        <dsp:cNvSpPr/>
      </dsp:nvSpPr>
      <dsp:spPr>
        <a:xfrm>
          <a:off x="4579" y="1657"/>
          <a:ext cx="9660704" cy="202570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CN" altLang="en-US" sz="6500" kern="1200" dirty="0">
              <a:latin typeface="Adobe 楷体 Std R" pitchFamily="18" charset="-122"/>
              <a:ea typeface="Adobe 楷体 Std R" pitchFamily="18" charset="-122"/>
            </a:rPr>
            <a:t>标准化三维设施类型库</a:t>
          </a:r>
        </a:p>
      </dsp:txBody>
      <dsp:txXfrm>
        <a:off x="63910" y="60988"/>
        <a:ext cx="9542042" cy="1907039"/>
      </dsp:txXfrm>
    </dsp:sp>
    <dsp:sp modelId="{8B73675C-2F24-423B-A5BC-C6CA8B0904D1}">
      <dsp:nvSpPr>
        <dsp:cNvPr id="0" name=""/>
        <dsp:cNvSpPr/>
      </dsp:nvSpPr>
      <dsp:spPr>
        <a:xfrm>
          <a:off x="4579" y="2198168"/>
          <a:ext cx="5929515" cy="202570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zh-CN" altLang="en-US" sz="4000" kern="1200" dirty="0">
              <a:latin typeface="Adobe 楷体 Std R" pitchFamily="18" charset="-122"/>
              <a:ea typeface="Adobe 楷体 Std R" pitchFamily="18" charset="-122"/>
            </a:rPr>
            <a:t>设施类型库</a:t>
          </a:r>
        </a:p>
      </dsp:txBody>
      <dsp:txXfrm>
        <a:off x="63910" y="2257499"/>
        <a:ext cx="5810853" cy="1907039"/>
      </dsp:txXfrm>
    </dsp:sp>
    <dsp:sp modelId="{870A384E-97BA-4793-A0E7-ACCC114E45FD}">
      <dsp:nvSpPr>
        <dsp:cNvPr id="0" name=""/>
        <dsp:cNvSpPr/>
      </dsp:nvSpPr>
      <dsp:spPr>
        <a:xfrm>
          <a:off x="4579" y="4394679"/>
          <a:ext cx="1147352" cy="2025701"/>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设施三维表现</a:t>
          </a:r>
          <a:endParaRPr lang="zh-CN" altLang="en-US" sz="2900" kern="1200" dirty="0">
            <a:latin typeface="Adobe 楷体 Std R" pitchFamily="18" charset="-122"/>
            <a:ea typeface="Adobe 楷体 Std R" pitchFamily="18" charset="-122"/>
          </a:endParaRPr>
        </a:p>
      </dsp:txBody>
      <dsp:txXfrm>
        <a:off x="38184" y="4428284"/>
        <a:ext cx="1080142" cy="1958491"/>
      </dsp:txXfrm>
    </dsp:sp>
    <dsp:sp modelId="{9C8099F5-66E6-4288-89EB-EE14481193AE}">
      <dsp:nvSpPr>
        <dsp:cNvPr id="0" name=""/>
        <dsp:cNvSpPr/>
      </dsp:nvSpPr>
      <dsp:spPr>
        <a:xfrm>
          <a:off x="1200120" y="4394679"/>
          <a:ext cx="1147352" cy="2025701"/>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设施颜色</a:t>
          </a:r>
          <a:endParaRPr lang="zh-CN" altLang="en-US" sz="2900" kern="1200" dirty="0">
            <a:latin typeface="Adobe 楷体 Std R" pitchFamily="18" charset="-122"/>
            <a:ea typeface="Adobe 楷体 Std R" pitchFamily="18" charset="-122"/>
          </a:endParaRPr>
        </a:p>
      </dsp:txBody>
      <dsp:txXfrm>
        <a:off x="1233725" y="4428284"/>
        <a:ext cx="1080142" cy="1958491"/>
      </dsp:txXfrm>
    </dsp:sp>
    <dsp:sp modelId="{852AE98B-A19A-4C6D-88BE-AA547BCCF4A1}">
      <dsp:nvSpPr>
        <dsp:cNvPr id="0" name=""/>
        <dsp:cNvSpPr/>
      </dsp:nvSpPr>
      <dsp:spPr>
        <a:xfrm>
          <a:off x="2395661" y="4394679"/>
          <a:ext cx="1147352" cy="2025701"/>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设施材质</a:t>
          </a:r>
          <a:endParaRPr lang="zh-CN" altLang="en-US" sz="2900" kern="1200" dirty="0">
            <a:latin typeface="Adobe 楷体 Std R" pitchFamily="18" charset="-122"/>
            <a:ea typeface="Adobe 楷体 Std R" pitchFamily="18" charset="-122"/>
          </a:endParaRPr>
        </a:p>
      </dsp:txBody>
      <dsp:txXfrm>
        <a:off x="2429266" y="4428284"/>
        <a:ext cx="1080142" cy="1958491"/>
      </dsp:txXfrm>
    </dsp:sp>
    <dsp:sp modelId="{5080E99F-E6F9-41E9-927A-E623C2385F16}">
      <dsp:nvSpPr>
        <dsp:cNvPr id="0" name=""/>
        <dsp:cNvSpPr/>
      </dsp:nvSpPr>
      <dsp:spPr>
        <a:xfrm>
          <a:off x="3591202" y="4394679"/>
          <a:ext cx="1147352" cy="2025701"/>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设施规则</a:t>
          </a:r>
          <a:endParaRPr lang="zh-CN" altLang="en-US" sz="2900" kern="1200" dirty="0">
            <a:latin typeface="Adobe 楷体 Std R" pitchFamily="18" charset="-122"/>
            <a:ea typeface="Adobe 楷体 Std R" pitchFamily="18" charset="-122"/>
          </a:endParaRPr>
        </a:p>
      </dsp:txBody>
      <dsp:txXfrm>
        <a:off x="3624807" y="4428284"/>
        <a:ext cx="1080142" cy="1958491"/>
      </dsp:txXfrm>
    </dsp:sp>
    <dsp:sp modelId="{C2D06B08-8883-4DB3-B188-E2B961FF9988}">
      <dsp:nvSpPr>
        <dsp:cNvPr id="0" name=""/>
        <dsp:cNvSpPr/>
      </dsp:nvSpPr>
      <dsp:spPr>
        <a:xfrm>
          <a:off x="4786743" y="4394679"/>
          <a:ext cx="1147352" cy="2025701"/>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设施属性结构</a:t>
          </a:r>
          <a:endParaRPr lang="zh-CN" altLang="en-US" sz="2900" kern="1200" dirty="0">
            <a:latin typeface="Adobe 楷体 Std R" pitchFamily="18" charset="-122"/>
            <a:ea typeface="Adobe 楷体 Std R" pitchFamily="18" charset="-122"/>
          </a:endParaRPr>
        </a:p>
      </dsp:txBody>
      <dsp:txXfrm>
        <a:off x="4820348" y="4428284"/>
        <a:ext cx="1080142" cy="1958491"/>
      </dsp:txXfrm>
    </dsp:sp>
    <dsp:sp modelId="{19696161-5AB7-4574-9518-F11266A75504}">
      <dsp:nvSpPr>
        <dsp:cNvPr id="0" name=""/>
        <dsp:cNvSpPr/>
      </dsp:nvSpPr>
      <dsp:spPr>
        <a:xfrm>
          <a:off x="6030472" y="2198168"/>
          <a:ext cx="1147352" cy="202570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设施颜色库</a:t>
          </a:r>
          <a:endParaRPr lang="zh-CN" altLang="en-US" sz="2900" kern="1200" dirty="0">
            <a:latin typeface="Adobe 楷体 Std R" pitchFamily="18" charset="-122"/>
            <a:ea typeface="Adobe 楷体 Std R" pitchFamily="18" charset="-122"/>
          </a:endParaRPr>
        </a:p>
      </dsp:txBody>
      <dsp:txXfrm>
        <a:off x="6064077" y="2231773"/>
        <a:ext cx="1080142" cy="1958491"/>
      </dsp:txXfrm>
    </dsp:sp>
    <dsp:sp modelId="{A2F368E2-A517-4761-9A56-72EFF96ED684}">
      <dsp:nvSpPr>
        <dsp:cNvPr id="0" name=""/>
        <dsp:cNvSpPr/>
      </dsp:nvSpPr>
      <dsp:spPr>
        <a:xfrm>
          <a:off x="6030472" y="4394679"/>
          <a:ext cx="1147352" cy="2025701"/>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标准颜色库</a:t>
          </a:r>
          <a:endParaRPr lang="zh-CN" altLang="en-US" sz="2900" kern="1200" dirty="0">
            <a:latin typeface="Adobe 楷体 Std R" pitchFamily="18" charset="-122"/>
            <a:ea typeface="Adobe 楷体 Std R" pitchFamily="18" charset="-122"/>
          </a:endParaRPr>
        </a:p>
      </dsp:txBody>
      <dsp:txXfrm>
        <a:off x="6064077" y="4428284"/>
        <a:ext cx="1080142" cy="1958491"/>
      </dsp:txXfrm>
    </dsp:sp>
    <dsp:sp modelId="{D1F683F7-D848-4008-A08E-F5C0549C04B6}">
      <dsp:nvSpPr>
        <dsp:cNvPr id="0" name=""/>
        <dsp:cNvSpPr/>
      </dsp:nvSpPr>
      <dsp:spPr>
        <a:xfrm>
          <a:off x="7274202" y="2198168"/>
          <a:ext cx="1147352" cy="202570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设施材质库</a:t>
          </a:r>
          <a:endParaRPr lang="zh-CN" altLang="en-US" sz="2900" kern="1200" dirty="0">
            <a:latin typeface="Adobe 楷体 Std R" pitchFamily="18" charset="-122"/>
            <a:ea typeface="Adobe 楷体 Std R" pitchFamily="18" charset="-122"/>
          </a:endParaRPr>
        </a:p>
      </dsp:txBody>
      <dsp:txXfrm>
        <a:off x="7307807" y="2231773"/>
        <a:ext cx="1080142" cy="1958491"/>
      </dsp:txXfrm>
    </dsp:sp>
    <dsp:sp modelId="{BFCEB0C7-7537-4A48-AC7E-EBC537EE9EA5}">
      <dsp:nvSpPr>
        <dsp:cNvPr id="0" name=""/>
        <dsp:cNvSpPr/>
      </dsp:nvSpPr>
      <dsp:spPr>
        <a:xfrm>
          <a:off x="7274202" y="4394679"/>
          <a:ext cx="1147352" cy="2025701"/>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标准材质库</a:t>
          </a:r>
          <a:endParaRPr lang="zh-CN" altLang="en-US" sz="2900" kern="1200" dirty="0">
            <a:latin typeface="Adobe 楷体 Std R" pitchFamily="18" charset="-122"/>
            <a:ea typeface="Adobe 楷体 Std R" pitchFamily="18" charset="-122"/>
          </a:endParaRPr>
        </a:p>
      </dsp:txBody>
      <dsp:txXfrm>
        <a:off x="7307807" y="4428284"/>
        <a:ext cx="1080142" cy="1958491"/>
      </dsp:txXfrm>
    </dsp:sp>
    <dsp:sp modelId="{9C106A69-23B2-48BE-8347-AEAE28FF22D5}">
      <dsp:nvSpPr>
        <dsp:cNvPr id="0" name=""/>
        <dsp:cNvSpPr/>
      </dsp:nvSpPr>
      <dsp:spPr>
        <a:xfrm>
          <a:off x="8517932" y="2198168"/>
          <a:ext cx="1147352" cy="202570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设施规则库</a:t>
          </a:r>
          <a:endParaRPr lang="zh-CN" altLang="en-US" sz="2900" kern="1200" dirty="0">
            <a:latin typeface="Adobe 楷体 Std R" pitchFamily="18" charset="-122"/>
            <a:ea typeface="Adobe 楷体 Std R" pitchFamily="18" charset="-122"/>
          </a:endParaRPr>
        </a:p>
      </dsp:txBody>
      <dsp:txXfrm>
        <a:off x="8551537" y="2231773"/>
        <a:ext cx="1080142" cy="1958491"/>
      </dsp:txXfrm>
    </dsp:sp>
    <dsp:sp modelId="{DBDC5A8C-A6C7-47F0-8D49-41C00F711FB3}">
      <dsp:nvSpPr>
        <dsp:cNvPr id="0" name=""/>
        <dsp:cNvSpPr/>
      </dsp:nvSpPr>
      <dsp:spPr>
        <a:xfrm>
          <a:off x="8517932" y="4394679"/>
          <a:ext cx="1147352" cy="2025701"/>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a:latin typeface="Adobe 楷体 Std R" pitchFamily="18" charset="-122"/>
              <a:ea typeface="Adobe 楷体 Std R" pitchFamily="18" charset="-122"/>
            </a:rPr>
            <a:t>标准规则库</a:t>
          </a:r>
          <a:endParaRPr lang="zh-CN" altLang="en-US" sz="2900" kern="1200" dirty="0">
            <a:latin typeface="Adobe 楷体 Std R" pitchFamily="18" charset="-122"/>
            <a:ea typeface="Adobe 楷体 Std R" pitchFamily="18" charset="-122"/>
          </a:endParaRPr>
        </a:p>
      </dsp:txBody>
      <dsp:txXfrm>
        <a:off x="8551537" y="4428284"/>
        <a:ext cx="1080142" cy="19584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D9D70-996B-44BF-A3BF-2F667089B3DD}">
      <dsp:nvSpPr>
        <dsp:cNvPr id="0" name=""/>
        <dsp:cNvSpPr/>
      </dsp:nvSpPr>
      <dsp:spPr>
        <a:xfrm>
          <a:off x="0" y="1036771"/>
          <a:ext cx="9712518" cy="453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23896D3-6E52-428C-BBD4-4CD358034B93}">
      <dsp:nvSpPr>
        <dsp:cNvPr id="0" name=""/>
        <dsp:cNvSpPr/>
      </dsp:nvSpPr>
      <dsp:spPr>
        <a:xfrm>
          <a:off x="485625" y="771090"/>
          <a:ext cx="6798762" cy="53136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977" tIns="0" rIns="256977" bIns="0" numCol="1" spcCol="1270" anchor="ctr" anchorCtr="0">
          <a:noAutofit/>
        </a:bodyPr>
        <a:lstStyle/>
        <a:p>
          <a:pPr marL="0" lvl="0" indent="0" algn="l" defTabSz="800100">
            <a:lnSpc>
              <a:spcPct val="90000"/>
            </a:lnSpc>
            <a:spcBef>
              <a:spcPct val="0"/>
            </a:spcBef>
            <a:spcAft>
              <a:spcPct val="35000"/>
            </a:spcAft>
            <a:buNone/>
          </a:pPr>
          <a:r>
            <a:rPr lang="en-US" altLang="zh-CN" sz="1800" kern="1200" dirty="0">
              <a:latin typeface="宋体" pitchFamily="2" charset="-122"/>
              <a:ea typeface="宋体" pitchFamily="2" charset="-122"/>
            </a:rPr>
            <a:t>GIS</a:t>
          </a:r>
          <a:r>
            <a:rPr lang="zh-CN" altLang="zh-CN" sz="1800" kern="1200" dirty="0">
              <a:latin typeface="宋体" pitchFamily="2" charset="-122"/>
              <a:ea typeface="宋体" pitchFamily="2" charset="-122"/>
            </a:rPr>
            <a:t>数据、</a:t>
          </a:r>
          <a:r>
            <a:rPr lang="en-US" altLang="zh-CN" sz="1800" kern="1200" dirty="0">
              <a:latin typeface="宋体" pitchFamily="2" charset="-122"/>
              <a:ea typeface="宋体" pitchFamily="2" charset="-122"/>
            </a:rPr>
            <a:t>AutoCAD</a:t>
          </a:r>
          <a:r>
            <a:rPr lang="zh-CN" altLang="zh-CN" sz="1800" kern="1200" dirty="0">
              <a:latin typeface="宋体" pitchFamily="2" charset="-122"/>
              <a:ea typeface="宋体" pitchFamily="2" charset="-122"/>
            </a:rPr>
            <a:t>数据、外业探测数据等多种数据类型导入</a:t>
          </a:r>
          <a:endParaRPr lang="zh-CN" altLang="en-US" sz="1800" kern="1200" dirty="0"/>
        </a:p>
      </dsp:txBody>
      <dsp:txXfrm>
        <a:off x="511564" y="797029"/>
        <a:ext cx="6746884" cy="479482"/>
      </dsp:txXfrm>
    </dsp:sp>
    <dsp:sp modelId="{F4038D84-8E51-4F9E-AD16-B0AF396A1C2A}">
      <dsp:nvSpPr>
        <dsp:cNvPr id="0" name=""/>
        <dsp:cNvSpPr/>
      </dsp:nvSpPr>
      <dsp:spPr>
        <a:xfrm>
          <a:off x="0" y="1853251"/>
          <a:ext cx="9712518" cy="453600"/>
        </a:xfrm>
        <a:prstGeom prst="rect">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dsp:spPr>
      <dsp:style>
        <a:lnRef idx="1">
          <a:scrgbClr r="0" g="0" b="0"/>
        </a:lnRef>
        <a:fillRef idx="1">
          <a:scrgbClr r="0" g="0" b="0"/>
        </a:fillRef>
        <a:effectRef idx="0">
          <a:scrgbClr r="0" g="0" b="0"/>
        </a:effectRef>
        <a:fontRef idx="minor"/>
      </dsp:style>
    </dsp:sp>
    <dsp:sp modelId="{FD021A03-0DF2-4796-8D17-A16312391C48}">
      <dsp:nvSpPr>
        <dsp:cNvPr id="0" name=""/>
        <dsp:cNvSpPr/>
      </dsp:nvSpPr>
      <dsp:spPr>
        <a:xfrm>
          <a:off x="485625" y="1587571"/>
          <a:ext cx="6798762" cy="531360"/>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977" tIns="0" rIns="256977" bIns="0" numCol="1" spcCol="1270" anchor="ctr" anchorCtr="0">
          <a:noAutofit/>
        </a:bodyPr>
        <a:lstStyle/>
        <a:p>
          <a:pPr marL="0" lvl="0" indent="0" algn="l" defTabSz="800100">
            <a:lnSpc>
              <a:spcPct val="90000"/>
            </a:lnSpc>
            <a:spcBef>
              <a:spcPct val="0"/>
            </a:spcBef>
            <a:spcAft>
              <a:spcPct val="35000"/>
            </a:spcAft>
            <a:buNone/>
          </a:pPr>
          <a:r>
            <a:rPr lang="zh-CN" altLang="zh-CN" sz="1800" kern="1200" dirty="0">
              <a:latin typeface="宋体" pitchFamily="2" charset="-122"/>
              <a:ea typeface="宋体" pitchFamily="2" charset="-122"/>
            </a:rPr>
            <a:t>提供数据处理工具供用户选择</a:t>
          </a:r>
          <a:endParaRPr lang="zh-CN" altLang="en-US" sz="1800" kern="1200" dirty="0"/>
        </a:p>
      </dsp:txBody>
      <dsp:txXfrm>
        <a:off x="511564" y="1613510"/>
        <a:ext cx="6746884" cy="479482"/>
      </dsp:txXfrm>
    </dsp:sp>
    <dsp:sp modelId="{6F643DA5-922A-4D3D-A5B4-0190BC539E35}">
      <dsp:nvSpPr>
        <dsp:cNvPr id="0" name=""/>
        <dsp:cNvSpPr/>
      </dsp:nvSpPr>
      <dsp:spPr>
        <a:xfrm>
          <a:off x="0" y="2669730"/>
          <a:ext cx="9712518" cy="4536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 modelId="{4ADEEF8D-8C1B-49BE-9646-2B3D16A696C3}">
      <dsp:nvSpPr>
        <dsp:cNvPr id="0" name=""/>
        <dsp:cNvSpPr/>
      </dsp:nvSpPr>
      <dsp:spPr>
        <a:xfrm>
          <a:off x="485625" y="2404051"/>
          <a:ext cx="6798762" cy="531360"/>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977" tIns="0" rIns="256977" bIns="0" numCol="1" spcCol="1270" anchor="ctr" anchorCtr="0">
          <a:noAutofit/>
        </a:bodyPr>
        <a:lstStyle/>
        <a:p>
          <a:pPr marL="0" lvl="0" indent="0" algn="l" defTabSz="800100">
            <a:lnSpc>
              <a:spcPct val="90000"/>
            </a:lnSpc>
            <a:spcBef>
              <a:spcPct val="0"/>
            </a:spcBef>
            <a:spcAft>
              <a:spcPct val="35000"/>
            </a:spcAft>
            <a:buNone/>
          </a:pPr>
          <a:r>
            <a:rPr lang="zh-CN" altLang="en-US" sz="1800" kern="1200" dirty="0">
              <a:latin typeface="宋体" pitchFamily="2" charset="-122"/>
              <a:ea typeface="宋体" pitchFamily="2" charset="-122"/>
            </a:rPr>
            <a:t>通过数据驱动快速建立三维设施数据</a:t>
          </a:r>
          <a:endParaRPr lang="zh-CN" altLang="en-US" sz="1800" kern="1200" dirty="0"/>
        </a:p>
      </dsp:txBody>
      <dsp:txXfrm>
        <a:off x="511564" y="2429990"/>
        <a:ext cx="6746884"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2EF6F-A4A3-4140-B069-254777B0FDE2}">
      <dsp:nvSpPr>
        <dsp:cNvPr id="0" name=""/>
        <dsp:cNvSpPr/>
      </dsp:nvSpPr>
      <dsp:spPr>
        <a:xfrm>
          <a:off x="1709899" y="593353"/>
          <a:ext cx="3956009" cy="3956009"/>
        </a:xfrm>
        <a:prstGeom prst="blockArc">
          <a:avLst>
            <a:gd name="adj1" fmla="val 10800000"/>
            <a:gd name="adj2" fmla="val 16200000"/>
            <a:gd name="adj3" fmla="val 4643"/>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B398D1E-C300-4F86-AA92-91187801BA58}">
      <dsp:nvSpPr>
        <dsp:cNvPr id="0" name=""/>
        <dsp:cNvSpPr/>
      </dsp:nvSpPr>
      <dsp:spPr>
        <a:xfrm>
          <a:off x="1709898" y="594809"/>
          <a:ext cx="3956009" cy="3956009"/>
        </a:xfrm>
        <a:prstGeom prst="blockArc">
          <a:avLst>
            <a:gd name="adj1" fmla="val 5399999"/>
            <a:gd name="adj2" fmla="val 10802591"/>
            <a:gd name="adj3" fmla="val 4643"/>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C1EDA61-6042-440B-B801-D067E5131F17}">
      <dsp:nvSpPr>
        <dsp:cNvPr id="0" name=""/>
        <dsp:cNvSpPr/>
      </dsp:nvSpPr>
      <dsp:spPr>
        <a:xfrm>
          <a:off x="1709899" y="594809"/>
          <a:ext cx="3956009" cy="3956009"/>
        </a:xfrm>
        <a:prstGeom prst="blockArc">
          <a:avLst>
            <a:gd name="adj1" fmla="val 21597409"/>
            <a:gd name="adj2" fmla="val 5400001"/>
            <a:gd name="adj3" fmla="val 4643"/>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7D0AB1E-7010-4ED2-8596-94A6E70FA311}">
      <dsp:nvSpPr>
        <dsp:cNvPr id="0" name=""/>
        <dsp:cNvSpPr/>
      </dsp:nvSpPr>
      <dsp:spPr>
        <a:xfrm>
          <a:off x="1709899" y="593353"/>
          <a:ext cx="3956009" cy="3956009"/>
        </a:xfrm>
        <a:prstGeom prst="blockArc">
          <a:avLst>
            <a:gd name="adj1" fmla="val 16200000"/>
            <a:gd name="adj2" fmla="val 0"/>
            <a:gd name="adj3" fmla="val 4643"/>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EB3DC9-2DF2-4A9B-A301-5FCD6D452F91}">
      <dsp:nvSpPr>
        <dsp:cNvPr id="0" name=""/>
        <dsp:cNvSpPr/>
      </dsp:nvSpPr>
      <dsp:spPr>
        <a:xfrm>
          <a:off x="2776732" y="1660186"/>
          <a:ext cx="1822343" cy="182234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zh-CN" altLang="en-US" sz="2500" kern="1200" dirty="0"/>
            <a:t>共享</a:t>
          </a:r>
          <a:endParaRPr lang="en-US" altLang="zh-CN" sz="2500" kern="1200" dirty="0"/>
        </a:p>
        <a:p>
          <a:pPr marL="0" lvl="0" indent="0" algn="ctr" defTabSz="1111250">
            <a:lnSpc>
              <a:spcPct val="90000"/>
            </a:lnSpc>
            <a:spcBef>
              <a:spcPct val="0"/>
            </a:spcBef>
            <a:spcAft>
              <a:spcPct val="35000"/>
            </a:spcAft>
            <a:buNone/>
          </a:pPr>
          <a:r>
            <a:rPr lang="zh-CN" altLang="en-US" sz="2500" kern="1200" dirty="0"/>
            <a:t>交换</a:t>
          </a:r>
        </a:p>
      </dsp:txBody>
      <dsp:txXfrm>
        <a:off x="3043608" y="1927062"/>
        <a:ext cx="1288591" cy="1288591"/>
      </dsp:txXfrm>
    </dsp:sp>
    <dsp:sp modelId="{56547FE8-C1F6-47C9-9E4E-36AA3A5E8CD3}">
      <dsp:nvSpPr>
        <dsp:cNvPr id="0" name=""/>
        <dsp:cNvSpPr/>
      </dsp:nvSpPr>
      <dsp:spPr>
        <a:xfrm>
          <a:off x="3050083" y="1456"/>
          <a:ext cx="1275640" cy="127564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sz="1600" b="1" kern="1200" dirty="0"/>
            <a:t>集中</a:t>
          </a:r>
          <a:r>
            <a:rPr lang="zh-CN" altLang="en-US" sz="1600" b="1" kern="1200" dirty="0"/>
            <a:t>式</a:t>
          </a:r>
          <a:r>
            <a:rPr lang="zh-CN" sz="1600" b="1" kern="1200" dirty="0"/>
            <a:t>与分布式</a:t>
          </a:r>
          <a:endParaRPr lang="zh-CN" altLang="en-US" sz="1600" kern="1200" dirty="0"/>
        </a:p>
      </dsp:txBody>
      <dsp:txXfrm>
        <a:off x="3236896" y="188269"/>
        <a:ext cx="902014" cy="902014"/>
      </dsp:txXfrm>
    </dsp:sp>
    <dsp:sp modelId="{1B4E3C5A-A6A9-4F13-9CCD-839197F8E9F8}">
      <dsp:nvSpPr>
        <dsp:cNvPr id="0" name=""/>
        <dsp:cNvSpPr/>
      </dsp:nvSpPr>
      <dsp:spPr>
        <a:xfrm>
          <a:off x="4982165" y="1933537"/>
          <a:ext cx="1275640" cy="1275640"/>
        </a:xfrm>
        <a:prstGeom prst="ellipse">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拓展应用</a:t>
          </a:r>
        </a:p>
      </dsp:txBody>
      <dsp:txXfrm>
        <a:off x="5168978" y="2120350"/>
        <a:ext cx="902014" cy="902014"/>
      </dsp:txXfrm>
    </dsp:sp>
    <dsp:sp modelId="{6ECC2249-A078-4E49-A4B2-5D43D4B32783}">
      <dsp:nvSpPr>
        <dsp:cNvPr id="0" name=""/>
        <dsp:cNvSpPr/>
      </dsp:nvSpPr>
      <dsp:spPr>
        <a:xfrm>
          <a:off x="3050083" y="3867075"/>
          <a:ext cx="1275640" cy="1275640"/>
        </a:xfrm>
        <a:prstGeom prst="ellipse">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面向对象</a:t>
          </a:r>
        </a:p>
      </dsp:txBody>
      <dsp:txXfrm>
        <a:off x="3236896" y="4053888"/>
        <a:ext cx="902014" cy="902014"/>
      </dsp:txXfrm>
    </dsp:sp>
    <dsp:sp modelId="{E984D3C4-F7B1-40AD-B710-B2E6DE11163C}">
      <dsp:nvSpPr>
        <dsp:cNvPr id="0" name=""/>
        <dsp:cNvSpPr/>
      </dsp:nvSpPr>
      <dsp:spPr>
        <a:xfrm>
          <a:off x="1118002" y="1933537"/>
          <a:ext cx="1275640" cy="1275640"/>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高效安全</a:t>
          </a:r>
        </a:p>
      </dsp:txBody>
      <dsp:txXfrm>
        <a:off x="1304815" y="2120350"/>
        <a:ext cx="902014" cy="9020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2A88F-DBAD-470F-B01B-A2237F168EC6}">
      <dsp:nvSpPr>
        <dsp:cNvPr id="0" name=""/>
        <dsp:cNvSpPr/>
      </dsp:nvSpPr>
      <dsp:spPr>
        <a:xfrm>
          <a:off x="0" y="0"/>
          <a:ext cx="4241108"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C63A029-BC41-45D8-B9B4-AD1BDFC663C0}">
      <dsp:nvSpPr>
        <dsp:cNvPr id="0" name=""/>
        <dsp:cNvSpPr/>
      </dsp:nvSpPr>
      <dsp:spPr>
        <a:xfrm>
          <a:off x="0" y="0"/>
          <a:ext cx="848221" cy="569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zh-CN" altLang="en-US" sz="2800" b="0" kern="1200">
              <a:latin typeface="微软雅黑" pitchFamily="34" charset="-122"/>
              <a:ea typeface="微软雅黑" pitchFamily="34" charset="-122"/>
            </a:rPr>
            <a:t>数据共享交换平台</a:t>
          </a:r>
          <a:endParaRPr lang="zh-CN" altLang="en-US" sz="2800" b="0" kern="1200" dirty="0">
            <a:latin typeface="微软雅黑" pitchFamily="34" charset="-122"/>
            <a:ea typeface="微软雅黑" pitchFamily="34" charset="-122"/>
          </a:endParaRPr>
        </a:p>
      </dsp:txBody>
      <dsp:txXfrm>
        <a:off x="0" y="0"/>
        <a:ext cx="848221" cy="5698578"/>
      </dsp:txXfrm>
    </dsp:sp>
    <dsp:sp modelId="{0974DCD8-7A0F-4253-A308-BE8A70178B18}">
      <dsp:nvSpPr>
        <dsp:cNvPr id="0" name=""/>
        <dsp:cNvSpPr/>
      </dsp:nvSpPr>
      <dsp:spPr>
        <a:xfrm>
          <a:off x="911838" y="53702"/>
          <a:ext cx="3329269" cy="107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latin typeface="微软雅黑" pitchFamily="34" charset="-122"/>
              <a:ea typeface="微软雅黑" pitchFamily="34" charset="-122"/>
            </a:rPr>
            <a:t>充分利用原有成果</a:t>
          </a:r>
        </a:p>
      </dsp:txBody>
      <dsp:txXfrm>
        <a:off x="911838" y="53702"/>
        <a:ext cx="3329269" cy="1074048"/>
      </dsp:txXfrm>
    </dsp:sp>
    <dsp:sp modelId="{FCBFC278-2600-459A-9B69-50E6449C003A}">
      <dsp:nvSpPr>
        <dsp:cNvPr id="0" name=""/>
        <dsp:cNvSpPr/>
      </dsp:nvSpPr>
      <dsp:spPr>
        <a:xfrm>
          <a:off x="848221" y="1127750"/>
          <a:ext cx="3392886"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EE1FFF7-5BAB-46E2-8C1C-144CFB3DAAFD}">
      <dsp:nvSpPr>
        <dsp:cNvPr id="0" name=""/>
        <dsp:cNvSpPr/>
      </dsp:nvSpPr>
      <dsp:spPr>
        <a:xfrm>
          <a:off x="911838" y="1181453"/>
          <a:ext cx="3329269" cy="107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latin typeface="微软雅黑" pitchFamily="34" charset="-122"/>
              <a:ea typeface="微软雅黑" pitchFamily="34" charset="-122"/>
            </a:rPr>
            <a:t>数字城市相关标准和制度</a:t>
          </a:r>
        </a:p>
      </dsp:txBody>
      <dsp:txXfrm>
        <a:off x="911838" y="1181453"/>
        <a:ext cx="3329269" cy="1074048"/>
      </dsp:txXfrm>
    </dsp:sp>
    <dsp:sp modelId="{341E7ABF-3890-4351-B6F3-DFFAD5ABB012}">
      <dsp:nvSpPr>
        <dsp:cNvPr id="0" name=""/>
        <dsp:cNvSpPr/>
      </dsp:nvSpPr>
      <dsp:spPr>
        <a:xfrm>
          <a:off x="848221" y="2255501"/>
          <a:ext cx="3392886"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095C2F1-A6CB-44DB-8952-D1FE9946F866}">
      <dsp:nvSpPr>
        <dsp:cNvPr id="0" name=""/>
        <dsp:cNvSpPr/>
      </dsp:nvSpPr>
      <dsp:spPr>
        <a:xfrm>
          <a:off x="911838" y="2309204"/>
          <a:ext cx="3329269" cy="107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latin typeface="微软雅黑" pitchFamily="34" charset="-122"/>
              <a:ea typeface="微软雅黑" pitchFamily="34" charset="-122"/>
            </a:rPr>
            <a:t>二三维一体，空间信息共享平台</a:t>
          </a:r>
        </a:p>
      </dsp:txBody>
      <dsp:txXfrm>
        <a:off x="911838" y="2309204"/>
        <a:ext cx="3329269" cy="1074048"/>
      </dsp:txXfrm>
    </dsp:sp>
    <dsp:sp modelId="{9F47B79D-B2C8-431A-8520-123423359F53}">
      <dsp:nvSpPr>
        <dsp:cNvPr id="0" name=""/>
        <dsp:cNvSpPr/>
      </dsp:nvSpPr>
      <dsp:spPr>
        <a:xfrm>
          <a:off x="848221" y="3383252"/>
          <a:ext cx="3392886"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9CC4CBAB-8B37-43F4-8336-00356EB999C6}">
      <dsp:nvSpPr>
        <dsp:cNvPr id="0" name=""/>
        <dsp:cNvSpPr/>
      </dsp:nvSpPr>
      <dsp:spPr>
        <a:xfrm>
          <a:off x="911838" y="3436954"/>
          <a:ext cx="3329269" cy="107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latin typeface="微软雅黑" pitchFamily="34" charset="-122"/>
              <a:ea typeface="微软雅黑" pitchFamily="34" charset="-122"/>
            </a:rPr>
            <a:t>信息共享机制与服务体系</a:t>
          </a:r>
        </a:p>
      </dsp:txBody>
      <dsp:txXfrm>
        <a:off x="911838" y="3436954"/>
        <a:ext cx="3329269" cy="1074048"/>
      </dsp:txXfrm>
    </dsp:sp>
    <dsp:sp modelId="{27A601BA-7C72-4A72-8EC9-4FAC5FEB13E7}">
      <dsp:nvSpPr>
        <dsp:cNvPr id="0" name=""/>
        <dsp:cNvSpPr/>
      </dsp:nvSpPr>
      <dsp:spPr>
        <a:xfrm>
          <a:off x="848221" y="4511003"/>
          <a:ext cx="3392886"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D3610B3B-306D-4E3C-8845-45480F0288A1}">
      <dsp:nvSpPr>
        <dsp:cNvPr id="0" name=""/>
        <dsp:cNvSpPr/>
      </dsp:nvSpPr>
      <dsp:spPr>
        <a:xfrm>
          <a:off x="911838" y="4564705"/>
          <a:ext cx="3329269" cy="107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latin typeface="微软雅黑" pitchFamily="34" charset="-122"/>
              <a:ea typeface="微软雅黑" pitchFamily="34" charset="-122"/>
            </a:rPr>
            <a:t>智慧园区，建立典型应用</a:t>
          </a:r>
        </a:p>
      </dsp:txBody>
      <dsp:txXfrm>
        <a:off x="911838" y="4564705"/>
        <a:ext cx="3329269" cy="1074048"/>
      </dsp:txXfrm>
    </dsp:sp>
    <dsp:sp modelId="{009F089B-BD17-4B01-A193-28D243FD8EDE}">
      <dsp:nvSpPr>
        <dsp:cNvPr id="0" name=""/>
        <dsp:cNvSpPr/>
      </dsp:nvSpPr>
      <dsp:spPr>
        <a:xfrm>
          <a:off x="848221" y="5638754"/>
          <a:ext cx="3392886"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99087-239C-471D-A305-F37C1080294E}">
      <dsp:nvSpPr>
        <dsp:cNvPr id="0" name=""/>
        <dsp:cNvSpPr/>
      </dsp:nvSpPr>
      <dsp:spPr>
        <a:xfrm>
          <a:off x="195288" y="630236"/>
          <a:ext cx="1952892" cy="1953131"/>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itchFamily="34" charset="-122"/>
              <a:ea typeface="微软雅黑" pitchFamily="34" charset="-122"/>
            </a:rPr>
            <a:t>数据规范</a:t>
          </a:r>
        </a:p>
      </dsp:txBody>
      <dsp:txXfrm>
        <a:off x="481282" y="916265"/>
        <a:ext cx="1380904" cy="1381073"/>
      </dsp:txXfrm>
    </dsp:sp>
    <dsp:sp modelId="{0659DC5C-0AAC-49BF-92CB-2DAA8262DC4E}">
      <dsp:nvSpPr>
        <dsp:cNvPr id="0" name=""/>
        <dsp:cNvSpPr/>
      </dsp:nvSpPr>
      <dsp:spPr>
        <a:xfrm>
          <a:off x="2637471" y="1302630"/>
          <a:ext cx="1952892" cy="1953131"/>
        </a:xfrm>
        <a:prstGeom prst="ellipse">
          <a:avLst/>
        </a:prstGeom>
        <a:gradFill rotWithShape="0">
          <a:gsLst>
            <a:gs pos="0">
              <a:schemeClr val="accent2">
                <a:alpha val="50000"/>
                <a:hueOff val="1560506"/>
                <a:satOff val="-1946"/>
                <a:lumOff val="458"/>
                <a:alphaOff val="0"/>
                <a:shade val="51000"/>
                <a:satMod val="130000"/>
              </a:schemeClr>
            </a:gs>
            <a:gs pos="80000">
              <a:schemeClr val="accent2">
                <a:alpha val="50000"/>
                <a:hueOff val="1560506"/>
                <a:satOff val="-1946"/>
                <a:lumOff val="458"/>
                <a:alphaOff val="0"/>
                <a:shade val="93000"/>
                <a:satMod val="130000"/>
              </a:schemeClr>
            </a:gs>
            <a:gs pos="100000">
              <a:schemeClr val="accent2">
                <a:alpha val="50000"/>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itchFamily="34" charset="-122"/>
              <a:ea typeface="微软雅黑" pitchFamily="34" charset="-122"/>
            </a:rPr>
            <a:t>应用规范</a:t>
          </a:r>
        </a:p>
      </dsp:txBody>
      <dsp:txXfrm>
        <a:off x="2923465" y="1588659"/>
        <a:ext cx="1380904" cy="1381073"/>
      </dsp:txXfrm>
    </dsp:sp>
    <dsp:sp modelId="{C7719028-B9E9-48F1-9962-469F377E83E3}">
      <dsp:nvSpPr>
        <dsp:cNvPr id="0" name=""/>
        <dsp:cNvSpPr/>
      </dsp:nvSpPr>
      <dsp:spPr>
        <a:xfrm>
          <a:off x="7459655" y="646623"/>
          <a:ext cx="1952892" cy="1953131"/>
        </a:xfrm>
        <a:prstGeom prst="ellipse">
          <a:avLst/>
        </a:prstGeom>
        <a:gradFill rotWithShape="0">
          <a:gsLst>
            <a:gs pos="0">
              <a:schemeClr val="accent2">
                <a:alpha val="50000"/>
                <a:hueOff val="3121013"/>
                <a:satOff val="-3893"/>
                <a:lumOff val="915"/>
                <a:alphaOff val="0"/>
                <a:shade val="51000"/>
                <a:satMod val="130000"/>
              </a:schemeClr>
            </a:gs>
            <a:gs pos="80000">
              <a:schemeClr val="accent2">
                <a:alpha val="50000"/>
                <a:hueOff val="3121013"/>
                <a:satOff val="-3893"/>
                <a:lumOff val="915"/>
                <a:alphaOff val="0"/>
                <a:shade val="93000"/>
                <a:satMod val="130000"/>
              </a:schemeClr>
            </a:gs>
            <a:gs pos="100000">
              <a:schemeClr val="accent2">
                <a:alpha val="50000"/>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itchFamily="34" charset="-122"/>
              <a:ea typeface="微软雅黑" pitchFamily="34" charset="-122"/>
            </a:rPr>
            <a:t>安全规范</a:t>
          </a:r>
        </a:p>
      </dsp:txBody>
      <dsp:txXfrm>
        <a:off x="7745649" y="932652"/>
        <a:ext cx="1380904" cy="1381073"/>
      </dsp:txXfrm>
    </dsp:sp>
    <dsp:sp modelId="{E42E2102-F3FF-418E-9482-9F7C32601CE8}">
      <dsp:nvSpPr>
        <dsp:cNvPr id="0" name=""/>
        <dsp:cNvSpPr/>
      </dsp:nvSpPr>
      <dsp:spPr>
        <a:xfrm>
          <a:off x="5000878" y="1260481"/>
          <a:ext cx="1952892" cy="1953131"/>
        </a:xfrm>
        <a:prstGeom prst="ellipse">
          <a:avLst/>
        </a:prstGeom>
        <a:gradFill rotWithShape="0">
          <a:gsLst>
            <a:gs pos="0">
              <a:schemeClr val="accent2">
                <a:alpha val="50000"/>
                <a:hueOff val="4681519"/>
                <a:satOff val="-5839"/>
                <a:lumOff val="1373"/>
                <a:alphaOff val="0"/>
                <a:shade val="51000"/>
                <a:satMod val="130000"/>
              </a:schemeClr>
            </a:gs>
            <a:gs pos="80000">
              <a:schemeClr val="accent2">
                <a:alpha val="50000"/>
                <a:hueOff val="4681519"/>
                <a:satOff val="-5839"/>
                <a:lumOff val="1373"/>
                <a:alphaOff val="0"/>
                <a:shade val="93000"/>
                <a:satMod val="130000"/>
              </a:schemeClr>
            </a:gs>
            <a:gs pos="100000">
              <a:schemeClr val="accent2">
                <a:alpha val="50000"/>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itchFamily="34" charset="-122"/>
              <a:ea typeface="微软雅黑" pitchFamily="34" charset="-122"/>
            </a:rPr>
            <a:t>服务规范</a:t>
          </a:r>
        </a:p>
      </dsp:txBody>
      <dsp:txXfrm>
        <a:off x="5286872" y="1546510"/>
        <a:ext cx="1380904" cy="138107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互连圆环"/>
  <dgm:desc val="用于显示重叠或互相关联的想法或概念。前七行的 1 级文本对应一个圆环。不使用的文本不出现，但是在切换版式后仍然可用。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2982913" cy="496887"/>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98901" y="1"/>
            <a:ext cx="2982913" cy="496887"/>
          </a:xfrm>
          <a:prstGeom prst="rect">
            <a:avLst/>
          </a:prstGeom>
        </p:spPr>
        <p:txBody>
          <a:bodyPr vert="horz" lIns="91440" tIns="45720" rIns="91440" bIns="45720" rtlCol="0"/>
          <a:lstStyle>
            <a:lvl1pPr algn="r">
              <a:defRPr sz="1200"/>
            </a:lvl1pPr>
          </a:lstStyle>
          <a:p>
            <a:fld id="{8C5623C4-9CC0-47EA-83B6-834251587608}" type="datetime1">
              <a:rPr lang="zh-CN" altLang="en-US" smtClean="0"/>
              <a:pPr/>
              <a:t>2017/3/7</a:t>
            </a:fld>
            <a:endParaRPr lang="zh-CN" altLang="en-US"/>
          </a:p>
        </p:txBody>
      </p:sp>
      <p:sp>
        <p:nvSpPr>
          <p:cNvPr id="4" name="页脚占位符 3"/>
          <p:cNvSpPr>
            <a:spLocks noGrp="1"/>
          </p:cNvSpPr>
          <p:nvPr>
            <p:ph type="ftr" sz="quarter" idx="2"/>
          </p:nvPr>
        </p:nvSpPr>
        <p:spPr>
          <a:xfrm>
            <a:off x="1" y="9409114"/>
            <a:ext cx="2982913" cy="4968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98901" y="9409114"/>
            <a:ext cx="2982913" cy="496887"/>
          </a:xfrm>
          <a:prstGeom prst="rect">
            <a:avLst/>
          </a:prstGeom>
        </p:spPr>
        <p:txBody>
          <a:bodyPr vert="horz" lIns="91440" tIns="45720" rIns="91440" bIns="45720" rtlCol="0" anchor="b"/>
          <a:lstStyle>
            <a:lvl1pPr algn="r">
              <a:defRPr sz="1200"/>
            </a:lvl1pPr>
          </a:lstStyle>
          <a:p>
            <a:fld id="{E8844A26-4ADE-47BD-931F-5537308D4A28}" type="slidenum">
              <a:rPr lang="zh-CN" altLang="en-US" smtClean="0"/>
              <a:pPr/>
              <a:t>‹#›</a:t>
            </a:fld>
            <a:endParaRPr lang="zh-CN" altLang="en-US"/>
          </a:p>
        </p:txBody>
      </p:sp>
    </p:spTree>
    <p:extLst>
      <p:ext uri="{BB962C8B-B14F-4D97-AF65-F5344CB8AC3E}">
        <p14:creationId xmlns:p14="http://schemas.microsoft.com/office/powerpoint/2010/main" val="133150357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2982807" cy="495300"/>
          </a:xfrm>
          <a:prstGeom prst="rect">
            <a:avLst/>
          </a:prstGeom>
        </p:spPr>
        <p:txBody>
          <a:bodyPr vert="horz" lIns="95939" tIns="47969" rIns="95939" bIns="47969" rtlCol="0"/>
          <a:lstStyle>
            <a:lvl1pPr algn="l">
              <a:defRPr sz="1300"/>
            </a:lvl1pPr>
          </a:lstStyle>
          <a:p>
            <a:endParaRPr lang="zh-CN" altLang="en-US"/>
          </a:p>
        </p:txBody>
      </p:sp>
      <p:sp>
        <p:nvSpPr>
          <p:cNvPr id="3" name="日期占位符 2"/>
          <p:cNvSpPr>
            <a:spLocks noGrp="1"/>
          </p:cNvSpPr>
          <p:nvPr>
            <p:ph type="dt" idx="1"/>
          </p:nvPr>
        </p:nvSpPr>
        <p:spPr>
          <a:xfrm>
            <a:off x="3899001" y="0"/>
            <a:ext cx="2982807" cy="495300"/>
          </a:xfrm>
          <a:prstGeom prst="rect">
            <a:avLst/>
          </a:prstGeom>
        </p:spPr>
        <p:txBody>
          <a:bodyPr vert="horz" lIns="95939" tIns="47969" rIns="95939" bIns="47969" rtlCol="0"/>
          <a:lstStyle>
            <a:lvl1pPr algn="r">
              <a:defRPr sz="1300"/>
            </a:lvl1pPr>
          </a:lstStyle>
          <a:p>
            <a:fld id="{B7761716-824E-47E0-A00C-E9E2D9424C20}" type="datetime1">
              <a:rPr lang="zh-CN" altLang="en-US" smtClean="0"/>
              <a:pPr/>
              <a:t>2017/3/7</a:t>
            </a:fld>
            <a:endParaRPr lang="zh-CN" altLang="en-US"/>
          </a:p>
        </p:txBody>
      </p:sp>
      <p:sp>
        <p:nvSpPr>
          <p:cNvPr id="4" name="幻灯片图像占位符 3"/>
          <p:cNvSpPr>
            <a:spLocks noGrp="1" noRot="1" noChangeAspect="1"/>
          </p:cNvSpPr>
          <p:nvPr>
            <p:ph type="sldImg" idx="2"/>
          </p:nvPr>
        </p:nvSpPr>
        <p:spPr>
          <a:xfrm>
            <a:off x="817563" y="742950"/>
            <a:ext cx="5248275" cy="3714750"/>
          </a:xfrm>
          <a:prstGeom prst="rect">
            <a:avLst/>
          </a:prstGeom>
          <a:noFill/>
          <a:ln w="12700">
            <a:solidFill>
              <a:prstClr val="black"/>
            </a:solidFill>
          </a:ln>
        </p:spPr>
        <p:txBody>
          <a:bodyPr vert="horz" lIns="95939" tIns="47969" rIns="95939" bIns="47969" rtlCol="0" anchor="ctr"/>
          <a:lstStyle/>
          <a:p>
            <a:endParaRPr lang="zh-CN" altLang="en-US"/>
          </a:p>
        </p:txBody>
      </p:sp>
      <p:sp>
        <p:nvSpPr>
          <p:cNvPr id="5" name="备注占位符 4"/>
          <p:cNvSpPr>
            <a:spLocks noGrp="1"/>
          </p:cNvSpPr>
          <p:nvPr>
            <p:ph type="body" sz="quarter" idx="3"/>
          </p:nvPr>
        </p:nvSpPr>
        <p:spPr>
          <a:xfrm>
            <a:off x="688340" y="4705350"/>
            <a:ext cx="5506720" cy="4457700"/>
          </a:xfrm>
          <a:prstGeom prst="rect">
            <a:avLst/>
          </a:prstGeom>
        </p:spPr>
        <p:txBody>
          <a:bodyPr vert="horz" lIns="95939" tIns="47969" rIns="95939" bIns="4796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9408982"/>
            <a:ext cx="2982807" cy="495300"/>
          </a:xfrm>
          <a:prstGeom prst="rect">
            <a:avLst/>
          </a:prstGeom>
        </p:spPr>
        <p:txBody>
          <a:bodyPr vert="horz" lIns="95939" tIns="47969" rIns="95939" bIns="47969"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899001" y="9408982"/>
            <a:ext cx="2982807" cy="495300"/>
          </a:xfrm>
          <a:prstGeom prst="rect">
            <a:avLst/>
          </a:prstGeom>
        </p:spPr>
        <p:txBody>
          <a:bodyPr vert="horz" lIns="95939" tIns="47969" rIns="95939" bIns="47969" rtlCol="0" anchor="b"/>
          <a:lstStyle>
            <a:lvl1pPr algn="r">
              <a:defRPr sz="1300"/>
            </a:lvl1pPr>
          </a:lstStyle>
          <a:p>
            <a:fld id="{52132132-9BB5-4AFA-80E3-46E15D636C53}" type="slidenum">
              <a:rPr lang="zh-CN" altLang="en-US" smtClean="0"/>
              <a:pPr/>
              <a:t>‹#›</a:t>
            </a:fld>
            <a:endParaRPr lang="zh-CN" altLang="en-US"/>
          </a:p>
        </p:txBody>
      </p:sp>
    </p:spTree>
    <p:extLst>
      <p:ext uri="{BB962C8B-B14F-4D97-AF65-F5344CB8AC3E}">
        <p14:creationId xmlns:p14="http://schemas.microsoft.com/office/powerpoint/2010/main" val="1731665334"/>
      </p:ext>
    </p:extLst>
  </p:cSld>
  <p:clrMap bg1="lt1" tx1="dk1" bg2="lt2" tx2="dk2" accent1="accent1" accent2="accent2" accent3="accent3" accent4="accent4" accent5="accent5" accent6="accent6" hlink="hlink" folHlink="folHlink"/>
  <p:hf hdr="0" ftr="0"/>
  <p:notesStyle>
    <a:lvl1pPr marL="0" algn="l" defTabSz="1042626" rtl="0" eaLnBrk="1" latinLnBrk="0" hangingPunct="1">
      <a:defRPr sz="1300" kern="1200">
        <a:solidFill>
          <a:schemeClr val="tx1"/>
        </a:solidFill>
        <a:latin typeface="+mn-lt"/>
        <a:ea typeface="+mn-ea"/>
        <a:cs typeface="+mn-cs"/>
      </a:defRPr>
    </a:lvl1pPr>
    <a:lvl2pPr marL="521313" algn="l" defTabSz="1042626" rtl="0" eaLnBrk="1" latinLnBrk="0" hangingPunct="1">
      <a:defRPr sz="1300" kern="1200">
        <a:solidFill>
          <a:schemeClr val="tx1"/>
        </a:solidFill>
        <a:latin typeface="+mn-lt"/>
        <a:ea typeface="+mn-ea"/>
        <a:cs typeface="+mn-cs"/>
      </a:defRPr>
    </a:lvl2pPr>
    <a:lvl3pPr marL="1042626" algn="l" defTabSz="1042626" rtl="0" eaLnBrk="1" latinLnBrk="0" hangingPunct="1">
      <a:defRPr sz="1300" kern="1200">
        <a:solidFill>
          <a:schemeClr val="tx1"/>
        </a:solidFill>
        <a:latin typeface="+mn-lt"/>
        <a:ea typeface="+mn-ea"/>
        <a:cs typeface="+mn-cs"/>
      </a:defRPr>
    </a:lvl3pPr>
    <a:lvl4pPr marL="1563939" algn="l" defTabSz="1042626" rtl="0" eaLnBrk="1" latinLnBrk="0" hangingPunct="1">
      <a:defRPr sz="1300" kern="1200">
        <a:solidFill>
          <a:schemeClr val="tx1"/>
        </a:solidFill>
        <a:latin typeface="+mn-lt"/>
        <a:ea typeface="+mn-ea"/>
        <a:cs typeface="+mn-cs"/>
      </a:defRPr>
    </a:lvl4pPr>
    <a:lvl5pPr marL="2085253" algn="l" defTabSz="1042626" rtl="0" eaLnBrk="1" latinLnBrk="0" hangingPunct="1">
      <a:defRPr sz="1300" kern="1200">
        <a:solidFill>
          <a:schemeClr val="tx1"/>
        </a:solidFill>
        <a:latin typeface="+mn-lt"/>
        <a:ea typeface="+mn-ea"/>
        <a:cs typeface="+mn-cs"/>
      </a:defRPr>
    </a:lvl5pPr>
    <a:lvl6pPr marL="2606566" algn="l" defTabSz="1042626" rtl="0" eaLnBrk="1" latinLnBrk="0" hangingPunct="1">
      <a:defRPr sz="1300" kern="1200">
        <a:solidFill>
          <a:schemeClr val="tx1"/>
        </a:solidFill>
        <a:latin typeface="+mn-lt"/>
        <a:ea typeface="+mn-ea"/>
        <a:cs typeface="+mn-cs"/>
      </a:defRPr>
    </a:lvl6pPr>
    <a:lvl7pPr marL="3127879" algn="l" defTabSz="1042626" rtl="0" eaLnBrk="1" latinLnBrk="0" hangingPunct="1">
      <a:defRPr sz="1300" kern="1200">
        <a:solidFill>
          <a:schemeClr val="tx1"/>
        </a:solidFill>
        <a:latin typeface="+mn-lt"/>
        <a:ea typeface="+mn-ea"/>
        <a:cs typeface="+mn-cs"/>
      </a:defRPr>
    </a:lvl7pPr>
    <a:lvl8pPr marL="3649192" algn="l" defTabSz="1042626" rtl="0" eaLnBrk="1" latinLnBrk="0" hangingPunct="1">
      <a:defRPr sz="1300" kern="1200">
        <a:solidFill>
          <a:schemeClr val="tx1"/>
        </a:solidFill>
        <a:latin typeface="+mn-lt"/>
        <a:ea typeface="+mn-ea"/>
        <a:cs typeface="+mn-cs"/>
      </a:defRPr>
    </a:lvl8pPr>
    <a:lvl9pPr marL="4170505" algn="l" defTabSz="104262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17563" y="742950"/>
            <a:ext cx="5248275" cy="371475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BFBDEFE-D998-433D-9964-FDA3C239BF90}" type="slidenum">
              <a:rPr lang="zh-CN" altLang="en-US" smtClean="0"/>
              <a:pPr/>
              <a:t>1</a:t>
            </a:fld>
            <a:endParaRPr lang="zh-CN" altLang="en-US"/>
          </a:p>
        </p:txBody>
      </p:sp>
      <p:sp>
        <p:nvSpPr>
          <p:cNvPr id="5" name="日期占位符 4"/>
          <p:cNvSpPr>
            <a:spLocks noGrp="1"/>
          </p:cNvSpPr>
          <p:nvPr>
            <p:ph type="dt" idx="11"/>
          </p:nvPr>
        </p:nvSpPr>
        <p:spPr/>
        <p:txBody>
          <a:bodyPr/>
          <a:lstStyle/>
          <a:p>
            <a:fld id="{51FA4543-5E56-4B31-ABE2-45F2C79DB083}" type="datetime1">
              <a:rPr lang="zh-CN" altLang="en-US" smtClean="0"/>
              <a:pPr/>
              <a:t>2017/3/7</a:t>
            </a:fld>
            <a:endParaRPr lang="zh-CN" altLang="en-US"/>
          </a:p>
        </p:txBody>
      </p:sp>
    </p:spTree>
    <p:extLst>
      <p:ext uri="{BB962C8B-B14F-4D97-AF65-F5344CB8AC3E}">
        <p14:creationId xmlns:p14="http://schemas.microsoft.com/office/powerpoint/2010/main" val="146291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83476E3-1935-4D2F-AA0A-C826DC564C0B}" type="slidenum">
              <a:rPr lang="zh-CN" altLang="en-US" smtClean="0"/>
              <a:pPr/>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D46C1C4-B4DC-4F93-B740-A2A7C8EFF61A}" type="slidenum">
              <a:rPr lang="zh-CN" altLang="en-US" smtClean="0"/>
              <a:pPr/>
              <a:t>17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0CC3D15-2752-4014-9C5C-220A56D7B3A2}" type="slidenum">
              <a:rPr lang="en-US" altLang="zh-CN" smtClean="0">
                <a:latin typeface="Arial" pitchFamily="34" charset="0"/>
                <a:ea typeface="宋体" pitchFamily="2" charset="-122"/>
              </a:rPr>
              <a:pPr/>
              <a:t>18</a:t>
            </a:fld>
            <a:endParaRPr lang="en-US" altLang="zh-CN">
              <a:latin typeface="Arial" pitchFamily="34" charset="0"/>
              <a:ea typeface="宋体" pitchFamily="2" charset="-122"/>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7BDDB-C853-4668-B3A9-0F60A00959D5}" type="slidenum">
              <a:rPr lang="zh-CN" altLang="en-US" smtClean="0"/>
              <a:pPr/>
              <a:t>19</a:t>
            </a:fld>
            <a:endParaRPr lang="zh-CN" altLang="en-US"/>
          </a:p>
        </p:txBody>
      </p:sp>
    </p:spTree>
    <p:extLst>
      <p:ext uri="{BB962C8B-B14F-4D97-AF65-F5344CB8AC3E}">
        <p14:creationId xmlns:p14="http://schemas.microsoft.com/office/powerpoint/2010/main" val="1475506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D46C1C4-B4DC-4F93-B740-A2A7C8EFF61A}" type="slidenum">
              <a:rPr lang="zh-CN" altLang="en-US" smtClean="0"/>
              <a:pPr/>
              <a:t>20</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D46C1C4-B4DC-4F93-B740-A2A7C8EFF61A}" type="slidenum">
              <a:rPr lang="zh-CN" altLang="en-US" smtClean="0"/>
              <a:pPr/>
              <a:t>21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fld id="{B7761716-824E-47E0-A00C-E9E2D9424C20}" type="datetime1">
              <a:rPr lang="zh-CN" altLang="en-US" smtClean="0"/>
              <a:pPr/>
              <a:t>2017/3/7</a:t>
            </a:fld>
            <a:endParaRPr lang="zh-CN" altLang="en-US"/>
          </a:p>
        </p:txBody>
      </p:sp>
      <p:sp>
        <p:nvSpPr>
          <p:cNvPr id="5" name="灯片编号占位符 4"/>
          <p:cNvSpPr>
            <a:spLocks noGrp="1"/>
          </p:cNvSpPr>
          <p:nvPr>
            <p:ph type="sldNum" sz="quarter" idx="11"/>
          </p:nvPr>
        </p:nvSpPr>
        <p:spPr/>
        <p:txBody>
          <a:bodyPr/>
          <a:lstStyle/>
          <a:p>
            <a:fld id="{52132132-9BB5-4AFA-80E3-46E15D636C53}" type="slidenum">
              <a:rPr lang="zh-CN" altLang="en-US" smtClean="0"/>
              <a:pPr/>
              <a:t>24</a:t>
            </a:fld>
            <a:endParaRPr lang="zh-CN" altLang="en-US"/>
          </a:p>
        </p:txBody>
      </p:sp>
    </p:spTree>
    <p:extLst>
      <p:ext uri="{BB962C8B-B14F-4D97-AF65-F5344CB8AC3E}">
        <p14:creationId xmlns:p14="http://schemas.microsoft.com/office/powerpoint/2010/main" val="2184755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fld id="{B7761716-824E-47E0-A00C-E9E2D9424C20}" type="datetime1">
              <a:rPr lang="zh-CN" altLang="en-US" smtClean="0"/>
              <a:pPr/>
              <a:t>2017/3/7</a:t>
            </a:fld>
            <a:endParaRPr lang="zh-CN" altLang="en-US"/>
          </a:p>
        </p:txBody>
      </p:sp>
      <p:sp>
        <p:nvSpPr>
          <p:cNvPr id="5" name="灯片编号占位符 4"/>
          <p:cNvSpPr>
            <a:spLocks noGrp="1"/>
          </p:cNvSpPr>
          <p:nvPr>
            <p:ph type="sldNum" sz="quarter" idx="11"/>
          </p:nvPr>
        </p:nvSpPr>
        <p:spPr/>
        <p:txBody>
          <a:bodyPr/>
          <a:lstStyle/>
          <a:p>
            <a:fld id="{52132132-9BB5-4AFA-80E3-46E15D636C53}" type="slidenum">
              <a:rPr lang="zh-CN" altLang="en-US" smtClean="0"/>
              <a:pPr/>
              <a:t>25</a:t>
            </a:fld>
            <a:endParaRPr lang="zh-CN" altLang="en-US"/>
          </a:p>
        </p:txBody>
      </p:sp>
    </p:spTree>
    <p:extLst>
      <p:ext uri="{BB962C8B-B14F-4D97-AF65-F5344CB8AC3E}">
        <p14:creationId xmlns:p14="http://schemas.microsoft.com/office/powerpoint/2010/main" val="2184755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fld id="{B7761716-824E-47E0-A00C-E9E2D9424C20}" type="datetime1">
              <a:rPr lang="zh-CN" altLang="en-US" smtClean="0"/>
              <a:pPr/>
              <a:t>2017/3/7</a:t>
            </a:fld>
            <a:endParaRPr lang="zh-CN" altLang="en-US"/>
          </a:p>
        </p:txBody>
      </p:sp>
      <p:sp>
        <p:nvSpPr>
          <p:cNvPr id="5" name="灯片编号占位符 4"/>
          <p:cNvSpPr>
            <a:spLocks noGrp="1"/>
          </p:cNvSpPr>
          <p:nvPr>
            <p:ph type="sldNum" sz="quarter" idx="11"/>
          </p:nvPr>
        </p:nvSpPr>
        <p:spPr/>
        <p:txBody>
          <a:bodyPr/>
          <a:lstStyle/>
          <a:p>
            <a:fld id="{52132132-9BB5-4AFA-80E3-46E15D636C53}" type="slidenum">
              <a:rPr lang="zh-CN" altLang="en-US" smtClean="0"/>
              <a:pPr/>
              <a:t>41</a:t>
            </a:fld>
            <a:endParaRPr lang="zh-CN" altLang="en-US"/>
          </a:p>
        </p:txBody>
      </p:sp>
    </p:spTree>
    <p:extLst>
      <p:ext uri="{BB962C8B-B14F-4D97-AF65-F5344CB8AC3E}">
        <p14:creationId xmlns:p14="http://schemas.microsoft.com/office/powerpoint/2010/main" val="117127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fld id="{B7761716-824E-47E0-A00C-E9E2D9424C20}" type="datetime1">
              <a:rPr lang="zh-CN" altLang="en-US" smtClean="0"/>
              <a:pPr/>
              <a:t>2017/3/7</a:t>
            </a:fld>
            <a:endParaRPr lang="zh-CN" altLang="en-US"/>
          </a:p>
        </p:txBody>
      </p:sp>
      <p:sp>
        <p:nvSpPr>
          <p:cNvPr id="5" name="灯片编号占位符 4"/>
          <p:cNvSpPr>
            <a:spLocks noGrp="1"/>
          </p:cNvSpPr>
          <p:nvPr>
            <p:ph type="sldNum" sz="quarter" idx="11"/>
          </p:nvPr>
        </p:nvSpPr>
        <p:spPr/>
        <p:txBody>
          <a:bodyPr/>
          <a:lstStyle/>
          <a:p>
            <a:fld id="{52132132-9BB5-4AFA-80E3-46E15D636C53}" type="slidenum">
              <a:rPr lang="zh-CN" altLang="en-US" smtClean="0"/>
              <a:pPr/>
              <a:t>42</a:t>
            </a:fld>
            <a:endParaRPr lang="zh-CN" altLang="en-US"/>
          </a:p>
        </p:txBody>
      </p:sp>
    </p:spTree>
    <p:extLst>
      <p:ext uri="{BB962C8B-B14F-4D97-AF65-F5344CB8AC3E}">
        <p14:creationId xmlns:p14="http://schemas.microsoft.com/office/powerpoint/2010/main" val="269774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fld id="{B7761716-824E-47E0-A00C-E9E2D9424C20}" type="datetime1">
              <a:rPr lang="zh-CN" altLang="en-US" smtClean="0"/>
              <a:pPr/>
              <a:t>2017/3/7</a:t>
            </a:fld>
            <a:endParaRPr lang="zh-CN" altLang="en-US"/>
          </a:p>
        </p:txBody>
      </p:sp>
      <p:sp>
        <p:nvSpPr>
          <p:cNvPr id="5" name="灯片编号占位符 4"/>
          <p:cNvSpPr>
            <a:spLocks noGrp="1"/>
          </p:cNvSpPr>
          <p:nvPr>
            <p:ph type="sldNum" sz="quarter" idx="11"/>
          </p:nvPr>
        </p:nvSpPr>
        <p:spPr/>
        <p:txBody>
          <a:bodyPr/>
          <a:lstStyle/>
          <a:p>
            <a:fld id="{52132132-9BB5-4AFA-80E3-46E15D636C53}" type="slidenum">
              <a:rPr lang="zh-CN" altLang="en-US" smtClean="0"/>
              <a:pPr/>
              <a:t>2</a:t>
            </a:fld>
            <a:endParaRPr lang="zh-CN" altLang="en-US"/>
          </a:p>
        </p:txBody>
      </p:sp>
    </p:spTree>
    <p:extLst>
      <p:ext uri="{BB962C8B-B14F-4D97-AF65-F5344CB8AC3E}">
        <p14:creationId xmlns:p14="http://schemas.microsoft.com/office/powerpoint/2010/main" val="142081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fld id="{B7761716-824E-47E0-A00C-E9E2D9424C20}" type="datetime1">
              <a:rPr lang="zh-CN" altLang="en-US" smtClean="0"/>
              <a:pPr/>
              <a:t>2017/3/7</a:t>
            </a:fld>
            <a:endParaRPr lang="zh-CN" altLang="en-US"/>
          </a:p>
        </p:txBody>
      </p:sp>
      <p:sp>
        <p:nvSpPr>
          <p:cNvPr id="5" name="灯片编号占位符 4"/>
          <p:cNvSpPr>
            <a:spLocks noGrp="1"/>
          </p:cNvSpPr>
          <p:nvPr>
            <p:ph type="sldNum" sz="quarter" idx="11"/>
          </p:nvPr>
        </p:nvSpPr>
        <p:spPr/>
        <p:txBody>
          <a:bodyPr/>
          <a:lstStyle/>
          <a:p>
            <a:fld id="{52132132-9BB5-4AFA-80E3-46E15D636C53}" type="slidenum">
              <a:rPr lang="zh-CN" altLang="en-US" smtClean="0"/>
              <a:pPr/>
              <a:t>44</a:t>
            </a:fld>
            <a:endParaRPr lang="zh-CN" altLang="en-US"/>
          </a:p>
        </p:txBody>
      </p:sp>
    </p:spTree>
    <p:extLst>
      <p:ext uri="{BB962C8B-B14F-4D97-AF65-F5344CB8AC3E}">
        <p14:creationId xmlns:p14="http://schemas.microsoft.com/office/powerpoint/2010/main" val="2191386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15975" y="742950"/>
            <a:ext cx="5251450" cy="3714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1D843B-9103-4CA3-A072-1597F8F51BF0}"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3703310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17563" y="742950"/>
            <a:ext cx="5248275" cy="371475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BFBDEFE-D998-433D-9964-FDA3C239BF90}" type="slidenum">
              <a:rPr lang="zh-CN" altLang="en-US" smtClean="0"/>
              <a:pPr/>
              <a:t>54</a:t>
            </a:fld>
            <a:endParaRPr lang="zh-CN" altLang="en-US"/>
          </a:p>
        </p:txBody>
      </p:sp>
      <p:sp>
        <p:nvSpPr>
          <p:cNvPr id="5" name="日期占位符 4"/>
          <p:cNvSpPr>
            <a:spLocks noGrp="1"/>
          </p:cNvSpPr>
          <p:nvPr>
            <p:ph type="dt" idx="11"/>
          </p:nvPr>
        </p:nvSpPr>
        <p:spPr/>
        <p:txBody>
          <a:bodyPr/>
          <a:lstStyle/>
          <a:p>
            <a:fld id="{61F6E664-BC5C-42C0-BAB8-2C8ABBA07AA8}" type="datetime1">
              <a:rPr lang="zh-CN" altLang="en-US" smtClean="0"/>
              <a:pPr/>
              <a:t>2017/3/7</a:t>
            </a:fld>
            <a:endParaRPr lang="zh-CN" altLang="en-US"/>
          </a:p>
        </p:txBody>
      </p:sp>
    </p:spTree>
    <p:extLst>
      <p:ext uri="{BB962C8B-B14F-4D97-AF65-F5344CB8AC3E}">
        <p14:creationId xmlns:p14="http://schemas.microsoft.com/office/powerpoint/2010/main" val="146291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17563" y="742950"/>
            <a:ext cx="5248275" cy="3714750"/>
          </a:xfrm>
        </p:spPr>
      </p:sp>
      <p:sp>
        <p:nvSpPr>
          <p:cNvPr id="3" name="备注占位符 2"/>
          <p:cNvSpPr>
            <a:spLocks noGrp="1"/>
          </p:cNvSpPr>
          <p:nvPr>
            <p:ph type="body" idx="1"/>
          </p:nvPr>
        </p:nvSpPr>
        <p:spPr/>
        <p:txBody>
          <a:bodyPr/>
          <a:lstStyle/>
          <a:p>
            <a:endParaRPr lang="zh-CN" altLang="en-US"/>
          </a:p>
        </p:txBody>
      </p:sp>
      <p:sp>
        <p:nvSpPr>
          <p:cNvPr id="4" name="日期占位符 3"/>
          <p:cNvSpPr>
            <a:spLocks noGrp="1"/>
          </p:cNvSpPr>
          <p:nvPr>
            <p:ph type="dt" idx="10"/>
          </p:nvPr>
        </p:nvSpPr>
        <p:spPr/>
        <p:txBody>
          <a:bodyPr/>
          <a:lstStyle/>
          <a:p>
            <a:fld id="{B7761716-824E-47E0-A00C-E9E2D9424C20}" type="datetime1">
              <a:rPr lang="zh-CN" altLang="en-US" smtClean="0"/>
              <a:pPr/>
              <a:t>2017/3/7</a:t>
            </a:fld>
            <a:endParaRPr lang="zh-CN" altLang="en-US"/>
          </a:p>
        </p:txBody>
      </p:sp>
      <p:sp>
        <p:nvSpPr>
          <p:cNvPr id="5" name="灯片编号占位符 4"/>
          <p:cNvSpPr>
            <a:spLocks noGrp="1"/>
          </p:cNvSpPr>
          <p:nvPr>
            <p:ph type="sldNum" sz="quarter" idx="11"/>
          </p:nvPr>
        </p:nvSpPr>
        <p:spPr/>
        <p:txBody>
          <a:bodyPr/>
          <a:lstStyle/>
          <a:p>
            <a:fld id="{52132132-9BB5-4AFA-80E3-46E15D636C53}" type="slidenum">
              <a:rPr lang="zh-CN" altLang="en-US" smtClean="0"/>
              <a:pPr/>
              <a:t>4</a:t>
            </a:fld>
            <a:endParaRPr lang="zh-CN" altLang="en-US"/>
          </a:p>
        </p:txBody>
      </p:sp>
    </p:spTree>
    <p:extLst>
      <p:ext uri="{BB962C8B-B14F-4D97-AF65-F5344CB8AC3E}">
        <p14:creationId xmlns:p14="http://schemas.microsoft.com/office/powerpoint/2010/main" val="347065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zh-SG" altLang="en-US"/>
              <a:t>© Accenture 2001</a:t>
            </a:r>
            <a:endParaRPr lang="en-US" altLang="zh-SG"/>
          </a:p>
        </p:txBody>
      </p:sp>
      <p:sp>
        <p:nvSpPr>
          <p:cNvPr id="7" name="Rectangle 7"/>
          <p:cNvSpPr>
            <a:spLocks noGrp="1" noChangeArrowheads="1"/>
          </p:cNvSpPr>
          <p:nvPr>
            <p:ph type="sldNum" sz="quarter" idx="5"/>
          </p:nvPr>
        </p:nvSpPr>
        <p:spPr>
          <a:ln/>
        </p:spPr>
        <p:txBody>
          <a:bodyPr/>
          <a:lstStyle/>
          <a:p>
            <a:fld id="{3D8BA698-0816-48FE-9B57-BDCE4F0C51A8}" type="slidenum">
              <a:rPr lang="zh-SG" altLang="en-US"/>
              <a:pPr/>
              <a:t>5</a:t>
            </a:fld>
            <a:endParaRPr lang="zh-SG" altLang="en-US"/>
          </a:p>
        </p:txBody>
      </p:sp>
      <p:sp>
        <p:nvSpPr>
          <p:cNvPr id="358402" name="Rectangle 2"/>
          <p:cNvSpPr>
            <a:spLocks noGrp="1" noRot="1" noChangeAspect="1" noChangeArrowheads="1" noTextEdit="1"/>
          </p:cNvSpPr>
          <p:nvPr>
            <p:ph type="sldImg"/>
          </p:nvPr>
        </p:nvSpPr>
        <p:spPr>
          <a:xfrm>
            <a:off x="827088" y="749300"/>
            <a:ext cx="5229225" cy="3702050"/>
          </a:xfrm>
          <a:ln w="12700" cap="flat">
            <a:solidFill>
              <a:schemeClr val="tx1"/>
            </a:solidFill>
          </a:ln>
          <a:extLst>
            <a:ext uri="{909E8E84-426E-40DD-AFC4-6F175D3DCCD1}">
              <a14:hiddenFill xmlns:a14="http://schemas.microsoft.com/office/drawing/2010/main">
                <a:noFill/>
              </a14:hiddenFill>
            </a:ext>
          </a:extLst>
        </p:spPr>
      </p:sp>
      <p:sp>
        <p:nvSpPr>
          <p:cNvPr id="358403" name="Rectangle 3"/>
          <p:cNvSpPr>
            <a:spLocks noGrp="1" noChangeArrowheads="1"/>
          </p:cNvSpPr>
          <p:nvPr>
            <p:ph type="body" idx="1"/>
          </p:nvPr>
        </p:nvSpPr>
        <p:spPr>
          <a:xfrm>
            <a:off x="917788" y="4719108"/>
            <a:ext cx="5047827" cy="4480058"/>
          </a:xfrm>
          <a:ln/>
          <a:extLst>
            <a:ext uri="{91240B29-F687-4F45-9708-019B960494DF}">
              <a14:hiddenLine xmlns:a14="http://schemas.microsoft.com/office/drawing/2010/main" w="12700">
                <a:solidFill>
                  <a:schemeClr val="tx1"/>
                </a:solidFill>
                <a:miter lim="800000"/>
                <a:headEnd/>
                <a:tailEnd/>
              </a14:hiddenLine>
            </a:ext>
          </a:extLst>
        </p:spPr>
        <p:txBody>
          <a:bodyPr lIns="94939" tIns="46637" rIns="94939" bIns="46637"/>
          <a:lstStyle/>
          <a:p>
            <a:pPr marL="199872" indent="-199872" defTabSz="799484"/>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zh-SG" altLang="en-US"/>
              <a:t>© Accenture 2001</a:t>
            </a:r>
            <a:endParaRPr lang="en-US" altLang="zh-SG"/>
          </a:p>
        </p:txBody>
      </p:sp>
      <p:sp>
        <p:nvSpPr>
          <p:cNvPr id="7" name="Rectangle 7"/>
          <p:cNvSpPr>
            <a:spLocks noGrp="1" noChangeArrowheads="1"/>
          </p:cNvSpPr>
          <p:nvPr>
            <p:ph type="sldNum" sz="quarter" idx="5"/>
          </p:nvPr>
        </p:nvSpPr>
        <p:spPr>
          <a:ln/>
        </p:spPr>
        <p:txBody>
          <a:bodyPr/>
          <a:lstStyle/>
          <a:p>
            <a:fld id="{3D8BA698-0816-48FE-9B57-BDCE4F0C51A8}" type="slidenum">
              <a:rPr lang="zh-SG" altLang="en-US"/>
              <a:pPr/>
              <a:t>6</a:t>
            </a:fld>
            <a:endParaRPr lang="zh-SG" altLang="en-US"/>
          </a:p>
        </p:txBody>
      </p:sp>
      <p:sp>
        <p:nvSpPr>
          <p:cNvPr id="358402" name="Rectangle 2"/>
          <p:cNvSpPr>
            <a:spLocks noGrp="1" noRot="1" noChangeAspect="1" noChangeArrowheads="1" noTextEdit="1"/>
          </p:cNvSpPr>
          <p:nvPr>
            <p:ph type="sldImg"/>
          </p:nvPr>
        </p:nvSpPr>
        <p:spPr>
          <a:xfrm>
            <a:off x="827088" y="749300"/>
            <a:ext cx="5229225" cy="3702050"/>
          </a:xfrm>
          <a:ln w="12700" cap="flat">
            <a:solidFill>
              <a:schemeClr val="tx1"/>
            </a:solidFill>
          </a:ln>
          <a:extLst>
            <a:ext uri="{909E8E84-426E-40DD-AFC4-6F175D3DCCD1}">
              <a14:hiddenFill xmlns:a14="http://schemas.microsoft.com/office/drawing/2010/main">
                <a:noFill/>
              </a14:hiddenFill>
            </a:ext>
          </a:extLst>
        </p:spPr>
      </p:sp>
      <p:sp>
        <p:nvSpPr>
          <p:cNvPr id="358403" name="Rectangle 3"/>
          <p:cNvSpPr>
            <a:spLocks noGrp="1" noChangeArrowheads="1"/>
          </p:cNvSpPr>
          <p:nvPr>
            <p:ph type="body" idx="1"/>
          </p:nvPr>
        </p:nvSpPr>
        <p:spPr>
          <a:xfrm>
            <a:off x="917788" y="4719108"/>
            <a:ext cx="5047827" cy="4480058"/>
          </a:xfrm>
          <a:ln/>
          <a:extLst>
            <a:ext uri="{91240B29-F687-4F45-9708-019B960494DF}">
              <a14:hiddenLine xmlns:a14="http://schemas.microsoft.com/office/drawing/2010/main" w="12700">
                <a:solidFill>
                  <a:schemeClr val="tx1"/>
                </a:solidFill>
                <a:miter lim="800000"/>
                <a:headEnd/>
                <a:tailEnd/>
              </a14:hiddenLine>
            </a:ext>
          </a:extLst>
        </p:spPr>
        <p:txBody>
          <a:bodyPr lIns="94939" tIns="46637" rIns="94939" bIns="46637"/>
          <a:lstStyle/>
          <a:p>
            <a:pPr marL="199872" indent="-199872" defTabSz="799484"/>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zh-SG" altLang="en-US"/>
              <a:t>© Accenture 2001</a:t>
            </a:r>
            <a:endParaRPr lang="en-US" altLang="zh-SG"/>
          </a:p>
        </p:txBody>
      </p:sp>
      <p:sp>
        <p:nvSpPr>
          <p:cNvPr id="7" name="Rectangle 7"/>
          <p:cNvSpPr>
            <a:spLocks noGrp="1" noChangeArrowheads="1"/>
          </p:cNvSpPr>
          <p:nvPr>
            <p:ph type="sldNum" sz="quarter" idx="5"/>
          </p:nvPr>
        </p:nvSpPr>
        <p:spPr>
          <a:ln/>
        </p:spPr>
        <p:txBody>
          <a:bodyPr/>
          <a:lstStyle/>
          <a:p>
            <a:fld id="{3D8BA698-0816-48FE-9B57-BDCE4F0C51A8}" type="slidenum">
              <a:rPr lang="zh-SG" altLang="en-US"/>
              <a:pPr/>
              <a:t>8</a:t>
            </a:fld>
            <a:endParaRPr lang="zh-SG" altLang="en-US"/>
          </a:p>
        </p:txBody>
      </p:sp>
      <p:sp>
        <p:nvSpPr>
          <p:cNvPr id="358402" name="Rectangle 2"/>
          <p:cNvSpPr>
            <a:spLocks noGrp="1" noRot="1" noChangeAspect="1" noChangeArrowheads="1" noTextEdit="1"/>
          </p:cNvSpPr>
          <p:nvPr>
            <p:ph type="sldImg"/>
          </p:nvPr>
        </p:nvSpPr>
        <p:spPr>
          <a:xfrm>
            <a:off x="827088" y="749300"/>
            <a:ext cx="5229225" cy="3702050"/>
          </a:xfrm>
          <a:ln w="12700" cap="flat">
            <a:solidFill>
              <a:schemeClr val="tx1"/>
            </a:solidFill>
          </a:ln>
          <a:extLst>
            <a:ext uri="{909E8E84-426E-40DD-AFC4-6F175D3DCCD1}">
              <a14:hiddenFill xmlns:a14="http://schemas.microsoft.com/office/drawing/2010/main">
                <a:noFill/>
              </a14:hiddenFill>
            </a:ext>
          </a:extLst>
        </p:spPr>
      </p:sp>
      <p:sp>
        <p:nvSpPr>
          <p:cNvPr id="358403" name="Rectangle 3"/>
          <p:cNvSpPr>
            <a:spLocks noGrp="1" noChangeArrowheads="1"/>
          </p:cNvSpPr>
          <p:nvPr>
            <p:ph type="body" idx="1"/>
          </p:nvPr>
        </p:nvSpPr>
        <p:spPr>
          <a:xfrm>
            <a:off x="917788" y="4719108"/>
            <a:ext cx="5047827" cy="4480058"/>
          </a:xfrm>
          <a:ln/>
          <a:extLst>
            <a:ext uri="{91240B29-F687-4F45-9708-019B960494DF}">
              <a14:hiddenLine xmlns:a14="http://schemas.microsoft.com/office/drawing/2010/main" w="12700">
                <a:solidFill>
                  <a:schemeClr val="tx1"/>
                </a:solidFill>
                <a:miter lim="800000"/>
                <a:headEnd/>
                <a:tailEnd/>
              </a14:hiddenLine>
            </a:ext>
          </a:extLst>
        </p:spPr>
        <p:txBody>
          <a:bodyPr lIns="94939" tIns="46637" rIns="94939" bIns="46637"/>
          <a:lstStyle/>
          <a:p>
            <a:pPr marL="199872" indent="-199872" defTabSz="799484"/>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0380110-68C0-4743-B4B0-9515AB460B51}" type="slidenum">
              <a:rPr lang="zh-CN" altLang="en-US" smtClean="0"/>
              <a:pPr/>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747C3421-DD40-4BAF-A55B-647A8CFB262A}" type="slidenum">
              <a:rPr lang="zh-CN" altLang="en-US" smtClean="0"/>
              <a:pPr>
                <a:defRPr/>
              </a:pPr>
              <a:t>11</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83476E3-1935-4D2F-AA0A-C826DC564C0B}" type="slidenum">
              <a:rPr lang="zh-CN" altLang="en-US" smtClean="0"/>
              <a:pPr/>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01648" y="1994728"/>
            <a:ext cx="9085342" cy="1621111"/>
          </a:xfrm>
          <a:prstGeom prst="rect">
            <a:avLst/>
          </a:prstGeom>
        </p:spPr>
        <p:txBody>
          <a:bodyPr lIns="104263" tIns="52131" rIns="104263" bIns="52131">
            <a:normAutofit/>
          </a:bodyPr>
          <a:lstStyle>
            <a:lvl1pPr algn="ctr">
              <a:defRPr sz="5400">
                <a:solidFill>
                  <a:schemeClr val="tx2">
                    <a:lumMod val="60000"/>
                    <a:lumOff val="40000"/>
                  </a:schemeClr>
                </a:solidFill>
              </a:defRPr>
            </a:lvl1pPr>
          </a:lstStyle>
          <a:p>
            <a:r>
              <a:rPr lang="zh-CN" altLang="en-US" dirty="0"/>
              <a:t>单击此处编辑母版标题样式</a:t>
            </a:r>
          </a:p>
        </p:txBody>
      </p:sp>
      <p:sp>
        <p:nvSpPr>
          <p:cNvPr id="3" name="副标题 2"/>
          <p:cNvSpPr>
            <a:spLocks noGrp="1"/>
          </p:cNvSpPr>
          <p:nvPr>
            <p:ph type="subTitle" idx="1"/>
          </p:nvPr>
        </p:nvSpPr>
        <p:spPr>
          <a:xfrm>
            <a:off x="1603297" y="3225563"/>
            <a:ext cx="7482047" cy="1932728"/>
          </a:xfrm>
          <a:prstGeom prst="rect">
            <a:avLst/>
          </a:prstGeom>
        </p:spPr>
        <p:txBody>
          <a:bodyPr lIns="104263" tIns="52131" rIns="104263" bIns="52131"/>
          <a:lstStyle>
            <a:lvl1pPr marL="0" indent="0" algn="ctr">
              <a:buNone/>
              <a:defRPr>
                <a:solidFill>
                  <a:schemeClr val="bg1">
                    <a:lumMod val="75000"/>
                  </a:schemeClr>
                </a:solidFill>
              </a:defRPr>
            </a:lvl1pPr>
            <a:lvl2pPr marL="521313" indent="0" algn="ctr">
              <a:buNone/>
              <a:defRPr>
                <a:solidFill>
                  <a:schemeClr val="tx1">
                    <a:tint val="75000"/>
                  </a:schemeClr>
                </a:solidFill>
              </a:defRPr>
            </a:lvl2pPr>
            <a:lvl3pPr marL="1042626" indent="0" algn="ctr">
              <a:buNone/>
              <a:defRPr>
                <a:solidFill>
                  <a:schemeClr val="tx1">
                    <a:tint val="75000"/>
                  </a:schemeClr>
                </a:solidFill>
              </a:defRPr>
            </a:lvl3pPr>
            <a:lvl4pPr marL="1563939" indent="0" algn="ctr">
              <a:buNone/>
              <a:defRPr>
                <a:solidFill>
                  <a:schemeClr val="tx1">
                    <a:tint val="75000"/>
                  </a:schemeClr>
                </a:solidFill>
              </a:defRPr>
            </a:lvl4pPr>
            <a:lvl5pPr marL="2085253" indent="0" algn="ctr">
              <a:buNone/>
              <a:defRPr>
                <a:solidFill>
                  <a:schemeClr val="tx1">
                    <a:tint val="75000"/>
                  </a:schemeClr>
                </a:solidFill>
              </a:defRPr>
            </a:lvl5pPr>
            <a:lvl6pPr marL="2606566" indent="0" algn="ctr">
              <a:buNone/>
              <a:defRPr>
                <a:solidFill>
                  <a:schemeClr val="tx1">
                    <a:tint val="75000"/>
                  </a:schemeClr>
                </a:solidFill>
              </a:defRPr>
            </a:lvl6pPr>
            <a:lvl7pPr marL="3127879" indent="0" algn="ctr">
              <a:buNone/>
              <a:defRPr>
                <a:solidFill>
                  <a:schemeClr val="tx1">
                    <a:tint val="75000"/>
                  </a:schemeClr>
                </a:solidFill>
              </a:defRPr>
            </a:lvl7pPr>
            <a:lvl8pPr marL="3649192" indent="0" algn="ctr">
              <a:buNone/>
              <a:defRPr>
                <a:solidFill>
                  <a:schemeClr val="tx1">
                    <a:tint val="75000"/>
                  </a:schemeClr>
                </a:solidFill>
              </a:defRPr>
            </a:lvl8pPr>
            <a:lvl9pPr marL="4170505" indent="0" algn="ctr">
              <a:buNone/>
              <a:defRPr>
                <a:solidFill>
                  <a:schemeClr val="tx1">
                    <a:tint val="75000"/>
                  </a:schemeClr>
                </a:solidFill>
              </a:defRPr>
            </a:lvl9pPr>
          </a:lstStyle>
          <a:p>
            <a:r>
              <a:rPr lang="zh-CN" altLang="en-US" dirty="0"/>
              <a:t>单击此处编辑母版副标题样式</a:t>
            </a:r>
          </a:p>
        </p:txBody>
      </p:sp>
    </p:spTree>
    <p:extLst>
      <p:ext uri="{BB962C8B-B14F-4D97-AF65-F5344CB8AC3E}">
        <p14:creationId xmlns:p14="http://schemas.microsoft.com/office/powerpoint/2010/main" val="4278177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823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384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88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042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01648" y="1994728"/>
            <a:ext cx="9085342" cy="1621111"/>
          </a:xfrm>
          <a:prstGeom prst="rect">
            <a:avLst/>
          </a:prstGeom>
        </p:spPr>
        <p:txBody>
          <a:bodyPr lIns="104263" tIns="52131" rIns="104263" bIns="52131">
            <a:normAutofit/>
          </a:bodyPr>
          <a:lstStyle>
            <a:lvl1pPr algn="ctr">
              <a:defRPr sz="5400">
                <a:solidFill>
                  <a:schemeClr val="tx2">
                    <a:lumMod val="60000"/>
                    <a:lumOff val="40000"/>
                  </a:schemeClr>
                </a:solidFill>
              </a:defRPr>
            </a:lvl1pPr>
          </a:lstStyle>
          <a:p>
            <a:r>
              <a:rPr lang="zh-CN" altLang="en-US" dirty="0"/>
              <a:t>单击此处编辑母版标题样式</a:t>
            </a:r>
          </a:p>
        </p:txBody>
      </p:sp>
      <p:sp>
        <p:nvSpPr>
          <p:cNvPr id="3" name="副标题 2"/>
          <p:cNvSpPr>
            <a:spLocks noGrp="1"/>
          </p:cNvSpPr>
          <p:nvPr>
            <p:ph type="subTitle" idx="1"/>
          </p:nvPr>
        </p:nvSpPr>
        <p:spPr>
          <a:xfrm>
            <a:off x="1603297" y="3225563"/>
            <a:ext cx="7482047" cy="1932728"/>
          </a:xfrm>
          <a:prstGeom prst="rect">
            <a:avLst/>
          </a:prstGeom>
        </p:spPr>
        <p:txBody>
          <a:bodyPr lIns="104263" tIns="52131" rIns="104263" bIns="52131"/>
          <a:lstStyle>
            <a:lvl1pPr marL="0" indent="0" algn="ctr">
              <a:buNone/>
              <a:defRPr>
                <a:solidFill>
                  <a:schemeClr val="bg1">
                    <a:lumMod val="75000"/>
                  </a:schemeClr>
                </a:solidFill>
              </a:defRPr>
            </a:lvl1pPr>
            <a:lvl2pPr marL="521313" indent="0" algn="ctr">
              <a:buNone/>
              <a:defRPr>
                <a:solidFill>
                  <a:schemeClr val="tx1">
                    <a:tint val="75000"/>
                  </a:schemeClr>
                </a:solidFill>
              </a:defRPr>
            </a:lvl2pPr>
            <a:lvl3pPr marL="1042626" indent="0" algn="ctr">
              <a:buNone/>
              <a:defRPr>
                <a:solidFill>
                  <a:schemeClr val="tx1">
                    <a:tint val="75000"/>
                  </a:schemeClr>
                </a:solidFill>
              </a:defRPr>
            </a:lvl3pPr>
            <a:lvl4pPr marL="1563939" indent="0" algn="ctr">
              <a:buNone/>
              <a:defRPr>
                <a:solidFill>
                  <a:schemeClr val="tx1">
                    <a:tint val="75000"/>
                  </a:schemeClr>
                </a:solidFill>
              </a:defRPr>
            </a:lvl4pPr>
            <a:lvl5pPr marL="2085253" indent="0" algn="ctr">
              <a:buNone/>
              <a:defRPr>
                <a:solidFill>
                  <a:schemeClr val="tx1">
                    <a:tint val="75000"/>
                  </a:schemeClr>
                </a:solidFill>
              </a:defRPr>
            </a:lvl5pPr>
            <a:lvl6pPr marL="2606566" indent="0" algn="ctr">
              <a:buNone/>
              <a:defRPr>
                <a:solidFill>
                  <a:schemeClr val="tx1">
                    <a:tint val="75000"/>
                  </a:schemeClr>
                </a:solidFill>
              </a:defRPr>
            </a:lvl6pPr>
            <a:lvl7pPr marL="3127879" indent="0" algn="ctr">
              <a:buNone/>
              <a:defRPr>
                <a:solidFill>
                  <a:schemeClr val="tx1">
                    <a:tint val="75000"/>
                  </a:schemeClr>
                </a:solidFill>
              </a:defRPr>
            </a:lvl7pPr>
            <a:lvl8pPr marL="3649192" indent="0" algn="ctr">
              <a:buNone/>
              <a:defRPr>
                <a:solidFill>
                  <a:schemeClr val="tx1">
                    <a:tint val="75000"/>
                  </a:schemeClr>
                </a:solidFill>
              </a:defRPr>
            </a:lvl8pPr>
            <a:lvl9pPr marL="4170505" indent="0" algn="ctr">
              <a:buNone/>
              <a:defRPr>
                <a:solidFill>
                  <a:schemeClr val="tx1">
                    <a:tint val="75000"/>
                  </a:schemeClr>
                </a:solidFill>
              </a:defRPr>
            </a:lvl9pPr>
          </a:lstStyle>
          <a:p>
            <a:r>
              <a:rPr lang="zh-CN" altLang="en-US" dirty="0"/>
              <a:t>单击此处编辑母版副标题样式</a:t>
            </a:r>
          </a:p>
        </p:txBody>
      </p:sp>
    </p:spTree>
    <p:extLst>
      <p:ext uri="{BB962C8B-B14F-4D97-AF65-F5344CB8AC3E}">
        <p14:creationId xmlns:p14="http://schemas.microsoft.com/office/powerpoint/2010/main" val="2713637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26958" y="128619"/>
            <a:ext cx="9619775" cy="476453"/>
          </a:xfrm>
          <a:prstGeom prst="rect">
            <a:avLst/>
          </a:prstGeom>
        </p:spPr>
        <p:txBody>
          <a:bodyPr lIns="104263" tIns="52131" rIns="104263" bIns="52131">
            <a:normAutofit/>
          </a:bodyPr>
          <a:lstStyle>
            <a:lvl1pPr>
              <a:defRPr sz="2300"/>
            </a:lvl1pPr>
          </a:lstStyle>
          <a:p>
            <a:r>
              <a:rPr lang="zh-CN" altLang="en-US" dirty="0"/>
              <a:t>单击此处编辑母版标题样式</a:t>
            </a:r>
          </a:p>
        </p:txBody>
      </p:sp>
    </p:spTree>
    <p:extLst>
      <p:ext uri="{BB962C8B-B14F-4D97-AF65-F5344CB8AC3E}">
        <p14:creationId xmlns:p14="http://schemas.microsoft.com/office/powerpoint/2010/main" val="2329258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4433" y="302865"/>
            <a:ext cx="9619775" cy="858070"/>
          </a:xfrm>
          <a:prstGeom prst="rect">
            <a:avLst/>
          </a:prstGeom>
        </p:spPr>
        <p:txBody>
          <a:bodyPr lIns="104263" tIns="52131" rIns="104263" bIns="52131">
            <a:normAutofit/>
          </a:bodyPr>
          <a:lstStyle>
            <a:lvl1pPr algn="l">
              <a:defRPr sz="3200"/>
            </a:lvl1pPr>
          </a:lstStyle>
          <a:p>
            <a:r>
              <a:rPr lang="zh-CN" altLang="en-US" dirty="0"/>
              <a:t>单击此处编辑母版标题样式</a:t>
            </a:r>
          </a:p>
        </p:txBody>
      </p:sp>
      <p:sp>
        <p:nvSpPr>
          <p:cNvPr id="3" name="内容占位符 2"/>
          <p:cNvSpPr>
            <a:spLocks noGrp="1"/>
          </p:cNvSpPr>
          <p:nvPr>
            <p:ph idx="1"/>
          </p:nvPr>
        </p:nvSpPr>
        <p:spPr>
          <a:xfrm>
            <a:off x="534432" y="1319753"/>
            <a:ext cx="3799824" cy="5399800"/>
          </a:xfrm>
          <a:prstGeom prst="rect">
            <a:avLst/>
          </a:prstGeom>
        </p:spPr>
        <p:txBody>
          <a:bodyPr lIns="104263" tIns="52131" rIns="104263" bIns="52131">
            <a:normAutofit/>
          </a:bodyPr>
          <a:lstStyle>
            <a:lvl1pPr marL="0" indent="0">
              <a:buNone/>
              <a:defRPr sz="2100" b="1">
                <a:solidFill>
                  <a:schemeClr val="accent6">
                    <a:lumMod val="75000"/>
                  </a:schemeClr>
                </a:solidFill>
              </a:defRPr>
            </a:lvl1pPr>
            <a:lvl2pPr marL="403656" indent="-325820">
              <a:defRPr sz="1800">
                <a:solidFill>
                  <a:schemeClr val="tx1">
                    <a:lumMod val="50000"/>
                    <a:lumOff val="50000"/>
                  </a:schemeClr>
                </a:solidFill>
              </a:defRPr>
            </a:lvl2pPr>
            <a:lvl3pPr marL="600959" indent="-260657">
              <a:defRPr sz="1600">
                <a:solidFill>
                  <a:schemeClr val="tx1">
                    <a:lumMod val="50000"/>
                    <a:lumOff val="50000"/>
                  </a:schemeClr>
                </a:solidFill>
              </a:defRPr>
            </a:lvl3pPr>
            <a:lvl4pPr marL="1031766" indent="-260657">
              <a:defRPr sz="1300">
                <a:solidFill>
                  <a:schemeClr val="tx1">
                    <a:lumMod val="50000"/>
                    <a:lumOff val="50000"/>
                  </a:schemeClr>
                </a:solidFill>
              </a:defRPr>
            </a:lvl4pPr>
            <a:lvl5pPr marL="1428181" indent="-260657">
              <a:defRPr sz="1300">
                <a:solidFill>
                  <a:schemeClr val="tx1">
                    <a:lumMod val="50000"/>
                    <a:lumOff val="50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图片占位符 2"/>
          <p:cNvSpPr>
            <a:spLocks noGrp="1"/>
          </p:cNvSpPr>
          <p:nvPr>
            <p:ph type="pic" idx="13"/>
          </p:nvPr>
        </p:nvSpPr>
        <p:spPr>
          <a:xfrm>
            <a:off x="4502600" y="1319751"/>
            <a:ext cx="5655636" cy="5399800"/>
          </a:xfrm>
          <a:prstGeom prst="rect">
            <a:avLst/>
          </a:prstGeom>
        </p:spPr>
        <p:txBody>
          <a:bodyPr lIns="104263" tIns="52131" rIns="104263" bIns="52131"/>
          <a:lstStyle>
            <a:lvl1pPr marL="0" indent="0">
              <a:buNone/>
              <a:defRPr sz="3600"/>
            </a:lvl1pPr>
            <a:lvl2pPr marL="521313" indent="0">
              <a:buNone/>
              <a:defRPr sz="3200"/>
            </a:lvl2pPr>
            <a:lvl3pPr marL="1042626" indent="0">
              <a:buNone/>
              <a:defRPr sz="2900"/>
            </a:lvl3pPr>
            <a:lvl4pPr marL="1563939" indent="0">
              <a:buNone/>
              <a:defRPr sz="2300"/>
            </a:lvl4pPr>
            <a:lvl5pPr marL="2085253" indent="0">
              <a:buNone/>
              <a:defRPr sz="2300"/>
            </a:lvl5pPr>
            <a:lvl6pPr marL="2606566" indent="0">
              <a:buNone/>
              <a:defRPr sz="2300"/>
            </a:lvl6pPr>
            <a:lvl7pPr marL="3127879" indent="0">
              <a:buNone/>
              <a:defRPr sz="2300"/>
            </a:lvl7pPr>
            <a:lvl8pPr marL="3649192" indent="0">
              <a:buNone/>
              <a:defRPr sz="2300"/>
            </a:lvl8pPr>
            <a:lvl9pPr marL="4170505" indent="0">
              <a:buNone/>
              <a:defRPr sz="2300"/>
            </a:lvl9pPr>
          </a:lstStyle>
          <a:p>
            <a:endParaRPr lang="zh-CN" altLang="en-US"/>
          </a:p>
        </p:txBody>
      </p:sp>
    </p:spTree>
    <p:extLst>
      <p:ext uri="{BB962C8B-B14F-4D97-AF65-F5344CB8AC3E}">
        <p14:creationId xmlns:p14="http://schemas.microsoft.com/office/powerpoint/2010/main" val="1597414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378181" y="2590293"/>
            <a:ext cx="9848107" cy="756038"/>
          </a:xfrm>
          <a:prstGeom prst="rect">
            <a:avLst/>
          </a:prstGeom>
        </p:spPr>
        <p:txBody>
          <a:bodyPr lIns="104263" tIns="52131" rIns="104263" bIns="52131" anchor="t"/>
          <a:lstStyle>
            <a:lvl1pPr algn="l">
              <a:defRPr sz="4600" b="1" cap="all"/>
            </a:lvl1pPr>
          </a:lstStyle>
          <a:p>
            <a:r>
              <a:rPr lang="zh-CN" altLang="en-US" dirty="0"/>
              <a:t>单击此处编辑母版标题样式</a:t>
            </a:r>
          </a:p>
        </p:txBody>
      </p:sp>
      <p:sp>
        <p:nvSpPr>
          <p:cNvPr id="3" name="文本占位符 2"/>
          <p:cNvSpPr>
            <a:spLocks noGrp="1"/>
          </p:cNvSpPr>
          <p:nvPr>
            <p:ph type="body" idx="1"/>
          </p:nvPr>
        </p:nvSpPr>
        <p:spPr>
          <a:xfrm>
            <a:off x="378181" y="3147810"/>
            <a:ext cx="9848107" cy="463239"/>
          </a:xfrm>
          <a:prstGeom prst="rect">
            <a:avLst/>
          </a:prstGeom>
        </p:spPr>
        <p:txBody>
          <a:bodyPr lIns="104263" tIns="52131" rIns="104263" bIns="52131" anchor="b">
            <a:normAutofit/>
          </a:bodyPr>
          <a:lstStyle>
            <a:lvl1pPr marL="0" indent="0">
              <a:buNone/>
              <a:defRPr lang="zh-CN" altLang="en-US" sz="1800" b="0" i="0" kern="1200" baseline="0" dirty="0" smtClean="0">
                <a:solidFill>
                  <a:schemeClr val="bg1">
                    <a:lumMod val="65000"/>
                  </a:schemeClr>
                </a:solidFill>
                <a:latin typeface="Arial" pitchFamily="34" charset="0"/>
                <a:ea typeface="+mj-ea"/>
                <a:cs typeface="Arial" pitchFamily="34" charset="0"/>
              </a:defRPr>
            </a:lvl1pPr>
            <a:lvl2pPr marL="521313" indent="0">
              <a:buNone/>
              <a:defRPr sz="2100">
                <a:solidFill>
                  <a:schemeClr val="tx1">
                    <a:tint val="75000"/>
                  </a:schemeClr>
                </a:solidFill>
              </a:defRPr>
            </a:lvl2pPr>
            <a:lvl3pPr marL="1042626" indent="0">
              <a:buNone/>
              <a:defRPr sz="1800">
                <a:solidFill>
                  <a:schemeClr val="tx1">
                    <a:tint val="75000"/>
                  </a:schemeClr>
                </a:solidFill>
              </a:defRPr>
            </a:lvl3pPr>
            <a:lvl4pPr marL="1563939" indent="0">
              <a:buNone/>
              <a:defRPr sz="1600">
                <a:solidFill>
                  <a:schemeClr val="tx1">
                    <a:tint val="75000"/>
                  </a:schemeClr>
                </a:solidFill>
              </a:defRPr>
            </a:lvl4pPr>
            <a:lvl5pPr marL="2085253" indent="0">
              <a:buNone/>
              <a:defRPr sz="1600">
                <a:solidFill>
                  <a:schemeClr val="tx1">
                    <a:tint val="75000"/>
                  </a:schemeClr>
                </a:solidFill>
              </a:defRPr>
            </a:lvl5pPr>
            <a:lvl6pPr marL="2606566" indent="0">
              <a:buNone/>
              <a:defRPr sz="1600">
                <a:solidFill>
                  <a:schemeClr val="tx1">
                    <a:tint val="75000"/>
                  </a:schemeClr>
                </a:solidFill>
              </a:defRPr>
            </a:lvl6pPr>
            <a:lvl7pPr marL="3127879" indent="0">
              <a:buNone/>
              <a:defRPr sz="1600">
                <a:solidFill>
                  <a:schemeClr val="tx1">
                    <a:tint val="75000"/>
                  </a:schemeClr>
                </a:solidFill>
              </a:defRPr>
            </a:lvl7pPr>
            <a:lvl8pPr marL="3649192" indent="0">
              <a:buNone/>
              <a:defRPr sz="1600">
                <a:solidFill>
                  <a:schemeClr val="tx1">
                    <a:tint val="75000"/>
                  </a:schemeClr>
                </a:solidFill>
              </a:defRPr>
            </a:lvl8pPr>
            <a:lvl9pPr marL="4170505" indent="0">
              <a:buNone/>
              <a:defRPr sz="1600">
                <a:solidFill>
                  <a:schemeClr val="tx1">
                    <a:tint val="75000"/>
                  </a:schemeClr>
                </a:solidFill>
              </a:defRPr>
            </a:lvl9pPr>
          </a:lstStyle>
          <a:p>
            <a:pPr lvl="0"/>
            <a:r>
              <a:rPr lang="zh-CN" altLang="en-US" dirty="0"/>
              <a:t>单击此处编辑母版文本样式</a:t>
            </a:r>
          </a:p>
        </p:txBody>
      </p:sp>
      <p:grpSp>
        <p:nvGrpSpPr>
          <p:cNvPr id="4" name="组合 3"/>
          <p:cNvGrpSpPr/>
          <p:nvPr userDrawn="1"/>
        </p:nvGrpSpPr>
        <p:grpSpPr>
          <a:xfrm>
            <a:off x="458641" y="4230195"/>
            <a:ext cx="9767645" cy="2370666"/>
            <a:chOff x="254000" y="3546475"/>
            <a:chExt cx="8632825" cy="2220913"/>
          </a:xfrm>
        </p:grpSpPr>
        <p:pic>
          <p:nvPicPr>
            <p:cNvPr id="5" name="Picture 20" descr="Smarter CitiesTitleImage copy"/>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55588" y="3546475"/>
              <a:ext cx="8631237"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4"/>
            <p:cNvGrpSpPr>
              <a:grpSpLocks/>
            </p:cNvGrpSpPr>
            <p:nvPr userDrawn="1"/>
          </p:nvGrpSpPr>
          <p:grpSpPr bwMode="auto">
            <a:xfrm>
              <a:off x="254000" y="3546475"/>
              <a:ext cx="8631238" cy="2220913"/>
              <a:chOff x="160" y="2308"/>
              <a:chExt cx="5436" cy="1398"/>
            </a:xfrm>
          </p:grpSpPr>
          <p:sp>
            <p:nvSpPr>
              <p:cNvPr id="7" name="Rectangle 25"/>
              <p:cNvSpPr>
                <a:spLocks noChangeArrowheads="1"/>
              </p:cNvSpPr>
              <p:nvPr userDrawn="1"/>
            </p:nvSpPr>
            <p:spPr bwMode="auto">
              <a:xfrm>
                <a:off x="160" y="230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8" name="Rectangle 26"/>
              <p:cNvSpPr>
                <a:spLocks noChangeArrowheads="1"/>
              </p:cNvSpPr>
              <p:nvPr userDrawn="1"/>
            </p:nvSpPr>
            <p:spPr bwMode="auto">
              <a:xfrm>
                <a:off x="160" y="2862"/>
                <a:ext cx="858" cy="299"/>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9" name="Rectangle 27"/>
              <p:cNvSpPr>
                <a:spLocks noChangeArrowheads="1"/>
              </p:cNvSpPr>
              <p:nvPr userDrawn="1"/>
            </p:nvSpPr>
            <p:spPr bwMode="auto">
              <a:xfrm>
                <a:off x="160" y="3418"/>
                <a:ext cx="269"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10" name="Rectangle 28"/>
              <p:cNvSpPr>
                <a:spLocks noChangeArrowheads="1"/>
              </p:cNvSpPr>
              <p:nvPr userDrawn="1"/>
            </p:nvSpPr>
            <p:spPr bwMode="auto">
              <a:xfrm>
                <a:off x="4738" y="230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11" name="Rectangle 29"/>
              <p:cNvSpPr>
                <a:spLocks noChangeArrowheads="1"/>
              </p:cNvSpPr>
              <p:nvPr userDrawn="1"/>
            </p:nvSpPr>
            <p:spPr bwMode="auto">
              <a:xfrm>
                <a:off x="4738" y="2862"/>
                <a:ext cx="858" cy="299"/>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12" name="Rectangle 30"/>
              <p:cNvSpPr>
                <a:spLocks noChangeArrowheads="1"/>
              </p:cNvSpPr>
              <p:nvPr userDrawn="1"/>
            </p:nvSpPr>
            <p:spPr bwMode="auto">
              <a:xfrm>
                <a:off x="5327" y="3418"/>
                <a:ext cx="269"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13" name="Freeform 31"/>
              <p:cNvSpPr>
                <a:spLocks/>
              </p:cNvSpPr>
              <p:nvPr userDrawn="1"/>
            </p:nvSpPr>
            <p:spPr bwMode="auto">
              <a:xfrm>
                <a:off x="1305" y="2308"/>
                <a:ext cx="2861" cy="288"/>
              </a:xfrm>
              <a:custGeom>
                <a:avLst/>
                <a:gdLst/>
                <a:ahLst/>
                <a:cxnLst>
                  <a:cxn ang="0">
                    <a:pos x="0" y="0"/>
                  </a:cxn>
                  <a:cxn ang="0">
                    <a:pos x="0" y="288"/>
                  </a:cxn>
                  <a:cxn ang="0">
                    <a:pos x="2880" y="288"/>
                  </a:cxn>
                  <a:cxn ang="0">
                    <a:pos x="2838" y="256"/>
                  </a:cxn>
                  <a:cxn ang="0">
                    <a:pos x="2660" y="134"/>
                  </a:cxn>
                  <a:cxn ang="0">
                    <a:pos x="2430" y="46"/>
                  </a:cxn>
                  <a:cxn ang="0">
                    <a:pos x="2230" y="10"/>
                  </a:cxn>
                  <a:cxn ang="0">
                    <a:pos x="2112" y="0"/>
                  </a:cxn>
                  <a:cxn ang="0">
                    <a:pos x="0" y="0"/>
                  </a:cxn>
                </a:cxnLst>
                <a:rect l="0" t="0" r="r" b="b"/>
                <a:pathLst>
                  <a:path w="2880" h="288">
                    <a:moveTo>
                      <a:pt x="0" y="0"/>
                    </a:moveTo>
                    <a:lnTo>
                      <a:pt x="0" y="288"/>
                    </a:lnTo>
                    <a:lnTo>
                      <a:pt x="2880" y="288"/>
                    </a:lnTo>
                    <a:lnTo>
                      <a:pt x="2838" y="256"/>
                    </a:lnTo>
                    <a:cubicBezTo>
                      <a:pt x="2838" y="256"/>
                      <a:pt x="2728" y="169"/>
                      <a:pt x="2660" y="134"/>
                    </a:cubicBezTo>
                    <a:cubicBezTo>
                      <a:pt x="2592" y="99"/>
                      <a:pt x="2502" y="67"/>
                      <a:pt x="2430" y="46"/>
                    </a:cubicBezTo>
                    <a:cubicBezTo>
                      <a:pt x="2358" y="25"/>
                      <a:pt x="2283" y="18"/>
                      <a:pt x="2230" y="10"/>
                    </a:cubicBezTo>
                    <a:lnTo>
                      <a:pt x="2112" y="0"/>
                    </a:lnTo>
                    <a:lnTo>
                      <a:pt x="0" y="0"/>
                    </a:lnTo>
                    <a:close/>
                  </a:path>
                </a:pathLst>
              </a:custGeom>
              <a:solidFill>
                <a:schemeClr val="bg1">
                  <a:alpha val="49001"/>
                </a:schemeClr>
              </a:solidFill>
              <a:ln w="9525">
                <a:noFill/>
                <a:round/>
                <a:headEnd/>
                <a:tailEnd/>
              </a:ln>
            </p:spPr>
            <p:txBody>
              <a:bodyPr wrap="none" anchor="ctr"/>
              <a:lstStyle/>
              <a:p>
                <a:pPr>
                  <a:defRPr/>
                </a:pPr>
                <a:endParaRPr lang="en-US" sz="1900" b="1" dirty="0">
                  <a:solidFill>
                    <a:prstClr val="black"/>
                  </a:solidFill>
                  <a:latin typeface="Arial" pitchFamily="34" charset="0"/>
                  <a:ea typeface="微软雅黑"/>
                </a:endParaRPr>
              </a:p>
            </p:txBody>
          </p:sp>
          <p:sp>
            <p:nvSpPr>
              <p:cNvPr id="14" name="Freeform 32"/>
              <p:cNvSpPr>
                <a:spLocks/>
              </p:cNvSpPr>
              <p:nvPr userDrawn="1"/>
            </p:nvSpPr>
            <p:spPr bwMode="auto">
              <a:xfrm>
                <a:off x="1305" y="2862"/>
                <a:ext cx="3173" cy="301"/>
              </a:xfrm>
              <a:custGeom>
                <a:avLst/>
                <a:gdLst/>
                <a:ahLst/>
                <a:cxnLst>
                  <a:cxn ang="0">
                    <a:pos x="0" y="0"/>
                  </a:cxn>
                  <a:cxn ang="0">
                    <a:pos x="0" y="288"/>
                  </a:cxn>
                  <a:cxn ang="0">
                    <a:pos x="3194" y="290"/>
                  </a:cxn>
                  <a:cxn ang="0">
                    <a:pos x="3188" y="256"/>
                  </a:cxn>
                  <a:cxn ang="0">
                    <a:pos x="3160" y="146"/>
                  </a:cxn>
                  <a:cxn ang="0">
                    <a:pos x="3118" y="34"/>
                  </a:cxn>
                  <a:cxn ang="0">
                    <a:pos x="3102" y="2"/>
                  </a:cxn>
                  <a:cxn ang="0">
                    <a:pos x="0" y="0"/>
                  </a:cxn>
                </a:cxnLst>
                <a:rect l="0" t="0" r="r" b="b"/>
                <a:pathLst>
                  <a:path w="3194" h="290">
                    <a:moveTo>
                      <a:pt x="0" y="0"/>
                    </a:moveTo>
                    <a:lnTo>
                      <a:pt x="0" y="288"/>
                    </a:lnTo>
                    <a:lnTo>
                      <a:pt x="3194" y="290"/>
                    </a:lnTo>
                    <a:lnTo>
                      <a:pt x="3188" y="256"/>
                    </a:lnTo>
                    <a:cubicBezTo>
                      <a:pt x="3182" y="232"/>
                      <a:pt x="3172" y="183"/>
                      <a:pt x="3160" y="146"/>
                    </a:cubicBezTo>
                    <a:cubicBezTo>
                      <a:pt x="3146" y="103"/>
                      <a:pt x="3128" y="58"/>
                      <a:pt x="3118" y="34"/>
                    </a:cubicBezTo>
                    <a:lnTo>
                      <a:pt x="3102" y="2"/>
                    </a:lnTo>
                    <a:lnTo>
                      <a:pt x="0" y="0"/>
                    </a:lnTo>
                    <a:close/>
                  </a:path>
                </a:pathLst>
              </a:custGeom>
              <a:solidFill>
                <a:schemeClr val="bg1">
                  <a:alpha val="49001"/>
                </a:schemeClr>
              </a:solidFill>
              <a:ln w="9525">
                <a:noFill/>
                <a:round/>
                <a:headEnd/>
                <a:tailEnd/>
              </a:ln>
            </p:spPr>
            <p:txBody>
              <a:bodyPr wrap="none" anchor="ctr"/>
              <a:lstStyle/>
              <a:p>
                <a:pPr>
                  <a:defRPr/>
                </a:pPr>
                <a:endParaRPr lang="en-US" sz="1900" b="1" dirty="0">
                  <a:solidFill>
                    <a:prstClr val="black"/>
                  </a:solidFill>
                  <a:latin typeface="Arial" pitchFamily="34" charset="0"/>
                  <a:ea typeface="微软雅黑"/>
                </a:endParaRPr>
              </a:p>
            </p:txBody>
          </p:sp>
          <p:sp>
            <p:nvSpPr>
              <p:cNvPr id="15" name="Freeform 33"/>
              <p:cNvSpPr>
                <a:spLocks/>
              </p:cNvSpPr>
              <p:nvPr userDrawn="1"/>
            </p:nvSpPr>
            <p:spPr bwMode="auto">
              <a:xfrm>
                <a:off x="3594" y="3416"/>
                <a:ext cx="916" cy="290"/>
              </a:xfrm>
              <a:custGeom>
                <a:avLst/>
                <a:gdLst/>
                <a:ahLst/>
                <a:cxnLst>
                  <a:cxn ang="0">
                    <a:pos x="0" y="290"/>
                  </a:cxn>
                  <a:cxn ang="0">
                    <a:pos x="0" y="2"/>
                  </a:cxn>
                  <a:cxn ang="0">
                    <a:pos x="3194" y="0"/>
                  </a:cxn>
                  <a:cxn ang="0">
                    <a:pos x="3176" y="156"/>
                  </a:cxn>
                  <a:cxn ang="0">
                    <a:pos x="3150" y="254"/>
                  </a:cxn>
                  <a:cxn ang="0">
                    <a:pos x="3140" y="290"/>
                  </a:cxn>
                  <a:cxn ang="0">
                    <a:pos x="0" y="290"/>
                  </a:cxn>
                </a:cxnLst>
                <a:rect l="0" t="0" r="r" b="b"/>
                <a:pathLst>
                  <a:path w="3194" h="290">
                    <a:moveTo>
                      <a:pt x="0" y="290"/>
                    </a:moveTo>
                    <a:lnTo>
                      <a:pt x="0" y="2"/>
                    </a:lnTo>
                    <a:lnTo>
                      <a:pt x="3194" y="0"/>
                    </a:lnTo>
                    <a:lnTo>
                      <a:pt x="3176" y="156"/>
                    </a:lnTo>
                    <a:cubicBezTo>
                      <a:pt x="3169" y="198"/>
                      <a:pt x="3162" y="232"/>
                      <a:pt x="3150" y="254"/>
                    </a:cubicBezTo>
                    <a:lnTo>
                      <a:pt x="3140" y="290"/>
                    </a:lnTo>
                    <a:lnTo>
                      <a:pt x="0" y="290"/>
                    </a:lnTo>
                    <a:close/>
                  </a:path>
                </a:pathLst>
              </a:custGeom>
              <a:solidFill>
                <a:schemeClr val="bg1">
                  <a:alpha val="49001"/>
                </a:schemeClr>
              </a:solidFill>
              <a:ln w="9525">
                <a:noFill/>
                <a:round/>
                <a:headEnd/>
                <a:tailEnd/>
              </a:ln>
            </p:spPr>
            <p:txBody>
              <a:bodyPr wrap="none" anchor="ctr"/>
              <a:lstStyle/>
              <a:p>
                <a:pPr>
                  <a:defRPr/>
                </a:pPr>
                <a:endParaRPr lang="en-US" sz="1900" b="1" dirty="0">
                  <a:solidFill>
                    <a:prstClr val="black"/>
                  </a:solidFill>
                  <a:latin typeface="Arial" pitchFamily="34" charset="0"/>
                  <a:ea typeface="微软雅黑"/>
                </a:endParaRPr>
              </a:p>
            </p:txBody>
          </p:sp>
          <p:sp>
            <p:nvSpPr>
              <p:cNvPr id="16" name="Rectangle 34"/>
              <p:cNvSpPr>
                <a:spLocks noChangeArrowheads="1"/>
              </p:cNvSpPr>
              <p:nvPr userDrawn="1"/>
            </p:nvSpPr>
            <p:spPr bwMode="auto">
              <a:xfrm>
                <a:off x="1877" y="341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grpSp>
      </p:grpSp>
      <p:sp>
        <p:nvSpPr>
          <p:cNvPr id="21" name="内容占位符 20"/>
          <p:cNvSpPr>
            <a:spLocks noGrp="1"/>
          </p:cNvSpPr>
          <p:nvPr>
            <p:ph sz="quarter" idx="11"/>
          </p:nvPr>
        </p:nvSpPr>
        <p:spPr>
          <a:xfrm>
            <a:off x="458644" y="6606199"/>
            <a:ext cx="9851817" cy="351579"/>
          </a:xfrm>
          <a:prstGeom prst="rect">
            <a:avLst/>
          </a:prstGeom>
        </p:spPr>
        <p:txBody>
          <a:bodyPr lIns="104263" tIns="52131" rIns="104263" bIns="52131">
            <a:noAutofit/>
          </a:bodyPr>
          <a:lstStyle>
            <a:lvl1pPr marL="0" indent="0" algn="r">
              <a:buNone/>
              <a:defRPr sz="1300" b="1">
                <a:solidFill>
                  <a:schemeClr val="tx1">
                    <a:lumMod val="50000"/>
                    <a:lumOff val="50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2840020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381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26958" y="128619"/>
            <a:ext cx="9619775" cy="476453"/>
          </a:xfrm>
          <a:prstGeom prst="rect">
            <a:avLst/>
          </a:prstGeom>
        </p:spPr>
        <p:txBody>
          <a:bodyPr lIns="104263" tIns="52131" rIns="104263" bIns="52131">
            <a:normAutofit/>
          </a:bodyPr>
          <a:lstStyle>
            <a:lvl1pPr>
              <a:defRPr sz="2300"/>
            </a:lvl1pPr>
          </a:lstStyle>
          <a:p>
            <a:r>
              <a:rPr lang="zh-CN" altLang="en-US" dirty="0"/>
              <a:t>单击此处编辑母版标题样式</a:t>
            </a:r>
          </a:p>
        </p:txBody>
      </p:sp>
    </p:spTree>
    <p:extLst>
      <p:ext uri="{BB962C8B-B14F-4D97-AF65-F5344CB8AC3E}">
        <p14:creationId xmlns:p14="http://schemas.microsoft.com/office/powerpoint/2010/main" val="375234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95049" y="5697521"/>
            <a:ext cx="6413183" cy="624986"/>
          </a:xfrm>
          <a:prstGeom prst="rect">
            <a:avLst/>
          </a:prstGeom>
        </p:spPr>
        <p:txBody>
          <a:bodyPr lIns="104263" tIns="52131" rIns="104263" bIns="52131" anchor="b"/>
          <a:lstStyle>
            <a:lvl1pPr algn="l">
              <a:defRPr sz="2300" b="1"/>
            </a:lvl1pPr>
          </a:lstStyle>
          <a:p>
            <a:r>
              <a:rPr lang="zh-CN" altLang="en-US"/>
              <a:t>单击此处编辑母版标题样式</a:t>
            </a:r>
          </a:p>
        </p:txBody>
      </p:sp>
      <p:sp>
        <p:nvSpPr>
          <p:cNvPr id="3" name="图片占位符 2"/>
          <p:cNvSpPr>
            <a:spLocks noGrp="1"/>
          </p:cNvSpPr>
          <p:nvPr>
            <p:ph type="pic" idx="1"/>
          </p:nvPr>
        </p:nvSpPr>
        <p:spPr>
          <a:xfrm>
            <a:off x="125665" y="675754"/>
            <a:ext cx="10351951" cy="5011482"/>
          </a:xfrm>
          <a:prstGeom prst="rect">
            <a:avLst/>
          </a:prstGeom>
        </p:spPr>
        <p:txBody>
          <a:bodyPr lIns="104263" tIns="52131" rIns="104263" bIns="52131"/>
          <a:lstStyle>
            <a:lvl1pPr marL="0" indent="0">
              <a:buNone/>
              <a:defRPr sz="3600"/>
            </a:lvl1pPr>
            <a:lvl2pPr marL="521313" indent="0">
              <a:buNone/>
              <a:defRPr sz="3200"/>
            </a:lvl2pPr>
            <a:lvl3pPr marL="1042626" indent="0">
              <a:buNone/>
              <a:defRPr sz="2900"/>
            </a:lvl3pPr>
            <a:lvl4pPr marL="1563939" indent="0">
              <a:buNone/>
              <a:defRPr sz="2300"/>
            </a:lvl4pPr>
            <a:lvl5pPr marL="2085253" indent="0">
              <a:buNone/>
              <a:defRPr sz="2300"/>
            </a:lvl5pPr>
            <a:lvl6pPr marL="2606566" indent="0">
              <a:buNone/>
              <a:defRPr sz="2300"/>
            </a:lvl6pPr>
            <a:lvl7pPr marL="3127879" indent="0">
              <a:buNone/>
              <a:defRPr sz="2300"/>
            </a:lvl7pPr>
            <a:lvl8pPr marL="3649192" indent="0">
              <a:buNone/>
              <a:defRPr sz="2300"/>
            </a:lvl8pPr>
            <a:lvl9pPr marL="4170505" indent="0">
              <a:buNone/>
              <a:defRPr sz="2300"/>
            </a:lvl9pPr>
          </a:lstStyle>
          <a:p>
            <a:endParaRPr lang="zh-CN" altLang="en-US"/>
          </a:p>
        </p:txBody>
      </p:sp>
      <p:sp>
        <p:nvSpPr>
          <p:cNvPr id="4" name="文本占位符 3"/>
          <p:cNvSpPr>
            <a:spLocks noGrp="1"/>
          </p:cNvSpPr>
          <p:nvPr>
            <p:ph type="body" sz="half" idx="2"/>
          </p:nvPr>
        </p:nvSpPr>
        <p:spPr>
          <a:xfrm>
            <a:off x="2095049" y="6322507"/>
            <a:ext cx="6413183" cy="887584"/>
          </a:xfrm>
          <a:prstGeom prst="rect">
            <a:avLst/>
          </a:prstGeom>
        </p:spPr>
        <p:txBody>
          <a:bodyPr lIns="104263" tIns="52131" rIns="104263" bIns="52131"/>
          <a:lstStyle>
            <a:lvl1pPr marL="0" indent="0">
              <a:buNone/>
              <a:defRPr sz="1600"/>
            </a:lvl1pPr>
            <a:lvl2pPr marL="521313" indent="0">
              <a:buNone/>
              <a:defRPr sz="1300"/>
            </a:lvl2pPr>
            <a:lvl3pPr marL="1042626" indent="0">
              <a:buNone/>
              <a:defRPr sz="1100"/>
            </a:lvl3pPr>
            <a:lvl4pPr marL="1563939" indent="0">
              <a:buNone/>
              <a:defRPr sz="1100"/>
            </a:lvl4pPr>
            <a:lvl5pPr marL="2085253" indent="0">
              <a:buNone/>
              <a:defRPr sz="1100"/>
            </a:lvl5pPr>
            <a:lvl6pPr marL="2606566" indent="0">
              <a:buNone/>
              <a:defRPr sz="1100"/>
            </a:lvl6pPr>
            <a:lvl7pPr marL="3127879" indent="0">
              <a:buNone/>
              <a:defRPr sz="1100"/>
            </a:lvl7pPr>
            <a:lvl8pPr marL="3649192" indent="0">
              <a:buNone/>
              <a:defRPr sz="1100"/>
            </a:lvl8pPr>
            <a:lvl9pPr marL="4170505" indent="0">
              <a:buNone/>
              <a:defRPr sz="1100"/>
            </a:lvl9pPr>
          </a:lstStyle>
          <a:p>
            <a:pPr lvl="0"/>
            <a:r>
              <a:rPr lang="zh-CN" altLang="en-US"/>
              <a:t>单击此处编辑母版文本样式</a:t>
            </a:r>
          </a:p>
        </p:txBody>
      </p:sp>
    </p:spTree>
    <p:extLst>
      <p:ext uri="{BB962C8B-B14F-4D97-AF65-F5344CB8AC3E}">
        <p14:creationId xmlns:p14="http://schemas.microsoft.com/office/powerpoint/2010/main" val="850369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4433" y="302868"/>
            <a:ext cx="9619775" cy="857823"/>
          </a:xfrm>
          <a:prstGeom prst="rect">
            <a:avLst/>
          </a:prstGeom>
        </p:spPr>
        <p:txBody>
          <a:bodyPr lIns="104263" tIns="52131" rIns="104263" bIns="52131"/>
          <a:lstStyle/>
          <a:p>
            <a:r>
              <a:rPr lang="zh-CN" altLang="en-US"/>
              <a:t>单击此处编辑母版标题样式</a:t>
            </a:r>
          </a:p>
        </p:txBody>
      </p:sp>
      <p:sp>
        <p:nvSpPr>
          <p:cNvPr id="3" name="内容占位符 2"/>
          <p:cNvSpPr>
            <a:spLocks noGrp="1"/>
          </p:cNvSpPr>
          <p:nvPr>
            <p:ph idx="1"/>
          </p:nvPr>
        </p:nvSpPr>
        <p:spPr>
          <a:xfrm>
            <a:off x="534433" y="1319997"/>
            <a:ext cx="9619775" cy="5435799"/>
          </a:xfrm>
          <a:prstGeom prst="rect">
            <a:avLst/>
          </a:prstGeom>
        </p:spPr>
        <p:txBody>
          <a:bodyPr lIns="104263" tIns="52131" rIns="104263" bIns="5213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38379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01648" y="1994728"/>
            <a:ext cx="9085342" cy="1621111"/>
          </a:xfrm>
          <a:prstGeom prst="rect">
            <a:avLst/>
          </a:prstGeom>
        </p:spPr>
        <p:txBody>
          <a:bodyPr lIns="104263" tIns="52131" rIns="104263" bIns="52131">
            <a:normAutofit/>
          </a:bodyPr>
          <a:lstStyle>
            <a:lvl1pPr algn="ctr">
              <a:defRPr sz="5400">
                <a:solidFill>
                  <a:schemeClr val="tx2">
                    <a:lumMod val="60000"/>
                    <a:lumOff val="40000"/>
                  </a:schemeClr>
                </a:solidFill>
              </a:defRPr>
            </a:lvl1pPr>
          </a:lstStyle>
          <a:p>
            <a:r>
              <a:rPr lang="zh-CN" altLang="en-US" dirty="0"/>
              <a:t>单击此处编辑母版标题样式</a:t>
            </a:r>
          </a:p>
        </p:txBody>
      </p:sp>
      <p:sp>
        <p:nvSpPr>
          <p:cNvPr id="3" name="副标题 2"/>
          <p:cNvSpPr>
            <a:spLocks noGrp="1"/>
          </p:cNvSpPr>
          <p:nvPr>
            <p:ph type="subTitle" idx="1"/>
          </p:nvPr>
        </p:nvSpPr>
        <p:spPr>
          <a:xfrm>
            <a:off x="1603297" y="3225563"/>
            <a:ext cx="7482047" cy="1932728"/>
          </a:xfrm>
          <a:prstGeom prst="rect">
            <a:avLst/>
          </a:prstGeom>
        </p:spPr>
        <p:txBody>
          <a:bodyPr lIns="104263" tIns="52131" rIns="104263" bIns="52131"/>
          <a:lstStyle>
            <a:lvl1pPr marL="0" indent="0" algn="ctr">
              <a:buNone/>
              <a:defRPr>
                <a:solidFill>
                  <a:schemeClr val="bg1">
                    <a:lumMod val="75000"/>
                  </a:schemeClr>
                </a:solidFill>
              </a:defRPr>
            </a:lvl1pPr>
            <a:lvl2pPr marL="521313" indent="0" algn="ctr">
              <a:buNone/>
              <a:defRPr>
                <a:solidFill>
                  <a:schemeClr val="tx1">
                    <a:tint val="75000"/>
                  </a:schemeClr>
                </a:solidFill>
              </a:defRPr>
            </a:lvl2pPr>
            <a:lvl3pPr marL="1042626" indent="0" algn="ctr">
              <a:buNone/>
              <a:defRPr>
                <a:solidFill>
                  <a:schemeClr val="tx1">
                    <a:tint val="75000"/>
                  </a:schemeClr>
                </a:solidFill>
              </a:defRPr>
            </a:lvl3pPr>
            <a:lvl4pPr marL="1563939" indent="0" algn="ctr">
              <a:buNone/>
              <a:defRPr>
                <a:solidFill>
                  <a:schemeClr val="tx1">
                    <a:tint val="75000"/>
                  </a:schemeClr>
                </a:solidFill>
              </a:defRPr>
            </a:lvl4pPr>
            <a:lvl5pPr marL="2085253" indent="0" algn="ctr">
              <a:buNone/>
              <a:defRPr>
                <a:solidFill>
                  <a:schemeClr val="tx1">
                    <a:tint val="75000"/>
                  </a:schemeClr>
                </a:solidFill>
              </a:defRPr>
            </a:lvl5pPr>
            <a:lvl6pPr marL="2606566" indent="0" algn="ctr">
              <a:buNone/>
              <a:defRPr>
                <a:solidFill>
                  <a:schemeClr val="tx1">
                    <a:tint val="75000"/>
                  </a:schemeClr>
                </a:solidFill>
              </a:defRPr>
            </a:lvl6pPr>
            <a:lvl7pPr marL="3127879" indent="0" algn="ctr">
              <a:buNone/>
              <a:defRPr>
                <a:solidFill>
                  <a:schemeClr val="tx1">
                    <a:tint val="75000"/>
                  </a:schemeClr>
                </a:solidFill>
              </a:defRPr>
            </a:lvl7pPr>
            <a:lvl8pPr marL="3649192" indent="0" algn="ctr">
              <a:buNone/>
              <a:defRPr>
                <a:solidFill>
                  <a:schemeClr val="tx1">
                    <a:tint val="75000"/>
                  </a:schemeClr>
                </a:solidFill>
              </a:defRPr>
            </a:lvl8pPr>
            <a:lvl9pPr marL="4170505" indent="0" algn="ctr">
              <a:buNone/>
              <a:defRPr>
                <a:solidFill>
                  <a:schemeClr val="tx1">
                    <a:tint val="75000"/>
                  </a:schemeClr>
                </a:solidFill>
              </a:defRPr>
            </a:lvl9pPr>
          </a:lstStyle>
          <a:p>
            <a:r>
              <a:rPr lang="zh-CN" altLang="en-US" dirty="0"/>
              <a:t>单击此处编辑母版副标题样式</a:t>
            </a:r>
          </a:p>
        </p:txBody>
      </p:sp>
    </p:spTree>
    <p:extLst>
      <p:ext uri="{BB962C8B-B14F-4D97-AF65-F5344CB8AC3E}">
        <p14:creationId xmlns:p14="http://schemas.microsoft.com/office/powerpoint/2010/main" val="2165956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26958" y="128619"/>
            <a:ext cx="9619775" cy="476453"/>
          </a:xfrm>
          <a:prstGeom prst="rect">
            <a:avLst/>
          </a:prstGeom>
        </p:spPr>
        <p:txBody>
          <a:bodyPr lIns="104263" tIns="52131" rIns="104263" bIns="52131">
            <a:normAutofit/>
          </a:bodyPr>
          <a:lstStyle>
            <a:lvl1pPr>
              <a:defRPr sz="2300"/>
            </a:lvl1pPr>
          </a:lstStyle>
          <a:p>
            <a:r>
              <a:rPr lang="zh-CN" altLang="en-US" dirty="0"/>
              <a:t>单击此处编辑母版标题样式</a:t>
            </a:r>
          </a:p>
        </p:txBody>
      </p:sp>
    </p:spTree>
    <p:extLst>
      <p:ext uri="{BB962C8B-B14F-4D97-AF65-F5344CB8AC3E}">
        <p14:creationId xmlns:p14="http://schemas.microsoft.com/office/powerpoint/2010/main" val="2496812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4433" y="302865"/>
            <a:ext cx="9619775" cy="858070"/>
          </a:xfrm>
          <a:prstGeom prst="rect">
            <a:avLst/>
          </a:prstGeom>
        </p:spPr>
        <p:txBody>
          <a:bodyPr lIns="104263" tIns="52131" rIns="104263" bIns="52131">
            <a:normAutofit/>
          </a:bodyPr>
          <a:lstStyle>
            <a:lvl1pPr algn="l">
              <a:defRPr sz="3200"/>
            </a:lvl1pPr>
          </a:lstStyle>
          <a:p>
            <a:r>
              <a:rPr lang="zh-CN" altLang="en-US" dirty="0"/>
              <a:t>单击此处编辑母版标题样式</a:t>
            </a:r>
          </a:p>
        </p:txBody>
      </p:sp>
      <p:sp>
        <p:nvSpPr>
          <p:cNvPr id="3" name="内容占位符 2"/>
          <p:cNvSpPr>
            <a:spLocks noGrp="1"/>
          </p:cNvSpPr>
          <p:nvPr>
            <p:ph idx="1"/>
          </p:nvPr>
        </p:nvSpPr>
        <p:spPr>
          <a:xfrm>
            <a:off x="534432" y="1319753"/>
            <a:ext cx="3799824" cy="5399800"/>
          </a:xfrm>
          <a:prstGeom prst="rect">
            <a:avLst/>
          </a:prstGeom>
        </p:spPr>
        <p:txBody>
          <a:bodyPr lIns="104263" tIns="52131" rIns="104263" bIns="52131">
            <a:normAutofit/>
          </a:bodyPr>
          <a:lstStyle>
            <a:lvl1pPr marL="0" indent="0">
              <a:buNone/>
              <a:defRPr sz="2100" b="1">
                <a:solidFill>
                  <a:schemeClr val="accent6">
                    <a:lumMod val="75000"/>
                  </a:schemeClr>
                </a:solidFill>
              </a:defRPr>
            </a:lvl1pPr>
            <a:lvl2pPr marL="403656" indent="-325820">
              <a:defRPr sz="1800">
                <a:solidFill>
                  <a:schemeClr val="tx1">
                    <a:lumMod val="50000"/>
                    <a:lumOff val="50000"/>
                  </a:schemeClr>
                </a:solidFill>
              </a:defRPr>
            </a:lvl2pPr>
            <a:lvl3pPr marL="600959" indent="-260657">
              <a:defRPr sz="1600">
                <a:solidFill>
                  <a:schemeClr val="tx1">
                    <a:lumMod val="50000"/>
                    <a:lumOff val="50000"/>
                  </a:schemeClr>
                </a:solidFill>
              </a:defRPr>
            </a:lvl3pPr>
            <a:lvl4pPr marL="1031766" indent="-260657">
              <a:defRPr sz="1300">
                <a:solidFill>
                  <a:schemeClr val="tx1">
                    <a:lumMod val="50000"/>
                    <a:lumOff val="50000"/>
                  </a:schemeClr>
                </a:solidFill>
              </a:defRPr>
            </a:lvl4pPr>
            <a:lvl5pPr marL="1428181" indent="-260657">
              <a:defRPr sz="1300">
                <a:solidFill>
                  <a:schemeClr val="tx1">
                    <a:lumMod val="50000"/>
                    <a:lumOff val="50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图片占位符 2"/>
          <p:cNvSpPr>
            <a:spLocks noGrp="1"/>
          </p:cNvSpPr>
          <p:nvPr>
            <p:ph type="pic" idx="13"/>
          </p:nvPr>
        </p:nvSpPr>
        <p:spPr>
          <a:xfrm>
            <a:off x="4502600" y="1319751"/>
            <a:ext cx="5655636" cy="5399800"/>
          </a:xfrm>
          <a:prstGeom prst="rect">
            <a:avLst/>
          </a:prstGeom>
        </p:spPr>
        <p:txBody>
          <a:bodyPr lIns="104263" tIns="52131" rIns="104263" bIns="52131"/>
          <a:lstStyle>
            <a:lvl1pPr marL="0" indent="0">
              <a:buNone/>
              <a:defRPr sz="3600"/>
            </a:lvl1pPr>
            <a:lvl2pPr marL="521313" indent="0">
              <a:buNone/>
              <a:defRPr sz="3200"/>
            </a:lvl2pPr>
            <a:lvl3pPr marL="1042626" indent="0">
              <a:buNone/>
              <a:defRPr sz="2900"/>
            </a:lvl3pPr>
            <a:lvl4pPr marL="1563939" indent="0">
              <a:buNone/>
              <a:defRPr sz="2300"/>
            </a:lvl4pPr>
            <a:lvl5pPr marL="2085253" indent="0">
              <a:buNone/>
              <a:defRPr sz="2300"/>
            </a:lvl5pPr>
            <a:lvl6pPr marL="2606566" indent="0">
              <a:buNone/>
              <a:defRPr sz="2300"/>
            </a:lvl6pPr>
            <a:lvl7pPr marL="3127879" indent="0">
              <a:buNone/>
              <a:defRPr sz="2300"/>
            </a:lvl7pPr>
            <a:lvl8pPr marL="3649192" indent="0">
              <a:buNone/>
              <a:defRPr sz="2300"/>
            </a:lvl8pPr>
            <a:lvl9pPr marL="4170505" indent="0">
              <a:buNone/>
              <a:defRPr sz="2300"/>
            </a:lvl9pPr>
          </a:lstStyle>
          <a:p>
            <a:endParaRPr lang="zh-CN" altLang="en-US"/>
          </a:p>
        </p:txBody>
      </p:sp>
    </p:spTree>
    <p:extLst>
      <p:ext uri="{BB962C8B-B14F-4D97-AF65-F5344CB8AC3E}">
        <p14:creationId xmlns:p14="http://schemas.microsoft.com/office/powerpoint/2010/main" val="1396477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378181" y="2590293"/>
            <a:ext cx="9848107" cy="756038"/>
          </a:xfrm>
          <a:prstGeom prst="rect">
            <a:avLst/>
          </a:prstGeom>
        </p:spPr>
        <p:txBody>
          <a:bodyPr lIns="104263" tIns="52131" rIns="104263" bIns="52131" anchor="t"/>
          <a:lstStyle>
            <a:lvl1pPr algn="l">
              <a:defRPr sz="4600" b="1" cap="all"/>
            </a:lvl1pPr>
          </a:lstStyle>
          <a:p>
            <a:r>
              <a:rPr lang="zh-CN" altLang="en-US" dirty="0"/>
              <a:t>单击此处编辑母版标题样式</a:t>
            </a:r>
          </a:p>
        </p:txBody>
      </p:sp>
      <p:sp>
        <p:nvSpPr>
          <p:cNvPr id="3" name="文本占位符 2"/>
          <p:cNvSpPr>
            <a:spLocks noGrp="1"/>
          </p:cNvSpPr>
          <p:nvPr>
            <p:ph type="body" idx="1"/>
          </p:nvPr>
        </p:nvSpPr>
        <p:spPr>
          <a:xfrm>
            <a:off x="378181" y="3147810"/>
            <a:ext cx="9848107" cy="463239"/>
          </a:xfrm>
          <a:prstGeom prst="rect">
            <a:avLst/>
          </a:prstGeom>
        </p:spPr>
        <p:txBody>
          <a:bodyPr lIns="104263" tIns="52131" rIns="104263" bIns="52131" anchor="b">
            <a:normAutofit/>
          </a:bodyPr>
          <a:lstStyle>
            <a:lvl1pPr marL="0" indent="0">
              <a:buNone/>
              <a:defRPr lang="zh-CN" altLang="en-US" sz="1800" b="0" i="0" kern="1200" baseline="0" dirty="0" smtClean="0">
                <a:solidFill>
                  <a:schemeClr val="bg1">
                    <a:lumMod val="65000"/>
                  </a:schemeClr>
                </a:solidFill>
                <a:latin typeface="Arial" pitchFamily="34" charset="0"/>
                <a:ea typeface="+mj-ea"/>
                <a:cs typeface="Arial" pitchFamily="34" charset="0"/>
              </a:defRPr>
            </a:lvl1pPr>
            <a:lvl2pPr marL="521313" indent="0">
              <a:buNone/>
              <a:defRPr sz="2100">
                <a:solidFill>
                  <a:schemeClr val="tx1">
                    <a:tint val="75000"/>
                  </a:schemeClr>
                </a:solidFill>
              </a:defRPr>
            </a:lvl2pPr>
            <a:lvl3pPr marL="1042626" indent="0">
              <a:buNone/>
              <a:defRPr sz="1800">
                <a:solidFill>
                  <a:schemeClr val="tx1">
                    <a:tint val="75000"/>
                  </a:schemeClr>
                </a:solidFill>
              </a:defRPr>
            </a:lvl3pPr>
            <a:lvl4pPr marL="1563939" indent="0">
              <a:buNone/>
              <a:defRPr sz="1600">
                <a:solidFill>
                  <a:schemeClr val="tx1">
                    <a:tint val="75000"/>
                  </a:schemeClr>
                </a:solidFill>
              </a:defRPr>
            </a:lvl4pPr>
            <a:lvl5pPr marL="2085253" indent="0">
              <a:buNone/>
              <a:defRPr sz="1600">
                <a:solidFill>
                  <a:schemeClr val="tx1">
                    <a:tint val="75000"/>
                  </a:schemeClr>
                </a:solidFill>
              </a:defRPr>
            </a:lvl5pPr>
            <a:lvl6pPr marL="2606566" indent="0">
              <a:buNone/>
              <a:defRPr sz="1600">
                <a:solidFill>
                  <a:schemeClr val="tx1">
                    <a:tint val="75000"/>
                  </a:schemeClr>
                </a:solidFill>
              </a:defRPr>
            </a:lvl6pPr>
            <a:lvl7pPr marL="3127879" indent="0">
              <a:buNone/>
              <a:defRPr sz="1600">
                <a:solidFill>
                  <a:schemeClr val="tx1">
                    <a:tint val="75000"/>
                  </a:schemeClr>
                </a:solidFill>
              </a:defRPr>
            </a:lvl7pPr>
            <a:lvl8pPr marL="3649192" indent="0">
              <a:buNone/>
              <a:defRPr sz="1600">
                <a:solidFill>
                  <a:schemeClr val="tx1">
                    <a:tint val="75000"/>
                  </a:schemeClr>
                </a:solidFill>
              </a:defRPr>
            </a:lvl8pPr>
            <a:lvl9pPr marL="4170505" indent="0">
              <a:buNone/>
              <a:defRPr sz="1600">
                <a:solidFill>
                  <a:schemeClr val="tx1">
                    <a:tint val="75000"/>
                  </a:schemeClr>
                </a:solidFill>
              </a:defRPr>
            </a:lvl9pPr>
          </a:lstStyle>
          <a:p>
            <a:pPr lvl="0"/>
            <a:r>
              <a:rPr lang="zh-CN" altLang="en-US" dirty="0"/>
              <a:t>单击此处编辑母版文本样式</a:t>
            </a:r>
          </a:p>
        </p:txBody>
      </p:sp>
      <p:grpSp>
        <p:nvGrpSpPr>
          <p:cNvPr id="4" name="组合 3"/>
          <p:cNvGrpSpPr/>
          <p:nvPr userDrawn="1"/>
        </p:nvGrpSpPr>
        <p:grpSpPr>
          <a:xfrm>
            <a:off x="458641" y="4230195"/>
            <a:ext cx="9767645" cy="2370666"/>
            <a:chOff x="254000" y="3546475"/>
            <a:chExt cx="8632825" cy="2220913"/>
          </a:xfrm>
        </p:grpSpPr>
        <p:pic>
          <p:nvPicPr>
            <p:cNvPr id="5" name="Picture 20" descr="Smarter CitiesTitleImage copy"/>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5588" y="3546475"/>
              <a:ext cx="8631237"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4"/>
            <p:cNvGrpSpPr>
              <a:grpSpLocks/>
            </p:cNvGrpSpPr>
            <p:nvPr userDrawn="1"/>
          </p:nvGrpSpPr>
          <p:grpSpPr bwMode="auto">
            <a:xfrm>
              <a:off x="254000" y="3546475"/>
              <a:ext cx="8631238" cy="2220913"/>
              <a:chOff x="160" y="2308"/>
              <a:chExt cx="5436" cy="1398"/>
            </a:xfrm>
          </p:grpSpPr>
          <p:sp>
            <p:nvSpPr>
              <p:cNvPr id="7" name="Rectangle 25"/>
              <p:cNvSpPr>
                <a:spLocks noChangeArrowheads="1"/>
              </p:cNvSpPr>
              <p:nvPr userDrawn="1"/>
            </p:nvSpPr>
            <p:spPr bwMode="auto">
              <a:xfrm>
                <a:off x="160" y="230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8" name="Rectangle 26"/>
              <p:cNvSpPr>
                <a:spLocks noChangeArrowheads="1"/>
              </p:cNvSpPr>
              <p:nvPr userDrawn="1"/>
            </p:nvSpPr>
            <p:spPr bwMode="auto">
              <a:xfrm>
                <a:off x="160" y="2862"/>
                <a:ext cx="858" cy="299"/>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9" name="Rectangle 27"/>
              <p:cNvSpPr>
                <a:spLocks noChangeArrowheads="1"/>
              </p:cNvSpPr>
              <p:nvPr userDrawn="1"/>
            </p:nvSpPr>
            <p:spPr bwMode="auto">
              <a:xfrm>
                <a:off x="160" y="3418"/>
                <a:ext cx="269"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10" name="Rectangle 28"/>
              <p:cNvSpPr>
                <a:spLocks noChangeArrowheads="1"/>
              </p:cNvSpPr>
              <p:nvPr userDrawn="1"/>
            </p:nvSpPr>
            <p:spPr bwMode="auto">
              <a:xfrm>
                <a:off x="4738" y="230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11" name="Rectangle 29"/>
              <p:cNvSpPr>
                <a:spLocks noChangeArrowheads="1"/>
              </p:cNvSpPr>
              <p:nvPr userDrawn="1"/>
            </p:nvSpPr>
            <p:spPr bwMode="auto">
              <a:xfrm>
                <a:off x="4738" y="2862"/>
                <a:ext cx="858" cy="299"/>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12" name="Rectangle 30"/>
              <p:cNvSpPr>
                <a:spLocks noChangeArrowheads="1"/>
              </p:cNvSpPr>
              <p:nvPr userDrawn="1"/>
            </p:nvSpPr>
            <p:spPr bwMode="auto">
              <a:xfrm>
                <a:off x="5327" y="3418"/>
                <a:ext cx="269"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sp>
            <p:nvSpPr>
              <p:cNvPr id="13" name="Freeform 31"/>
              <p:cNvSpPr>
                <a:spLocks/>
              </p:cNvSpPr>
              <p:nvPr userDrawn="1"/>
            </p:nvSpPr>
            <p:spPr bwMode="auto">
              <a:xfrm>
                <a:off x="1305" y="2308"/>
                <a:ext cx="2861" cy="288"/>
              </a:xfrm>
              <a:custGeom>
                <a:avLst/>
                <a:gdLst/>
                <a:ahLst/>
                <a:cxnLst>
                  <a:cxn ang="0">
                    <a:pos x="0" y="0"/>
                  </a:cxn>
                  <a:cxn ang="0">
                    <a:pos x="0" y="288"/>
                  </a:cxn>
                  <a:cxn ang="0">
                    <a:pos x="2880" y="288"/>
                  </a:cxn>
                  <a:cxn ang="0">
                    <a:pos x="2838" y="256"/>
                  </a:cxn>
                  <a:cxn ang="0">
                    <a:pos x="2660" y="134"/>
                  </a:cxn>
                  <a:cxn ang="0">
                    <a:pos x="2430" y="46"/>
                  </a:cxn>
                  <a:cxn ang="0">
                    <a:pos x="2230" y="10"/>
                  </a:cxn>
                  <a:cxn ang="0">
                    <a:pos x="2112" y="0"/>
                  </a:cxn>
                  <a:cxn ang="0">
                    <a:pos x="0" y="0"/>
                  </a:cxn>
                </a:cxnLst>
                <a:rect l="0" t="0" r="r" b="b"/>
                <a:pathLst>
                  <a:path w="2880" h="288">
                    <a:moveTo>
                      <a:pt x="0" y="0"/>
                    </a:moveTo>
                    <a:lnTo>
                      <a:pt x="0" y="288"/>
                    </a:lnTo>
                    <a:lnTo>
                      <a:pt x="2880" y="288"/>
                    </a:lnTo>
                    <a:lnTo>
                      <a:pt x="2838" y="256"/>
                    </a:lnTo>
                    <a:cubicBezTo>
                      <a:pt x="2838" y="256"/>
                      <a:pt x="2728" y="169"/>
                      <a:pt x="2660" y="134"/>
                    </a:cubicBezTo>
                    <a:cubicBezTo>
                      <a:pt x="2592" y="99"/>
                      <a:pt x="2502" y="67"/>
                      <a:pt x="2430" y="46"/>
                    </a:cubicBezTo>
                    <a:cubicBezTo>
                      <a:pt x="2358" y="25"/>
                      <a:pt x="2283" y="18"/>
                      <a:pt x="2230" y="10"/>
                    </a:cubicBezTo>
                    <a:lnTo>
                      <a:pt x="2112" y="0"/>
                    </a:lnTo>
                    <a:lnTo>
                      <a:pt x="0" y="0"/>
                    </a:lnTo>
                    <a:close/>
                  </a:path>
                </a:pathLst>
              </a:custGeom>
              <a:solidFill>
                <a:schemeClr val="bg1">
                  <a:alpha val="49001"/>
                </a:schemeClr>
              </a:solidFill>
              <a:ln w="9525">
                <a:noFill/>
                <a:round/>
                <a:headEnd/>
                <a:tailEnd/>
              </a:ln>
            </p:spPr>
            <p:txBody>
              <a:bodyPr wrap="none" anchor="ctr"/>
              <a:lstStyle/>
              <a:p>
                <a:pPr>
                  <a:defRPr/>
                </a:pPr>
                <a:endParaRPr lang="en-US" sz="1900" b="1" dirty="0">
                  <a:solidFill>
                    <a:prstClr val="black"/>
                  </a:solidFill>
                  <a:latin typeface="Arial" pitchFamily="34" charset="0"/>
                  <a:ea typeface="微软雅黑"/>
                </a:endParaRPr>
              </a:p>
            </p:txBody>
          </p:sp>
          <p:sp>
            <p:nvSpPr>
              <p:cNvPr id="14" name="Freeform 32"/>
              <p:cNvSpPr>
                <a:spLocks/>
              </p:cNvSpPr>
              <p:nvPr userDrawn="1"/>
            </p:nvSpPr>
            <p:spPr bwMode="auto">
              <a:xfrm>
                <a:off x="1305" y="2862"/>
                <a:ext cx="3173" cy="301"/>
              </a:xfrm>
              <a:custGeom>
                <a:avLst/>
                <a:gdLst/>
                <a:ahLst/>
                <a:cxnLst>
                  <a:cxn ang="0">
                    <a:pos x="0" y="0"/>
                  </a:cxn>
                  <a:cxn ang="0">
                    <a:pos x="0" y="288"/>
                  </a:cxn>
                  <a:cxn ang="0">
                    <a:pos x="3194" y="290"/>
                  </a:cxn>
                  <a:cxn ang="0">
                    <a:pos x="3188" y="256"/>
                  </a:cxn>
                  <a:cxn ang="0">
                    <a:pos x="3160" y="146"/>
                  </a:cxn>
                  <a:cxn ang="0">
                    <a:pos x="3118" y="34"/>
                  </a:cxn>
                  <a:cxn ang="0">
                    <a:pos x="3102" y="2"/>
                  </a:cxn>
                  <a:cxn ang="0">
                    <a:pos x="0" y="0"/>
                  </a:cxn>
                </a:cxnLst>
                <a:rect l="0" t="0" r="r" b="b"/>
                <a:pathLst>
                  <a:path w="3194" h="290">
                    <a:moveTo>
                      <a:pt x="0" y="0"/>
                    </a:moveTo>
                    <a:lnTo>
                      <a:pt x="0" y="288"/>
                    </a:lnTo>
                    <a:lnTo>
                      <a:pt x="3194" y="290"/>
                    </a:lnTo>
                    <a:lnTo>
                      <a:pt x="3188" y="256"/>
                    </a:lnTo>
                    <a:cubicBezTo>
                      <a:pt x="3182" y="232"/>
                      <a:pt x="3172" y="183"/>
                      <a:pt x="3160" y="146"/>
                    </a:cubicBezTo>
                    <a:cubicBezTo>
                      <a:pt x="3146" y="103"/>
                      <a:pt x="3128" y="58"/>
                      <a:pt x="3118" y="34"/>
                    </a:cubicBezTo>
                    <a:lnTo>
                      <a:pt x="3102" y="2"/>
                    </a:lnTo>
                    <a:lnTo>
                      <a:pt x="0" y="0"/>
                    </a:lnTo>
                    <a:close/>
                  </a:path>
                </a:pathLst>
              </a:custGeom>
              <a:solidFill>
                <a:schemeClr val="bg1">
                  <a:alpha val="49001"/>
                </a:schemeClr>
              </a:solidFill>
              <a:ln w="9525">
                <a:noFill/>
                <a:round/>
                <a:headEnd/>
                <a:tailEnd/>
              </a:ln>
            </p:spPr>
            <p:txBody>
              <a:bodyPr wrap="none" anchor="ctr"/>
              <a:lstStyle/>
              <a:p>
                <a:pPr>
                  <a:defRPr/>
                </a:pPr>
                <a:endParaRPr lang="en-US" sz="1900" b="1" dirty="0">
                  <a:solidFill>
                    <a:prstClr val="black"/>
                  </a:solidFill>
                  <a:latin typeface="Arial" pitchFamily="34" charset="0"/>
                  <a:ea typeface="微软雅黑"/>
                </a:endParaRPr>
              </a:p>
            </p:txBody>
          </p:sp>
          <p:sp>
            <p:nvSpPr>
              <p:cNvPr id="15" name="Freeform 33"/>
              <p:cNvSpPr>
                <a:spLocks/>
              </p:cNvSpPr>
              <p:nvPr userDrawn="1"/>
            </p:nvSpPr>
            <p:spPr bwMode="auto">
              <a:xfrm>
                <a:off x="3594" y="3416"/>
                <a:ext cx="916" cy="290"/>
              </a:xfrm>
              <a:custGeom>
                <a:avLst/>
                <a:gdLst/>
                <a:ahLst/>
                <a:cxnLst>
                  <a:cxn ang="0">
                    <a:pos x="0" y="290"/>
                  </a:cxn>
                  <a:cxn ang="0">
                    <a:pos x="0" y="2"/>
                  </a:cxn>
                  <a:cxn ang="0">
                    <a:pos x="3194" y="0"/>
                  </a:cxn>
                  <a:cxn ang="0">
                    <a:pos x="3176" y="156"/>
                  </a:cxn>
                  <a:cxn ang="0">
                    <a:pos x="3150" y="254"/>
                  </a:cxn>
                  <a:cxn ang="0">
                    <a:pos x="3140" y="290"/>
                  </a:cxn>
                  <a:cxn ang="0">
                    <a:pos x="0" y="290"/>
                  </a:cxn>
                </a:cxnLst>
                <a:rect l="0" t="0" r="r" b="b"/>
                <a:pathLst>
                  <a:path w="3194" h="290">
                    <a:moveTo>
                      <a:pt x="0" y="290"/>
                    </a:moveTo>
                    <a:lnTo>
                      <a:pt x="0" y="2"/>
                    </a:lnTo>
                    <a:lnTo>
                      <a:pt x="3194" y="0"/>
                    </a:lnTo>
                    <a:lnTo>
                      <a:pt x="3176" y="156"/>
                    </a:lnTo>
                    <a:cubicBezTo>
                      <a:pt x="3169" y="198"/>
                      <a:pt x="3162" y="232"/>
                      <a:pt x="3150" y="254"/>
                    </a:cubicBezTo>
                    <a:lnTo>
                      <a:pt x="3140" y="290"/>
                    </a:lnTo>
                    <a:lnTo>
                      <a:pt x="0" y="290"/>
                    </a:lnTo>
                    <a:close/>
                  </a:path>
                </a:pathLst>
              </a:custGeom>
              <a:solidFill>
                <a:schemeClr val="bg1">
                  <a:alpha val="49001"/>
                </a:schemeClr>
              </a:solidFill>
              <a:ln w="9525">
                <a:noFill/>
                <a:round/>
                <a:headEnd/>
                <a:tailEnd/>
              </a:ln>
            </p:spPr>
            <p:txBody>
              <a:bodyPr wrap="none" anchor="ctr"/>
              <a:lstStyle/>
              <a:p>
                <a:pPr>
                  <a:defRPr/>
                </a:pPr>
                <a:endParaRPr lang="en-US" sz="1900" b="1" dirty="0">
                  <a:solidFill>
                    <a:prstClr val="black"/>
                  </a:solidFill>
                  <a:latin typeface="Arial" pitchFamily="34" charset="0"/>
                  <a:ea typeface="微软雅黑"/>
                </a:endParaRPr>
              </a:p>
            </p:txBody>
          </p:sp>
          <p:sp>
            <p:nvSpPr>
              <p:cNvPr id="16" name="Rectangle 34"/>
              <p:cNvSpPr>
                <a:spLocks noChangeArrowheads="1"/>
              </p:cNvSpPr>
              <p:nvPr userDrawn="1"/>
            </p:nvSpPr>
            <p:spPr bwMode="auto">
              <a:xfrm>
                <a:off x="1877" y="341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latin typeface="Arial" pitchFamily="34" charset="0"/>
                  <a:ea typeface="微软雅黑"/>
                </a:endParaRPr>
              </a:p>
            </p:txBody>
          </p:sp>
        </p:grpSp>
      </p:grpSp>
      <p:sp>
        <p:nvSpPr>
          <p:cNvPr id="21" name="内容占位符 20"/>
          <p:cNvSpPr>
            <a:spLocks noGrp="1"/>
          </p:cNvSpPr>
          <p:nvPr>
            <p:ph sz="quarter" idx="11"/>
          </p:nvPr>
        </p:nvSpPr>
        <p:spPr>
          <a:xfrm>
            <a:off x="458644" y="6606199"/>
            <a:ext cx="9851817" cy="351579"/>
          </a:xfrm>
          <a:prstGeom prst="rect">
            <a:avLst/>
          </a:prstGeom>
        </p:spPr>
        <p:txBody>
          <a:bodyPr lIns="104263" tIns="52131" rIns="104263" bIns="52131">
            <a:noAutofit/>
          </a:bodyPr>
          <a:lstStyle>
            <a:lvl1pPr marL="0" indent="0" algn="r">
              <a:buNone/>
              <a:defRPr sz="1300" b="1">
                <a:solidFill>
                  <a:schemeClr val="tx1">
                    <a:lumMod val="50000"/>
                    <a:lumOff val="50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4019645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94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506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95049" y="5697521"/>
            <a:ext cx="6413183" cy="624986"/>
          </a:xfrm>
          <a:prstGeom prst="rect">
            <a:avLst/>
          </a:prstGeom>
        </p:spPr>
        <p:txBody>
          <a:bodyPr lIns="104263" tIns="52131" rIns="104263" bIns="52131" anchor="b"/>
          <a:lstStyle>
            <a:lvl1pPr algn="l">
              <a:defRPr sz="2300" b="1"/>
            </a:lvl1pPr>
          </a:lstStyle>
          <a:p>
            <a:r>
              <a:rPr lang="zh-CN" altLang="en-US"/>
              <a:t>单击此处编辑母版标题样式</a:t>
            </a:r>
          </a:p>
        </p:txBody>
      </p:sp>
      <p:sp>
        <p:nvSpPr>
          <p:cNvPr id="3" name="图片占位符 2"/>
          <p:cNvSpPr>
            <a:spLocks noGrp="1"/>
          </p:cNvSpPr>
          <p:nvPr>
            <p:ph type="pic" idx="1"/>
          </p:nvPr>
        </p:nvSpPr>
        <p:spPr>
          <a:xfrm>
            <a:off x="125665" y="675754"/>
            <a:ext cx="10351951" cy="5011482"/>
          </a:xfrm>
          <a:prstGeom prst="rect">
            <a:avLst/>
          </a:prstGeom>
        </p:spPr>
        <p:txBody>
          <a:bodyPr lIns="104263" tIns="52131" rIns="104263" bIns="52131"/>
          <a:lstStyle>
            <a:lvl1pPr marL="0" indent="0">
              <a:buNone/>
              <a:defRPr sz="3600"/>
            </a:lvl1pPr>
            <a:lvl2pPr marL="521313" indent="0">
              <a:buNone/>
              <a:defRPr sz="3200"/>
            </a:lvl2pPr>
            <a:lvl3pPr marL="1042626" indent="0">
              <a:buNone/>
              <a:defRPr sz="2900"/>
            </a:lvl3pPr>
            <a:lvl4pPr marL="1563939" indent="0">
              <a:buNone/>
              <a:defRPr sz="2300"/>
            </a:lvl4pPr>
            <a:lvl5pPr marL="2085253" indent="0">
              <a:buNone/>
              <a:defRPr sz="2300"/>
            </a:lvl5pPr>
            <a:lvl6pPr marL="2606566" indent="0">
              <a:buNone/>
              <a:defRPr sz="2300"/>
            </a:lvl6pPr>
            <a:lvl7pPr marL="3127879" indent="0">
              <a:buNone/>
              <a:defRPr sz="2300"/>
            </a:lvl7pPr>
            <a:lvl8pPr marL="3649192" indent="0">
              <a:buNone/>
              <a:defRPr sz="2300"/>
            </a:lvl8pPr>
            <a:lvl9pPr marL="4170505" indent="0">
              <a:buNone/>
              <a:defRPr sz="2300"/>
            </a:lvl9pPr>
          </a:lstStyle>
          <a:p>
            <a:endParaRPr lang="zh-CN" altLang="en-US"/>
          </a:p>
        </p:txBody>
      </p:sp>
      <p:sp>
        <p:nvSpPr>
          <p:cNvPr id="4" name="文本占位符 3"/>
          <p:cNvSpPr>
            <a:spLocks noGrp="1"/>
          </p:cNvSpPr>
          <p:nvPr>
            <p:ph type="body" sz="half" idx="2"/>
          </p:nvPr>
        </p:nvSpPr>
        <p:spPr>
          <a:xfrm>
            <a:off x="2095049" y="6322507"/>
            <a:ext cx="6413183" cy="887584"/>
          </a:xfrm>
          <a:prstGeom prst="rect">
            <a:avLst/>
          </a:prstGeom>
        </p:spPr>
        <p:txBody>
          <a:bodyPr lIns="104263" tIns="52131" rIns="104263" bIns="52131"/>
          <a:lstStyle>
            <a:lvl1pPr marL="0" indent="0">
              <a:buNone/>
              <a:defRPr sz="1600"/>
            </a:lvl1pPr>
            <a:lvl2pPr marL="521313" indent="0">
              <a:buNone/>
              <a:defRPr sz="1300"/>
            </a:lvl2pPr>
            <a:lvl3pPr marL="1042626" indent="0">
              <a:buNone/>
              <a:defRPr sz="1100"/>
            </a:lvl3pPr>
            <a:lvl4pPr marL="1563939" indent="0">
              <a:buNone/>
              <a:defRPr sz="1100"/>
            </a:lvl4pPr>
            <a:lvl5pPr marL="2085253" indent="0">
              <a:buNone/>
              <a:defRPr sz="1100"/>
            </a:lvl5pPr>
            <a:lvl6pPr marL="2606566" indent="0">
              <a:buNone/>
              <a:defRPr sz="1100"/>
            </a:lvl6pPr>
            <a:lvl7pPr marL="3127879" indent="0">
              <a:buNone/>
              <a:defRPr sz="1100"/>
            </a:lvl7pPr>
            <a:lvl8pPr marL="3649192" indent="0">
              <a:buNone/>
              <a:defRPr sz="1100"/>
            </a:lvl8pPr>
            <a:lvl9pPr marL="4170505" indent="0">
              <a:buNone/>
              <a:defRPr sz="1100"/>
            </a:lvl9pPr>
          </a:lstStyle>
          <a:p>
            <a:pPr lvl="0"/>
            <a:r>
              <a:rPr lang="zh-CN" altLang="en-US"/>
              <a:t>单击此处编辑母版文本样式</a:t>
            </a:r>
          </a:p>
        </p:txBody>
      </p:sp>
    </p:spTree>
    <p:extLst>
      <p:ext uri="{BB962C8B-B14F-4D97-AF65-F5344CB8AC3E}">
        <p14:creationId xmlns:p14="http://schemas.microsoft.com/office/powerpoint/2010/main" val="2620530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4433" y="302868"/>
            <a:ext cx="9619775" cy="857823"/>
          </a:xfrm>
          <a:prstGeom prst="rect">
            <a:avLst/>
          </a:prstGeom>
        </p:spPr>
        <p:txBody>
          <a:bodyPr lIns="104263" tIns="52131" rIns="104263" bIns="52131"/>
          <a:lstStyle/>
          <a:p>
            <a:r>
              <a:rPr lang="zh-CN" altLang="en-US"/>
              <a:t>单击此处编辑母版标题样式</a:t>
            </a:r>
          </a:p>
        </p:txBody>
      </p:sp>
      <p:sp>
        <p:nvSpPr>
          <p:cNvPr id="3" name="内容占位符 2"/>
          <p:cNvSpPr>
            <a:spLocks noGrp="1"/>
          </p:cNvSpPr>
          <p:nvPr>
            <p:ph idx="1"/>
          </p:nvPr>
        </p:nvSpPr>
        <p:spPr>
          <a:xfrm>
            <a:off x="534433" y="1319997"/>
            <a:ext cx="9619775" cy="5435799"/>
          </a:xfrm>
          <a:prstGeom prst="rect">
            <a:avLst/>
          </a:prstGeom>
        </p:spPr>
        <p:txBody>
          <a:bodyPr lIns="104263" tIns="52131" rIns="104263" bIns="5213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1625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4433" y="302865"/>
            <a:ext cx="9619775" cy="858070"/>
          </a:xfrm>
          <a:prstGeom prst="rect">
            <a:avLst/>
          </a:prstGeom>
        </p:spPr>
        <p:txBody>
          <a:bodyPr lIns="104263" tIns="52131" rIns="104263" bIns="52131">
            <a:normAutofit/>
          </a:bodyPr>
          <a:lstStyle>
            <a:lvl1pPr algn="l">
              <a:defRPr sz="3200"/>
            </a:lvl1pPr>
          </a:lstStyle>
          <a:p>
            <a:r>
              <a:rPr lang="zh-CN" altLang="en-US" dirty="0"/>
              <a:t>单击此处编辑母版标题样式</a:t>
            </a:r>
          </a:p>
        </p:txBody>
      </p:sp>
      <p:sp>
        <p:nvSpPr>
          <p:cNvPr id="3" name="内容占位符 2"/>
          <p:cNvSpPr>
            <a:spLocks noGrp="1"/>
          </p:cNvSpPr>
          <p:nvPr>
            <p:ph idx="1"/>
          </p:nvPr>
        </p:nvSpPr>
        <p:spPr>
          <a:xfrm>
            <a:off x="534432" y="1319753"/>
            <a:ext cx="3799824" cy="5399800"/>
          </a:xfrm>
          <a:prstGeom prst="rect">
            <a:avLst/>
          </a:prstGeom>
        </p:spPr>
        <p:txBody>
          <a:bodyPr lIns="104263" tIns="52131" rIns="104263" bIns="52131">
            <a:normAutofit/>
          </a:bodyPr>
          <a:lstStyle>
            <a:lvl1pPr marL="0" indent="0">
              <a:buNone/>
              <a:defRPr sz="2100" b="1">
                <a:solidFill>
                  <a:schemeClr val="accent6">
                    <a:lumMod val="75000"/>
                  </a:schemeClr>
                </a:solidFill>
              </a:defRPr>
            </a:lvl1pPr>
            <a:lvl2pPr marL="403656" indent="-325820">
              <a:defRPr sz="1800">
                <a:solidFill>
                  <a:schemeClr val="tx1">
                    <a:lumMod val="50000"/>
                    <a:lumOff val="50000"/>
                  </a:schemeClr>
                </a:solidFill>
              </a:defRPr>
            </a:lvl2pPr>
            <a:lvl3pPr marL="600959" indent="-260657">
              <a:defRPr sz="1600">
                <a:solidFill>
                  <a:schemeClr val="tx1">
                    <a:lumMod val="50000"/>
                    <a:lumOff val="50000"/>
                  </a:schemeClr>
                </a:solidFill>
              </a:defRPr>
            </a:lvl3pPr>
            <a:lvl4pPr marL="1031766" indent="-260657">
              <a:defRPr sz="1300">
                <a:solidFill>
                  <a:schemeClr val="tx1">
                    <a:lumMod val="50000"/>
                    <a:lumOff val="50000"/>
                  </a:schemeClr>
                </a:solidFill>
              </a:defRPr>
            </a:lvl4pPr>
            <a:lvl5pPr marL="1428181" indent="-260657">
              <a:defRPr sz="1300">
                <a:solidFill>
                  <a:schemeClr val="tx1">
                    <a:lumMod val="50000"/>
                    <a:lumOff val="50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图片占位符 2"/>
          <p:cNvSpPr>
            <a:spLocks noGrp="1"/>
          </p:cNvSpPr>
          <p:nvPr>
            <p:ph type="pic" idx="13"/>
          </p:nvPr>
        </p:nvSpPr>
        <p:spPr>
          <a:xfrm>
            <a:off x="4502600" y="1319751"/>
            <a:ext cx="5655636" cy="5399800"/>
          </a:xfrm>
          <a:prstGeom prst="rect">
            <a:avLst/>
          </a:prstGeom>
        </p:spPr>
        <p:txBody>
          <a:bodyPr lIns="104263" tIns="52131" rIns="104263" bIns="52131"/>
          <a:lstStyle>
            <a:lvl1pPr marL="0" indent="0">
              <a:buNone/>
              <a:defRPr sz="3600"/>
            </a:lvl1pPr>
            <a:lvl2pPr marL="521313" indent="0">
              <a:buNone/>
              <a:defRPr sz="3200"/>
            </a:lvl2pPr>
            <a:lvl3pPr marL="1042626" indent="0">
              <a:buNone/>
              <a:defRPr sz="2900"/>
            </a:lvl3pPr>
            <a:lvl4pPr marL="1563939" indent="0">
              <a:buNone/>
              <a:defRPr sz="2300"/>
            </a:lvl4pPr>
            <a:lvl5pPr marL="2085253" indent="0">
              <a:buNone/>
              <a:defRPr sz="2300"/>
            </a:lvl5pPr>
            <a:lvl6pPr marL="2606566" indent="0">
              <a:buNone/>
              <a:defRPr sz="2300"/>
            </a:lvl6pPr>
            <a:lvl7pPr marL="3127879" indent="0">
              <a:buNone/>
              <a:defRPr sz="2300"/>
            </a:lvl7pPr>
            <a:lvl8pPr marL="3649192" indent="0">
              <a:buNone/>
              <a:defRPr sz="2300"/>
            </a:lvl8pPr>
            <a:lvl9pPr marL="4170505" indent="0">
              <a:buNone/>
              <a:defRPr sz="2300"/>
            </a:lvl9pPr>
          </a:lstStyle>
          <a:p>
            <a:endParaRPr lang="zh-CN" altLang="en-US"/>
          </a:p>
        </p:txBody>
      </p:sp>
    </p:spTree>
    <p:extLst>
      <p:ext uri="{BB962C8B-B14F-4D97-AF65-F5344CB8AC3E}">
        <p14:creationId xmlns:p14="http://schemas.microsoft.com/office/powerpoint/2010/main" val="1710409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01648" y="1994728"/>
            <a:ext cx="9085342" cy="1621111"/>
          </a:xfrm>
          <a:prstGeom prst="rect">
            <a:avLst/>
          </a:prstGeom>
        </p:spPr>
        <p:txBody>
          <a:bodyPr lIns="104263" tIns="52131" rIns="104263" bIns="52131">
            <a:normAutofit/>
          </a:bodyPr>
          <a:lstStyle>
            <a:lvl1pPr algn="ctr">
              <a:defRPr sz="5400">
                <a:solidFill>
                  <a:schemeClr val="tx2">
                    <a:lumMod val="60000"/>
                    <a:lumOff val="40000"/>
                  </a:schemeClr>
                </a:solidFill>
              </a:defRPr>
            </a:lvl1pPr>
          </a:lstStyle>
          <a:p>
            <a:r>
              <a:rPr lang="zh-CN" altLang="en-US" dirty="0"/>
              <a:t>单击此处编辑母版标题样式</a:t>
            </a:r>
          </a:p>
        </p:txBody>
      </p:sp>
      <p:sp>
        <p:nvSpPr>
          <p:cNvPr id="3" name="副标题 2"/>
          <p:cNvSpPr>
            <a:spLocks noGrp="1"/>
          </p:cNvSpPr>
          <p:nvPr>
            <p:ph type="subTitle" idx="1"/>
          </p:nvPr>
        </p:nvSpPr>
        <p:spPr>
          <a:xfrm>
            <a:off x="1603297" y="3225563"/>
            <a:ext cx="7482047" cy="1932728"/>
          </a:xfrm>
          <a:prstGeom prst="rect">
            <a:avLst/>
          </a:prstGeom>
        </p:spPr>
        <p:txBody>
          <a:bodyPr lIns="104263" tIns="52131" rIns="104263" bIns="52131"/>
          <a:lstStyle>
            <a:lvl1pPr marL="0" indent="0" algn="ctr">
              <a:buNone/>
              <a:defRPr>
                <a:solidFill>
                  <a:schemeClr val="bg1">
                    <a:lumMod val="75000"/>
                  </a:schemeClr>
                </a:solidFill>
              </a:defRPr>
            </a:lvl1pPr>
            <a:lvl2pPr marL="521313" indent="0" algn="ctr">
              <a:buNone/>
              <a:defRPr>
                <a:solidFill>
                  <a:schemeClr val="tx1">
                    <a:tint val="75000"/>
                  </a:schemeClr>
                </a:solidFill>
              </a:defRPr>
            </a:lvl2pPr>
            <a:lvl3pPr marL="1042626" indent="0" algn="ctr">
              <a:buNone/>
              <a:defRPr>
                <a:solidFill>
                  <a:schemeClr val="tx1">
                    <a:tint val="75000"/>
                  </a:schemeClr>
                </a:solidFill>
              </a:defRPr>
            </a:lvl3pPr>
            <a:lvl4pPr marL="1563939" indent="0" algn="ctr">
              <a:buNone/>
              <a:defRPr>
                <a:solidFill>
                  <a:schemeClr val="tx1">
                    <a:tint val="75000"/>
                  </a:schemeClr>
                </a:solidFill>
              </a:defRPr>
            </a:lvl4pPr>
            <a:lvl5pPr marL="2085253" indent="0" algn="ctr">
              <a:buNone/>
              <a:defRPr>
                <a:solidFill>
                  <a:schemeClr val="tx1">
                    <a:tint val="75000"/>
                  </a:schemeClr>
                </a:solidFill>
              </a:defRPr>
            </a:lvl5pPr>
            <a:lvl6pPr marL="2606566" indent="0" algn="ctr">
              <a:buNone/>
              <a:defRPr>
                <a:solidFill>
                  <a:schemeClr val="tx1">
                    <a:tint val="75000"/>
                  </a:schemeClr>
                </a:solidFill>
              </a:defRPr>
            </a:lvl6pPr>
            <a:lvl7pPr marL="3127879" indent="0" algn="ctr">
              <a:buNone/>
              <a:defRPr>
                <a:solidFill>
                  <a:schemeClr val="tx1">
                    <a:tint val="75000"/>
                  </a:schemeClr>
                </a:solidFill>
              </a:defRPr>
            </a:lvl7pPr>
            <a:lvl8pPr marL="3649192" indent="0" algn="ctr">
              <a:buNone/>
              <a:defRPr>
                <a:solidFill>
                  <a:schemeClr val="tx1">
                    <a:tint val="75000"/>
                  </a:schemeClr>
                </a:solidFill>
              </a:defRPr>
            </a:lvl8pPr>
            <a:lvl9pPr marL="4170505" indent="0" algn="ctr">
              <a:buNone/>
              <a:defRPr>
                <a:solidFill>
                  <a:schemeClr val="tx1">
                    <a:tint val="75000"/>
                  </a:schemeClr>
                </a:solidFill>
              </a:defRPr>
            </a:lvl9pPr>
          </a:lstStyle>
          <a:p>
            <a:r>
              <a:rPr lang="zh-CN" altLang="en-US" dirty="0"/>
              <a:t>单击此处编辑母版副标题样式</a:t>
            </a:r>
          </a:p>
        </p:txBody>
      </p:sp>
    </p:spTree>
    <p:extLst>
      <p:ext uri="{BB962C8B-B14F-4D97-AF65-F5344CB8AC3E}">
        <p14:creationId xmlns:p14="http://schemas.microsoft.com/office/powerpoint/2010/main" val="96814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26958" y="128619"/>
            <a:ext cx="9619775" cy="476453"/>
          </a:xfrm>
          <a:prstGeom prst="rect">
            <a:avLst/>
          </a:prstGeom>
        </p:spPr>
        <p:txBody>
          <a:bodyPr lIns="104263" tIns="52131" rIns="104263" bIns="52131">
            <a:normAutofit/>
          </a:bodyPr>
          <a:lstStyle>
            <a:lvl1pPr>
              <a:defRPr sz="2300"/>
            </a:lvl1pPr>
          </a:lstStyle>
          <a:p>
            <a:r>
              <a:rPr lang="zh-CN" altLang="en-US" dirty="0"/>
              <a:t>单击此处编辑母版标题样式</a:t>
            </a:r>
          </a:p>
        </p:txBody>
      </p:sp>
    </p:spTree>
    <p:extLst>
      <p:ext uri="{BB962C8B-B14F-4D97-AF65-F5344CB8AC3E}">
        <p14:creationId xmlns:p14="http://schemas.microsoft.com/office/powerpoint/2010/main" val="929858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4433" y="302865"/>
            <a:ext cx="9619775" cy="858070"/>
          </a:xfrm>
          <a:prstGeom prst="rect">
            <a:avLst/>
          </a:prstGeom>
        </p:spPr>
        <p:txBody>
          <a:bodyPr lIns="104263" tIns="52131" rIns="104263" bIns="52131">
            <a:normAutofit/>
          </a:bodyPr>
          <a:lstStyle>
            <a:lvl1pPr algn="l">
              <a:defRPr sz="3200"/>
            </a:lvl1pPr>
          </a:lstStyle>
          <a:p>
            <a:r>
              <a:rPr lang="zh-CN" altLang="en-US" dirty="0"/>
              <a:t>单击此处编辑母版标题样式</a:t>
            </a:r>
          </a:p>
        </p:txBody>
      </p:sp>
      <p:sp>
        <p:nvSpPr>
          <p:cNvPr id="3" name="内容占位符 2"/>
          <p:cNvSpPr>
            <a:spLocks noGrp="1"/>
          </p:cNvSpPr>
          <p:nvPr>
            <p:ph idx="1"/>
          </p:nvPr>
        </p:nvSpPr>
        <p:spPr>
          <a:xfrm>
            <a:off x="534432" y="1319753"/>
            <a:ext cx="3799824" cy="5399800"/>
          </a:xfrm>
          <a:prstGeom prst="rect">
            <a:avLst/>
          </a:prstGeom>
        </p:spPr>
        <p:txBody>
          <a:bodyPr lIns="104263" tIns="52131" rIns="104263" bIns="52131">
            <a:normAutofit/>
          </a:bodyPr>
          <a:lstStyle>
            <a:lvl1pPr marL="0" indent="0">
              <a:buNone/>
              <a:defRPr sz="2100" b="1">
                <a:solidFill>
                  <a:schemeClr val="accent6">
                    <a:lumMod val="75000"/>
                  </a:schemeClr>
                </a:solidFill>
              </a:defRPr>
            </a:lvl1pPr>
            <a:lvl2pPr marL="403656" indent="-325820">
              <a:defRPr sz="1800">
                <a:solidFill>
                  <a:schemeClr val="tx1">
                    <a:lumMod val="50000"/>
                    <a:lumOff val="50000"/>
                  </a:schemeClr>
                </a:solidFill>
              </a:defRPr>
            </a:lvl2pPr>
            <a:lvl3pPr marL="600959" indent="-260657">
              <a:defRPr sz="1600">
                <a:solidFill>
                  <a:schemeClr val="tx1">
                    <a:lumMod val="50000"/>
                    <a:lumOff val="50000"/>
                  </a:schemeClr>
                </a:solidFill>
              </a:defRPr>
            </a:lvl3pPr>
            <a:lvl4pPr marL="1031766" indent="-260657">
              <a:defRPr sz="1300">
                <a:solidFill>
                  <a:schemeClr val="tx1">
                    <a:lumMod val="50000"/>
                    <a:lumOff val="50000"/>
                  </a:schemeClr>
                </a:solidFill>
              </a:defRPr>
            </a:lvl4pPr>
            <a:lvl5pPr marL="1428181" indent="-260657">
              <a:defRPr sz="1300">
                <a:solidFill>
                  <a:schemeClr val="tx1">
                    <a:lumMod val="50000"/>
                    <a:lumOff val="50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图片占位符 2"/>
          <p:cNvSpPr>
            <a:spLocks noGrp="1"/>
          </p:cNvSpPr>
          <p:nvPr>
            <p:ph type="pic" idx="13"/>
          </p:nvPr>
        </p:nvSpPr>
        <p:spPr>
          <a:xfrm>
            <a:off x="4502600" y="1319751"/>
            <a:ext cx="5655636" cy="5399800"/>
          </a:xfrm>
          <a:prstGeom prst="rect">
            <a:avLst/>
          </a:prstGeom>
        </p:spPr>
        <p:txBody>
          <a:bodyPr lIns="104263" tIns="52131" rIns="104263" bIns="52131"/>
          <a:lstStyle>
            <a:lvl1pPr marL="0" indent="0">
              <a:buNone/>
              <a:defRPr sz="3600"/>
            </a:lvl1pPr>
            <a:lvl2pPr marL="521313" indent="0">
              <a:buNone/>
              <a:defRPr sz="3200"/>
            </a:lvl2pPr>
            <a:lvl3pPr marL="1042626" indent="0">
              <a:buNone/>
              <a:defRPr sz="2900"/>
            </a:lvl3pPr>
            <a:lvl4pPr marL="1563939" indent="0">
              <a:buNone/>
              <a:defRPr sz="2300"/>
            </a:lvl4pPr>
            <a:lvl5pPr marL="2085253" indent="0">
              <a:buNone/>
              <a:defRPr sz="2300"/>
            </a:lvl5pPr>
            <a:lvl6pPr marL="2606566" indent="0">
              <a:buNone/>
              <a:defRPr sz="2300"/>
            </a:lvl6pPr>
            <a:lvl7pPr marL="3127879" indent="0">
              <a:buNone/>
              <a:defRPr sz="2300"/>
            </a:lvl7pPr>
            <a:lvl8pPr marL="3649192" indent="0">
              <a:buNone/>
              <a:defRPr sz="2300"/>
            </a:lvl8pPr>
            <a:lvl9pPr marL="4170505" indent="0">
              <a:buNone/>
              <a:defRPr sz="2300"/>
            </a:lvl9pPr>
          </a:lstStyle>
          <a:p>
            <a:endParaRPr lang="zh-CN" altLang="en-US"/>
          </a:p>
        </p:txBody>
      </p:sp>
    </p:spTree>
    <p:extLst>
      <p:ext uri="{BB962C8B-B14F-4D97-AF65-F5344CB8AC3E}">
        <p14:creationId xmlns:p14="http://schemas.microsoft.com/office/powerpoint/2010/main" val="475080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378181" y="2590293"/>
            <a:ext cx="9848107" cy="756038"/>
          </a:xfrm>
          <a:prstGeom prst="rect">
            <a:avLst/>
          </a:prstGeom>
        </p:spPr>
        <p:txBody>
          <a:bodyPr lIns="104263" tIns="52131" rIns="104263" bIns="52131" anchor="t"/>
          <a:lstStyle>
            <a:lvl1pPr algn="l">
              <a:defRPr sz="4600" b="1" cap="all"/>
            </a:lvl1pPr>
          </a:lstStyle>
          <a:p>
            <a:r>
              <a:rPr lang="zh-CN" altLang="en-US" dirty="0"/>
              <a:t>单击此处编辑母版标题样式</a:t>
            </a:r>
          </a:p>
        </p:txBody>
      </p:sp>
      <p:sp>
        <p:nvSpPr>
          <p:cNvPr id="3" name="文本占位符 2"/>
          <p:cNvSpPr>
            <a:spLocks noGrp="1"/>
          </p:cNvSpPr>
          <p:nvPr>
            <p:ph type="body" idx="1"/>
          </p:nvPr>
        </p:nvSpPr>
        <p:spPr>
          <a:xfrm>
            <a:off x="378181" y="3147810"/>
            <a:ext cx="9848107" cy="463239"/>
          </a:xfrm>
          <a:prstGeom prst="rect">
            <a:avLst/>
          </a:prstGeom>
        </p:spPr>
        <p:txBody>
          <a:bodyPr lIns="104263" tIns="52131" rIns="104263" bIns="52131" anchor="b">
            <a:normAutofit/>
          </a:bodyPr>
          <a:lstStyle>
            <a:lvl1pPr marL="0" indent="0">
              <a:buNone/>
              <a:defRPr lang="zh-CN" altLang="en-US" sz="1800" b="0" i="0" kern="1200" baseline="0" dirty="0" smtClean="0">
                <a:solidFill>
                  <a:schemeClr val="bg1">
                    <a:lumMod val="65000"/>
                  </a:schemeClr>
                </a:solidFill>
                <a:latin typeface="Arial" pitchFamily="34" charset="0"/>
                <a:ea typeface="+mj-ea"/>
                <a:cs typeface="Arial" pitchFamily="34" charset="0"/>
              </a:defRPr>
            </a:lvl1pPr>
            <a:lvl2pPr marL="521313" indent="0">
              <a:buNone/>
              <a:defRPr sz="2100">
                <a:solidFill>
                  <a:schemeClr val="tx1">
                    <a:tint val="75000"/>
                  </a:schemeClr>
                </a:solidFill>
              </a:defRPr>
            </a:lvl2pPr>
            <a:lvl3pPr marL="1042626" indent="0">
              <a:buNone/>
              <a:defRPr sz="1800">
                <a:solidFill>
                  <a:schemeClr val="tx1">
                    <a:tint val="75000"/>
                  </a:schemeClr>
                </a:solidFill>
              </a:defRPr>
            </a:lvl3pPr>
            <a:lvl4pPr marL="1563939" indent="0">
              <a:buNone/>
              <a:defRPr sz="1600">
                <a:solidFill>
                  <a:schemeClr val="tx1">
                    <a:tint val="75000"/>
                  </a:schemeClr>
                </a:solidFill>
              </a:defRPr>
            </a:lvl4pPr>
            <a:lvl5pPr marL="2085253" indent="0">
              <a:buNone/>
              <a:defRPr sz="1600">
                <a:solidFill>
                  <a:schemeClr val="tx1">
                    <a:tint val="75000"/>
                  </a:schemeClr>
                </a:solidFill>
              </a:defRPr>
            </a:lvl5pPr>
            <a:lvl6pPr marL="2606566" indent="0">
              <a:buNone/>
              <a:defRPr sz="1600">
                <a:solidFill>
                  <a:schemeClr val="tx1">
                    <a:tint val="75000"/>
                  </a:schemeClr>
                </a:solidFill>
              </a:defRPr>
            </a:lvl6pPr>
            <a:lvl7pPr marL="3127879" indent="0">
              <a:buNone/>
              <a:defRPr sz="1600">
                <a:solidFill>
                  <a:schemeClr val="tx1">
                    <a:tint val="75000"/>
                  </a:schemeClr>
                </a:solidFill>
              </a:defRPr>
            </a:lvl7pPr>
            <a:lvl8pPr marL="3649192" indent="0">
              <a:buNone/>
              <a:defRPr sz="1600">
                <a:solidFill>
                  <a:schemeClr val="tx1">
                    <a:tint val="75000"/>
                  </a:schemeClr>
                </a:solidFill>
              </a:defRPr>
            </a:lvl8pPr>
            <a:lvl9pPr marL="4170505" indent="0">
              <a:buNone/>
              <a:defRPr sz="1600">
                <a:solidFill>
                  <a:schemeClr val="tx1">
                    <a:tint val="75000"/>
                  </a:schemeClr>
                </a:solidFill>
              </a:defRPr>
            </a:lvl9pPr>
          </a:lstStyle>
          <a:p>
            <a:pPr lvl="0"/>
            <a:r>
              <a:rPr lang="zh-CN" altLang="en-US" dirty="0"/>
              <a:t>单击此处编辑母版文本样式</a:t>
            </a:r>
          </a:p>
        </p:txBody>
      </p:sp>
      <p:grpSp>
        <p:nvGrpSpPr>
          <p:cNvPr id="4" name="组合 3"/>
          <p:cNvGrpSpPr/>
          <p:nvPr userDrawn="1"/>
        </p:nvGrpSpPr>
        <p:grpSpPr>
          <a:xfrm>
            <a:off x="458641" y="4230195"/>
            <a:ext cx="9767645" cy="2370666"/>
            <a:chOff x="254000" y="3546475"/>
            <a:chExt cx="8632825" cy="2220913"/>
          </a:xfrm>
        </p:grpSpPr>
        <p:pic>
          <p:nvPicPr>
            <p:cNvPr id="5" name="Picture 20" descr="Smarter CitiesTitleImage copy"/>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55588" y="3546475"/>
              <a:ext cx="8631237"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4"/>
            <p:cNvGrpSpPr>
              <a:grpSpLocks/>
            </p:cNvGrpSpPr>
            <p:nvPr userDrawn="1"/>
          </p:nvGrpSpPr>
          <p:grpSpPr bwMode="auto">
            <a:xfrm>
              <a:off x="254000" y="3546475"/>
              <a:ext cx="8631238" cy="2220913"/>
              <a:chOff x="160" y="2308"/>
              <a:chExt cx="5436" cy="1398"/>
            </a:xfrm>
          </p:grpSpPr>
          <p:sp>
            <p:nvSpPr>
              <p:cNvPr id="7" name="Rectangle 25"/>
              <p:cNvSpPr>
                <a:spLocks noChangeArrowheads="1"/>
              </p:cNvSpPr>
              <p:nvPr userDrawn="1"/>
            </p:nvSpPr>
            <p:spPr bwMode="auto">
              <a:xfrm>
                <a:off x="160" y="230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endParaRPr>
              </a:p>
            </p:txBody>
          </p:sp>
          <p:sp>
            <p:nvSpPr>
              <p:cNvPr id="8" name="Rectangle 26"/>
              <p:cNvSpPr>
                <a:spLocks noChangeArrowheads="1"/>
              </p:cNvSpPr>
              <p:nvPr userDrawn="1"/>
            </p:nvSpPr>
            <p:spPr bwMode="auto">
              <a:xfrm>
                <a:off x="160" y="2862"/>
                <a:ext cx="858" cy="299"/>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endParaRPr>
              </a:p>
            </p:txBody>
          </p:sp>
          <p:sp>
            <p:nvSpPr>
              <p:cNvPr id="9" name="Rectangle 27"/>
              <p:cNvSpPr>
                <a:spLocks noChangeArrowheads="1"/>
              </p:cNvSpPr>
              <p:nvPr userDrawn="1"/>
            </p:nvSpPr>
            <p:spPr bwMode="auto">
              <a:xfrm>
                <a:off x="160" y="3418"/>
                <a:ext cx="269"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endParaRPr>
              </a:p>
            </p:txBody>
          </p:sp>
          <p:sp>
            <p:nvSpPr>
              <p:cNvPr id="10" name="Rectangle 28"/>
              <p:cNvSpPr>
                <a:spLocks noChangeArrowheads="1"/>
              </p:cNvSpPr>
              <p:nvPr userDrawn="1"/>
            </p:nvSpPr>
            <p:spPr bwMode="auto">
              <a:xfrm>
                <a:off x="4738" y="230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endParaRPr>
              </a:p>
            </p:txBody>
          </p:sp>
          <p:sp>
            <p:nvSpPr>
              <p:cNvPr id="11" name="Rectangle 29"/>
              <p:cNvSpPr>
                <a:spLocks noChangeArrowheads="1"/>
              </p:cNvSpPr>
              <p:nvPr userDrawn="1"/>
            </p:nvSpPr>
            <p:spPr bwMode="auto">
              <a:xfrm>
                <a:off x="4738" y="2862"/>
                <a:ext cx="858" cy="299"/>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endParaRPr>
              </a:p>
            </p:txBody>
          </p:sp>
          <p:sp>
            <p:nvSpPr>
              <p:cNvPr id="12" name="Rectangle 30"/>
              <p:cNvSpPr>
                <a:spLocks noChangeArrowheads="1"/>
              </p:cNvSpPr>
              <p:nvPr userDrawn="1"/>
            </p:nvSpPr>
            <p:spPr bwMode="auto">
              <a:xfrm>
                <a:off x="5327" y="3418"/>
                <a:ext cx="269"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endParaRPr>
              </a:p>
            </p:txBody>
          </p:sp>
          <p:sp>
            <p:nvSpPr>
              <p:cNvPr id="13" name="Freeform 31"/>
              <p:cNvSpPr>
                <a:spLocks/>
              </p:cNvSpPr>
              <p:nvPr userDrawn="1"/>
            </p:nvSpPr>
            <p:spPr bwMode="auto">
              <a:xfrm>
                <a:off x="1305" y="2308"/>
                <a:ext cx="2861" cy="288"/>
              </a:xfrm>
              <a:custGeom>
                <a:avLst/>
                <a:gdLst/>
                <a:ahLst/>
                <a:cxnLst>
                  <a:cxn ang="0">
                    <a:pos x="0" y="0"/>
                  </a:cxn>
                  <a:cxn ang="0">
                    <a:pos x="0" y="288"/>
                  </a:cxn>
                  <a:cxn ang="0">
                    <a:pos x="2880" y="288"/>
                  </a:cxn>
                  <a:cxn ang="0">
                    <a:pos x="2838" y="256"/>
                  </a:cxn>
                  <a:cxn ang="0">
                    <a:pos x="2660" y="134"/>
                  </a:cxn>
                  <a:cxn ang="0">
                    <a:pos x="2430" y="46"/>
                  </a:cxn>
                  <a:cxn ang="0">
                    <a:pos x="2230" y="10"/>
                  </a:cxn>
                  <a:cxn ang="0">
                    <a:pos x="2112" y="0"/>
                  </a:cxn>
                  <a:cxn ang="0">
                    <a:pos x="0" y="0"/>
                  </a:cxn>
                </a:cxnLst>
                <a:rect l="0" t="0" r="r" b="b"/>
                <a:pathLst>
                  <a:path w="2880" h="288">
                    <a:moveTo>
                      <a:pt x="0" y="0"/>
                    </a:moveTo>
                    <a:lnTo>
                      <a:pt x="0" y="288"/>
                    </a:lnTo>
                    <a:lnTo>
                      <a:pt x="2880" y="288"/>
                    </a:lnTo>
                    <a:lnTo>
                      <a:pt x="2838" y="256"/>
                    </a:lnTo>
                    <a:cubicBezTo>
                      <a:pt x="2838" y="256"/>
                      <a:pt x="2728" y="169"/>
                      <a:pt x="2660" y="134"/>
                    </a:cubicBezTo>
                    <a:cubicBezTo>
                      <a:pt x="2592" y="99"/>
                      <a:pt x="2502" y="67"/>
                      <a:pt x="2430" y="46"/>
                    </a:cubicBezTo>
                    <a:cubicBezTo>
                      <a:pt x="2358" y="25"/>
                      <a:pt x="2283" y="18"/>
                      <a:pt x="2230" y="10"/>
                    </a:cubicBezTo>
                    <a:lnTo>
                      <a:pt x="2112" y="0"/>
                    </a:lnTo>
                    <a:lnTo>
                      <a:pt x="0" y="0"/>
                    </a:lnTo>
                    <a:close/>
                  </a:path>
                </a:pathLst>
              </a:custGeom>
              <a:solidFill>
                <a:schemeClr val="bg1">
                  <a:alpha val="49001"/>
                </a:schemeClr>
              </a:solidFill>
              <a:ln w="9525">
                <a:noFill/>
                <a:round/>
                <a:headEnd/>
                <a:tailEnd/>
              </a:ln>
            </p:spPr>
            <p:txBody>
              <a:bodyPr wrap="none" anchor="ctr"/>
              <a:lstStyle/>
              <a:p>
                <a:pPr>
                  <a:defRPr/>
                </a:pPr>
                <a:endParaRPr lang="en-US" sz="1900" b="1" dirty="0">
                  <a:solidFill>
                    <a:prstClr val="black"/>
                  </a:solidFill>
                </a:endParaRPr>
              </a:p>
            </p:txBody>
          </p:sp>
          <p:sp>
            <p:nvSpPr>
              <p:cNvPr id="14" name="Freeform 32"/>
              <p:cNvSpPr>
                <a:spLocks/>
              </p:cNvSpPr>
              <p:nvPr userDrawn="1"/>
            </p:nvSpPr>
            <p:spPr bwMode="auto">
              <a:xfrm>
                <a:off x="1305" y="2862"/>
                <a:ext cx="3173" cy="301"/>
              </a:xfrm>
              <a:custGeom>
                <a:avLst/>
                <a:gdLst/>
                <a:ahLst/>
                <a:cxnLst>
                  <a:cxn ang="0">
                    <a:pos x="0" y="0"/>
                  </a:cxn>
                  <a:cxn ang="0">
                    <a:pos x="0" y="288"/>
                  </a:cxn>
                  <a:cxn ang="0">
                    <a:pos x="3194" y="290"/>
                  </a:cxn>
                  <a:cxn ang="0">
                    <a:pos x="3188" y="256"/>
                  </a:cxn>
                  <a:cxn ang="0">
                    <a:pos x="3160" y="146"/>
                  </a:cxn>
                  <a:cxn ang="0">
                    <a:pos x="3118" y="34"/>
                  </a:cxn>
                  <a:cxn ang="0">
                    <a:pos x="3102" y="2"/>
                  </a:cxn>
                  <a:cxn ang="0">
                    <a:pos x="0" y="0"/>
                  </a:cxn>
                </a:cxnLst>
                <a:rect l="0" t="0" r="r" b="b"/>
                <a:pathLst>
                  <a:path w="3194" h="290">
                    <a:moveTo>
                      <a:pt x="0" y="0"/>
                    </a:moveTo>
                    <a:lnTo>
                      <a:pt x="0" y="288"/>
                    </a:lnTo>
                    <a:lnTo>
                      <a:pt x="3194" y="290"/>
                    </a:lnTo>
                    <a:lnTo>
                      <a:pt x="3188" y="256"/>
                    </a:lnTo>
                    <a:cubicBezTo>
                      <a:pt x="3182" y="232"/>
                      <a:pt x="3172" y="183"/>
                      <a:pt x="3160" y="146"/>
                    </a:cubicBezTo>
                    <a:cubicBezTo>
                      <a:pt x="3146" y="103"/>
                      <a:pt x="3128" y="58"/>
                      <a:pt x="3118" y="34"/>
                    </a:cubicBezTo>
                    <a:lnTo>
                      <a:pt x="3102" y="2"/>
                    </a:lnTo>
                    <a:lnTo>
                      <a:pt x="0" y="0"/>
                    </a:lnTo>
                    <a:close/>
                  </a:path>
                </a:pathLst>
              </a:custGeom>
              <a:solidFill>
                <a:schemeClr val="bg1">
                  <a:alpha val="49001"/>
                </a:schemeClr>
              </a:solidFill>
              <a:ln w="9525">
                <a:noFill/>
                <a:round/>
                <a:headEnd/>
                <a:tailEnd/>
              </a:ln>
            </p:spPr>
            <p:txBody>
              <a:bodyPr wrap="none" anchor="ctr"/>
              <a:lstStyle/>
              <a:p>
                <a:pPr>
                  <a:defRPr/>
                </a:pPr>
                <a:endParaRPr lang="en-US" sz="1900" b="1" dirty="0">
                  <a:solidFill>
                    <a:prstClr val="black"/>
                  </a:solidFill>
                </a:endParaRPr>
              </a:p>
            </p:txBody>
          </p:sp>
          <p:sp>
            <p:nvSpPr>
              <p:cNvPr id="15" name="Freeform 33"/>
              <p:cNvSpPr>
                <a:spLocks/>
              </p:cNvSpPr>
              <p:nvPr userDrawn="1"/>
            </p:nvSpPr>
            <p:spPr bwMode="auto">
              <a:xfrm>
                <a:off x="3594" y="3416"/>
                <a:ext cx="916" cy="290"/>
              </a:xfrm>
              <a:custGeom>
                <a:avLst/>
                <a:gdLst/>
                <a:ahLst/>
                <a:cxnLst>
                  <a:cxn ang="0">
                    <a:pos x="0" y="290"/>
                  </a:cxn>
                  <a:cxn ang="0">
                    <a:pos x="0" y="2"/>
                  </a:cxn>
                  <a:cxn ang="0">
                    <a:pos x="3194" y="0"/>
                  </a:cxn>
                  <a:cxn ang="0">
                    <a:pos x="3176" y="156"/>
                  </a:cxn>
                  <a:cxn ang="0">
                    <a:pos x="3150" y="254"/>
                  </a:cxn>
                  <a:cxn ang="0">
                    <a:pos x="3140" y="290"/>
                  </a:cxn>
                  <a:cxn ang="0">
                    <a:pos x="0" y="290"/>
                  </a:cxn>
                </a:cxnLst>
                <a:rect l="0" t="0" r="r" b="b"/>
                <a:pathLst>
                  <a:path w="3194" h="290">
                    <a:moveTo>
                      <a:pt x="0" y="290"/>
                    </a:moveTo>
                    <a:lnTo>
                      <a:pt x="0" y="2"/>
                    </a:lnTo>
                    <a:lnTo>
                      <a:pt x="3194" y="0"/>
                    </a:lnTo>
                    <a:lnTo>
                      <a:pt x="3176" y="156"/>
                    </a:lnTo>
                    <a:cubicBezTo>
                      <a:pt x="3169" y="198"/>
                      <a:pt x="3162" y="232"/>
                      <a:pt x="3150" y="254"/>
                    </a:cubicBezTo>
                    <a:lnTo>
                      <a:pt x="3140" y="290"/>
                    </a:lnTo>
                    <a:lnTo>
                      <a:pt x="0" y="290"/>
                    </a:lnTo>
                    <a:close/>
                  </a:path>
                </a:pathLst>
              </a:custGeom>
              <a:solidFill>
                <a:schemeClr val="bg1">
                  <a:alpha val="49001"/>
                </a:schemeClr>
              </a:solidFill>
              <a:ln w="9525">
                <a:noFill/>
                <a:round/>
                <a:headEnd/>
                <a:tailEnd/>
              </a:ln>
            </p:spPr>
            <p:txBody>
              <a:bodyPr wrap="none" anchor="ctr"/>
              <a:lstStyle/>
              <a:p>
                <a:pPr>
                  <a:defRPr/>
                </a:pPr>
                <a:endParaRPr lang="en-US" sz="1900" b="1" dirty="0">
                  <a:solidFill>
                    <a:prstClr val="black"/>
                  </a:solidFill>
                </a:endParaRPr>
              </a:p>
            </p:txBody>
          </p:sp>
          <p:sp>
            <p:nvSpPr>
              <p:cNvPr id="16" name="Rectangle 34"/>
              <p:cNvSpPr>
                <a:spLocks noChangeArrowheads="1"/>
              </p:cNvSpPr>
              <p:nvPr userDrawn="1"/>
            </p:nvSpPr>
            <p:spPr bwMode="auto">
              <a:xfrm>
                <a:off x="1877" y="341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solidFill>
                    <a:prstClr val="black"/>
                  </a:solidFill>
                </a:endParaRPr>
              </a:p>
            </p:txBody>
          </p:sp>
        </p:grpSp>
      </p:grpSp>
      <p:sp>
        <p:nvSpPr>
          <p:cNvPr id="21" name="内容占位符 20"/>
          <p:cNvSpPr>
            <a:spLocks noGrp="1"/>
          </p:cNvSpPr>
          <p:nvPr>
            <p:ph sz="quarter" idx="11"/>
          </p:nvPr>
        </p:nvSpPr>
        <p:spPr>
          <a:xfrm>
            <a:off x="458644" y="6606199"/>
            <a:ext cx="9851817" cy="351579"/>
          </a:xfrm>
          <a:prstGeom prst="rect">
            <a:avLst/>
          </a:prstGeom>
        </p:spPr>
        <p:txBody>
          <a:bodyPr lIns="104263" tIns="52131" rIns="104263" bIns="52131">
            <a:noAutofit/>
          </a:bodyPr>
          <a:lstStyle>
            <a:lvl1pPr marL="0" indent="0" algn="r">
              <a:buNone/>
              <a:defRPr sz="1300" b="1">
                <a:solidFill>
                  <a:schemeClr val="tx1">
                    <a:lumMod val="50000"/>
                    <a:lumOff val="50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423819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84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734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95049" y="5697521"/>
            <a:ext cx="6413183" cy="624986"/>
          </a:xfrm>
          <a:prstGeom prst="rect">
            <a:avLst/>
          </a:prstGeom>
        </p:spPr>
        <p:txBody>
          <a:bodyPr lIns="104263" tIns="52131" rIns="104263" bIns="52131" anchor="b"/>
          <a:lstStyle>
            <a:lvl1pPr algn="l">
              <a:defRPr sz="2300" b="1"/>
            </a:lvl1pPr>
          </a:lstStyle>
          <a:p>
            <a:r>
              <a:rPr lang="zh-CN" altLang="en-US"/>
              <a:t>单击此处编辑母版标题样式</a:t>
            </a:r>
          </a:p>
        </p:txBody>
      </p:sp>
      <p:sp>
        <p:nvSpPr>
          <p:cNvPr id="3" name="图片占位符 2"/>
          <p:cNvSpPr>
            <a:spLocks noGrp="1"/>
          </p:cNvSpPr>
          <p:nvPr>
            <p:ph type="pic" idx="1"/>
          </p:nvPr>
        </p:nvSpPr>
        <p:spPr>
          <a:xfrm>
            <a:off x="125665" y="675754"/>
            <a:ext cx="10351951" cy="5011482"/>
          </a:xfrm>
          <a:prstGeom prst="rect">
            <a:avLst/>
          </a:prstGeom>
        </p:spPr>
        <p:txBody>
          <a:bodyPr lIns="104263" tIns="52131" rIns="104263" bIns="52131"/>
          <a:lstStyle>
            <a:lvl1pPr marL="0" indent="0">
              <a:buNone/>
              <a:defRPr sz="3600"/>
            </a:lvl1pPr>
            <a:lvl2pPr marL="521313" indent="0">
              <a:buNone/>
              <a:defRPr sz="3200"/>
            </a:lvl2pPr>
            <a:lvl3pPr marL="1042626" indent="0">
              <a:buNone/>
              <a:defRPr sz="2900"/>
            </a:lvl3pPr>
            <a:lvl4pPr marL="1563939" indent="0">
              <a:buNone/>
              <a:defRPr sz="2300"/>
            </a:lvl4pPr>
            <a:lvl5pPr marL="2085253" indent="0">
              <a:buNone/>
              <a:defRPr sz="2300"/>
            </a:lvl5pPr>
            <a:lvl6pPr marL="2606566" indent="0">
              <a:buNone/>
              <a:defRPr sz="2300"/>
            </a:lvl6pPr>
            <a:lvl7pPr marL="3127879" indent="0">
              <a:buNone/>
              <a:defRPr sz="2300"/>
            </a:lvl7pPr>
            <a:lvl8pPr marL="3649192" indent="0">
              <a:buNone/>
              <a:defRPr sz="2300"/>
            </a:lvl8pPr>
            <a:lvl9pPr marL="4170505" indent="0">
              <a:buNone/>
              <a:defRPr sz="2300"/>
            </a:lvl9pPr>
          </a:lstStyle>
          <a:p>
            <a:endParaRPr lang="zh-CN" altLang="en-US"/>
          </a:p>
        </p:txBody>
      </p:sp>
      <p:sp>
        <p:nvSpPr>
          <p:cNvPr id="4" name="文本占位符 3"/>
          <p:cNvSpPr>
            <a:spLocks noGrp="1"/>
          </p:cNvSpPr>
          <p:nvPr>
            <p:ph type="body" sz="half" idx="2"/>
          </p:nvPr>
        </p:nvSpPr>
        <p:spPr>
          <a:xfrm>
            <a:off x="2095049" y="6322507"/>
            <a:ext cx="6413183" cy="887584"/>
          </a:xfrm>
          <a:prstGeom prst="rect">
            <a:avLst/>
          </a:prstGeom>
        </p:spPr>
        <p:txBody>
          <a:bodyPr lIns="104263" tIns="52131" rIns="104263" bIns="52131"/>
          <a:lstStyle>
            <a:lvl1pPr marL="0" indent="0">
              <a:buNone/>
              <a:defRPr sz="1600"/>
            </a:lvl1pPr>
            <a:lvl2pPr marL="521313" indent="0">
              <a:buNone/>
              <a:defRPr sz="1300"/>
            </a:lvl2pPr>
            <a:lvl3pPr marL="1042626" indent="0">
              <a:buNone/>
              <a:defRPr sz="1100"/>
            </a:lvl3pPr>
            <a:lvl4pPr marL="1563939" indent="0">
              <a:buNone/>
              <a:defRPr sz="1100"/>
            </a:lvl4pPr>
            <a:lvl5pPr marL="2085253" indent="0">
              <a:buNone/>
              <a:defRPr sz="1100"/>
            </a:lvl5pPr>
            <a:lvl6pPr marL="2606566" indent="0">
              <a:buNone/>
              <a:defRPr sz="1100"/>
            </a:lvl6pPr>
            <a:lvl7pPr marL="3127879" indent="0">
              <a:buNone/>
              <a:defRPr sz="1100"/>
            </a:lvl7pPr>
            <a:lvl8pPr marL="3649192" indent="0">
              <a:buNone/>
              <a:defRPr sz="1100"/>
            </a:lvl8pPr>
            <a:lvl9pPr marL="4170505" indent="0">
              <a:buNone/>
              <a:defRPr sz="1100"/>
            </a:lvl9pPr>
          </a:lstStyle>
          <a:p>
            <a:pPr lvl="0"/>
            <a:r>
              <a:rPr lang="zh-CN" altLang="en-US"/>
              <a:t>单击此处编辑母版文本样式</a:t>
            </a:r>
          </a:p>
        </p:txBody>
      </p:sp>
    </p:spTree>
    <p:extLst>
      <p:ext uri="{BB962C8B-B14F-4D97-AF65-F5344CB8AC3E}">
        <p14:creationId xmlns:p14="http://schemas.microsoft.com/office/powerpoint/2010/main" val="2564983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4433" y="302868"/>
            <a:ext cx="9619775" cy="857823"/>
          </a:xfrm>
          <a:prstGeom prst="rect">
            <a:avLst/>
          </a:prstGeom>
        </p:spPr>
        <p:txBody>
          <a:bodyPr lIns="104263" tIns="52131" rIns="104263" bIns="52131"/>
          <a:lstStyle/>
          <a:p>
            <a:r>
              <a:rPr lang="zh-CN" altLang="en-US"/>
              <a:t>单击此处编辑母版标题样式</a:t>
            </a:r>
          </a:p>
        </p:txBody>
      </p:sp>
      <p:sp>
        <p:nvSpPr>
          <p:cNvPr id="3" name="内容占位符 2"/>
          <p:cNvSpPr>
            <a:spLocks noGrp="1"/>
          </p:cNvSpPr>
          <p:nvPr>
            <p:ph idx="1"/>
          </p:nvPr>
        </p:nvSpPr>
        <p:spPr>
          <a:xfrm>
            <a:off x="534433" y="1319997"/>
            <a:ext cx="9619775" cy="5435799"/>
          </a:xfrm>
          <a:prstGeom prst="rect">
            <a:avLst/>
          </a:prstGeom>
        </p:spPr>
        <p:txBody>
          <a:bodyPr lIns="104263" tIns="52131" rIns="104263" bIns="5213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289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378181" y="2590293"/>
            <a:ext cx="9848107" cy="756038"/>
          </a:xfrm>
          <a:prstGeom prst="rect">
            <a:avLst/>
          </a:prstGeom>
        </p:spPr>
        <p:txBody>
          <a:bodyPr lIns="104263" tIns="52131" rIns="104263" bIns="52131" anchor="t"/>
          <a:lstStyle>
            <a:lvl1pPr algn="l">
              <a:defRPr sz="4600" b="1" cap="all"/>
            </a:lvl1pPr>
          </a:lstStyle>
          <a:p>
            <a:r>
              <a:rPr lang="zh-CN" altLang="en-US" dirty="0"/>
              <a:t>单击此处编辑母版标题样式</a:t>
            </a:r>
          </a:p>
        </p:txBody>
      </p:sp>
      <p:sp>
        <p:nvSpPr>
          <p:cNvPr id="3" name="文本占位符 2"/>
          <p:cNvSpPr>
            <a:spLocks noGrp="1"/>
          </p:cNvSpPr>
          <p:nvPr>
            <p:ph type="body" idx="1"/>
          </p:nvPr>
        </p:nvSpPr>
        <p:spPr>
          <a:xfrm>
            <a:off x="378181" y="3147810"/>
            <a:ext cx="9848107" cy="463239"/>
          </a:xfrm>
          <a:prstGeom prst="rect">
            <a:avLst/>
          </a:prstGeom>
        </p:spPr>
        <p:txBody>
          <a:bodyPr lIns="104263" tIns="52131" rIns="104263" bIns="52131" anchor="b">
            <a:normAutofit/>
          </a:bodyPr>
          <a:lstStyle>
            <a:lvl1pPr marL="0" indent="0">
              <a:buNone/>
              <a:defRPr lang="zh-CN" altLang="en-US" sz="1800" b="0" i="0" kern="1200" baseline="0" dirty="0" smtClean="0">
                <a:solidFill>
                  <a:schemeClr val="bg1">
                    <a:lumMod val="65000"/>
                  </a:schemeClr>
                </a:solidFill>
                <a:latin typeface="Arial" pitchFamily="34" charset="0"/>
                <a:ea typeface="+mj-ea"/>
                <a:cs typeface="Arial" pitchFamily="34" charset="0"/>
              </a:defRPr>
            </a:lvl1pPr>
            <a:lvl2pPr marL="521313" indent="0">
              <a:buNone/>
              <a:defRPr sz="2100">
                <a:solidFill>
                  <a:schemeClr val="tx1">
                    <a:tint val="75000"/>
                  </a:schemeClr>
                </a:solidFill>
              </a:defRPr>
            </a:lvl2pPr>
            <a:lvl3pPr marL="1042626" indent="0">
              <a:buNone/>
              <a:defRPr sz="1800">
                <a:solidFill>
                  <a:schemeClr val="tx1">
                    <a:tint val="75000"/>
                  </a:schemeClr>
                </a:solidFill>
              </a:defRPr>
            </a:lvl3pPr>
            <a:lvl4pPr marL="1563939" indent="0">
              <a:buNone/>
              <a:defRPr sz="1600">
                <a:solidFill>
                  <a:schemeClr val="tx1">
                    <a:tint val="75000"/>
                  </a:schemeClr>
                </a:solidFill>
              </a:defRPr>
            </a:lvl4pPr>
            <a:lvl5pPr marL="2085253" indent="0">
              <a:buNone/>
              <a:defRPr sz="1600">
                <a:solidFill>
                  <a:schemeClr val="tx1">
                    <a:tint val="75000"/>
                  </a:schemeClr>
                </a:solidFill>
              </a:defRPr>
            </a:lvl5pPr>
            <a:lvl6pPr marL="2606566" indent="0">
              <a:buNone/>
              <a:defRPr sz="1600">
                <a:solidFill>
                  <a:schemeClr val="tx1">
                    <a:tint val="75000"/>
                  </a:schemeClr>
                </a:solidFill>
              </a:defRPr>
            </a:lvl6pPr>
            <a:lvl7pPr marL="3127879" indent="0">
              <a:buNone/>
              <a:defRPr sz="1600">
                <a:solidFill>
                  <a:schemeClr val="tx1">
                    <a:tint val="75000"/>
                  </a:schemeClr>
                </a:solidFill>
              </a:defRPr>
            </a:lvl7pPr>
            <a:lvl8pPr marL="3649192" indent="0">
              <a:buNone/>
              <a:defRPr sz="1600">
                <a:solidFill>
                  <a:schemeClr val="tx1">
                    <a:tint val="75000"/>
                  </a:schemeClr>
                </a:solidFill>
              </a:defRPr>
            </a:lvl8pPr>
            <a:lvl9pPr marL="4170505" indent="0">
              <a:buNone/>
              <a:defRPr sz="1600">
                <a:solidFill>
                  <a:schemeClr val="tx1">
                    <a:tint val="75000"/>
                  </a:schemeClr>
                </a:solidFill>
              </a:defRPr>
            </a:lvl9pPr>
          </a:lstStyle>
          <a:p>
            <a:pPr lvl="0"/>
            <a:r>
              <a:rPr lang="zh-CN" altLang="en-US" dirty="0"/>
              <a:t>单击此处编辑母版文本样式</a:t>
            </a:r>
          </a:p>
        </p:txBody>
      </p:sp>
      <p:grpSp>
        <p:nvGrpSpPr>
          <p:cNvPr id="4" name="组合 3"/>
          <p:cNvGrpSpPr/>
          <p:nvPr userDrawn="1"/>
        </p:nvGrpSpPr>
        <p:grpSpPr>
          <a:xfrm>
            <a:off x="458641" y="4230195"/>
            <a:ext cx="9767645" cy="2370666"/>
            <a:chOff x="254000" y="3546475"/>
            <a:chExt cx="8632825" cy="2220913"/>
          </a:xfrm>
        </p:grpSpPr>
        <p:pic>
          <p:nvPicPr>
            <p:cNvPr id="5" name="Picture 20" descr="Smarter CitiesTitleImage copy"/>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55588" y="3546475"/>
              <a:ext cx="8631237"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4"/>
            <p:cNvGrpSpPr>
              <a:grpSpLocks/>
            </p:cNvGrpSpPr>
            <p:nvPr userDrawn="1"/>
          </p:nvGrpSpPr>
          <p:grpSpPr bwMode="auto">
            <a:xfrm>
              <a:off x="254000" y="3546475"/>
              <a:ext cx="8631238" cy="2220913"/>
              <a:chOff x="160" y="2308"/>
              <a:chExt cx="5436" cy="1398"/>
            </a:xfrm>
          </p:grpSpPr>
          <p:sp>
            <p:nvSpPr>
              <p:cNvPr id="7" name="Rectangle 25"/>
              <p:cNvSpPr>
                <a:spLocks noChangeArrowheads="1"/>
              </p:cNvSpPr>
              <p:nvPr userDrawn="1"/>
            </p:nvSpPr>
            <p:spPr bwMode="auto">
              <a:xfrm>
                <a:off x="160" y="230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latin typeface="Arial" pitchFamily="34" charset="0"/>
                </a:endParaRPr>
              </a:p>
            </p:txBody>
          </p:sp>
          <p:sp>
            <p:nvSpPr>
              <p:cNvPr id="8" name="Rectangle 26"/>
              <p:cNvSpPr>
                <a:spLocks noChangeArrowheads="1"/>
              </p:cNvSpPr>
              <p:nvPr userDrawn="1"/>
            </p:nvSpPr>
            <p:spPr bwMode="auto">
              <a:xfrm>
                <a:off x="160" y="2862"/>
                <a:ext cx="858" cy="299"/>
              </a:xfrm>
              <a:prstGeom prst="rect">
                <a:avLst/>
              </a:prstGeom>
              <a:solidFill>
                <a:schemeClr val="bg1">
                  <a:alpha val="49001"/>
                </a:schemeClr>
              </a:solidFill>
              <a:ln w="9525">
                <a:noFill/>
                <a:miter lim="800000"/>
                <a:headEnd/>
                <a:tailEnd/>
              </a:ln>
            </p:spPr>
            <p:txBody>
              <a:bodyPr wrap="none" anchor="ctr"/>
              <a:lstStyle/>
              <a:p>
                <a:endParaRPr lang="zh-CN" altLang="zh-CN" sz="1900" b="1" dirty="0">
                  <a:latin typeface="Arial" pitchFamily="34" charset="0"/>
                </a:endParaRPr>
              </a:p>
            </p:txBody>
          </p:sp>
          <p:sp>
            <p:nvSpPr>
              <p:cNvPr id="9" name="Rectangle 27"/>
              <p:cNvSpPr>
                <a:spLocks noChangeArrowheads="1"/>
              </p:cNvSpPr>
              <p:nvPr userDrawn="1"/>
            </p:nvSpPr>
            <p:spPr bwMode="auto">
              <a:xfrm>
                <a:off x="160" y="3418"/>
                <a:ext cx="269" cy="288"/>
              </a:xfrm>
              <a:prstGeom prst="rect">
                <a:avLst/>
              </a:prstGeom>
              <a:solidFill>
                <a:schemeClr val="bg1">
                  <a:alpha val="49001"/>
                </a:schemeClr>
              </a:solidFill>
              <a:ln w="9525">
                <a:noFill/>
                <a:miter lim="800000"/>
                <a:headEnd/>
                <a:tailEnd/>
              </a:ln>
            </p:spPr>
            <p:txBody>
              <a:bodyPr wrap="none" anchor="ctr"/>
              <a:lstStyle/>
              <a:p>
                <a:endParaRPr lang="zh-CN" altLang="zh-CN" sz="1900" b="1" dirty="0">
                  <a:latin typeface="Arial" pitchFamily="34" charset="0"/>
                </a:endParaRPr>
              </a:p>
            </p:txBody>
          </p:sp>
          <p:sp>
            <p:nvSpPr>
              <p:cNvPr id="10" name="Rectangle 28"/>
              <p:cNvSpPr>
                <a:spLocks noChangeArrowheads="1"/>
              </p:cNvSpPr>
              <p:nvPr userDrawn="1"/>
            </p:nvSpPr>
            <p:spPr bwMode="auto">
              <a:xfrm>
                <a:off x="4738" y="230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latin typeface="Arial" pitchFamily="34" charset="0"/>
                </a:endParaRPr>
              </a:p>
            </p:txBody>
          </p:sp>
          <p:sp>
            <p:nvSpPr>
              <p:cNvPr id="11" name="Rectangle 29"/>
              <p:cNvSpPr>
                <a:spLocks noChangeArrowheads="1"/>
              </p:cNvSpPr>
              <p:nvPr userDrawn="1"/>
            </p:nvSpPr>
            <p:spPr bwMode="auto">
              <a:xfrm>
                <a:off x="4738" y="2862"/>
                <a:ext cx="858" cy="299"/>
              </a:xfrm>
              <a:prstGeom prst="rect">
                <a:avLst/>
              </a:prstGeom>
              <a:solidFill>
                <a:schemeClr val="bg1">
                  <a:alpha val="49001"/>
                </a:schemeClr>
              </a:solidFill>
              <a:ln w="9525">
                <a:noFill/>
                <a:miter lim="800000"/>
                <a:headEnd/>
                <a:tailEnd/>
              </a:ln>
            </p:spPr>
            <p:txBody>
              <a:bodyPr wrap="none" anchor="ctr"/>
              <a:lstStyle/>
              <a:p>
                <a:endParaRPr lang="zh-CN" altLang="zh-CN" sz="1900" b="1" dirty="0">
                  <a:latin typeface="Arial" pitchFamily="34" charset="0"/>
                </a:endParaRPr>
              </a:p>
            </p:txBody>
          </p:sp>
          <p:sp>
            <p:nvSpPr>
              <p:cNvPr id="12" name="Rectangle 30"/>
              <p:cNvSpPr>
                <a:spLocks noChangeArrowheads="1"/>
              </p:cNvSpPr>
              <p:nvPr userDrawn="1"/>
            </p:nvSpPr>
            <p:spPr bwMode="auto">
              <a:xfrm>
                <a:off x="5327" y="3418"/>
                <a:ext cx="269" cy="288"/>
              </a:xfrm>
              <a:prstGeom prst="rect">
                <a:avLst/>
              </a:prstGeom>
              <a:solidFill>
                <a:schemeClr val="bg1">
                  <a:alpha val="49001"/>
                </a:schemeClr>
              </a:solidFill>
              <a:ln w="9525">
                <a:noFill/>
                <a:miter lim="800000"/>
                <a:headEnd/>
                <a:tailEnd/>
              </a:ln>
            </p:spPr>
            <p:txBody>
              <a:bodyPr wrap="none" anchor="ctr"/>
              <a:lstStyle/>
              <a:p>
                <a:endParaRPr lang="zh-CN" altLang="zh-CN" sz="1900" b="1" dirty="0">
                  <a:latin typeface="Arial" pitchFamily="34" charset="0"/>
                </a:endParaRPr>
              </a:p>
            </p:txBody>
          </p:sp>
          <p:sp>
            <p:nvSpPr>
              <p:cNvPr id="13" name="Freeform 31"/>
              <p:cNvSpPr>
                <a:spLocks/>
              </p:cNvSpPr>
              <p:nvPr userDrawn="1"/>
            </p:nvSpPr>
            <p:spPr bwMode="auto">
              <a:xfrm>
                <a:off x="1305" y="2308"/>
                <a:ext cx="2861" cy="288"/>
              </a:xfrm>
              <a:custGeom>
                <a:avLst/>
                <a:gdLst/>
                <a:ahLst/>
                <a:cxnLst>
                  <a:cxn ang="0">
                    <a:pos x="0" y="0"/>
                  </a:cxn>
                  <a:cxn ang="0">
                    <a:pos x="0" y="288"/>
                  </a:cxn>
                  <a:cxn ang="0">
                    <a:pos x="2880" y="288"/>
                  </a:cxn>
                  <a:cxn ang="0">
                    <a:pos x="2838" y="256"/>
                  </a:cxn>
                  <a:cxn ang="0">
                    <a:pos x="2660" y="134"/>
                  </a:cxn>
                  <a:cxn ang="0">
                    <a:pos x="2430" y="46"/>
                  </a:cxn>
                  <a:cxn ang="0">
                    <a:pos x="2230" y="10"/>
                  </a:cxn>
                  <a:cxn ang="0">
                    <a:pos x="2112" y="0"/>
                  </a:cxn>
                  <a:cxn ang="0">
                    <a:pos x="0" y="0"/>
                  </a:cxn>
                </a:cxnLst>
                <a:rect l="0" t="0" r="r" b="b"/>
                <a:pathLst>
                  <a:path w="2880" h="288">
                    <a:moveTo>
                      <a:pt x="0" y="0"/>
                    </a:moveTo>
                    <a:lnTo>
                      <a:pt x="0" y="288"/>
                    </a:lnTo>
                    <a:lnTo>
                      <a:pt x="2880" y="288"/>
                    </a:lnTo>
                    <a:lnTo>
                      <a:pt x="2838" y="256"/>
                    </a:lnTo>
                    <a:cubicBezTo>
                      <a:pt x="2838" y="256"/>
                      <a:pt x="2728" y="169"/>
                      <a:pt x="2660" y="134"/>
                    </a:cubicBezTo>
                    <a:cubicBezTo>
                      <a:pt x="2592" y="99"/>
                      <a:pt x="2502" y="67"/>
                      <a:pt x="2430" y="46"/>
                    </a:cubicBezTo>
                    <a:cubicBezTo>
                      <a:pt x="2358" y="25"/>
                      <a:pt x="2283" y="18"/>
                      <a:pt x="2230" y="10"/>
                    </a:cubicBezTo>
                    <a:lnTo>
                      <a:pt x="2112" y="0"/>
                    </a:lnTo>
                    <a:lnTo>
                      <a:pt x="0" y="0"/>
                    </a:lnTo>
                    <a:close/>
                  </a:path>
                </a:pathLst>
              </a:custGeom>
              <a:solidFill>
                <a:schemeClr val="bg1">
                  <a:alpha val="49001"/>
                </a:schemeClr>
              </a:solidFill>
              <a:ln w="9525">
                <a:noFill/>
                <a:round/>
                <a:headEnd/>
                <a:tailEnd/>
              </a:ln>
            </p:spPr>
            <p:txBody>
              <a:bodyPr wrap="none" anchor="ctr"/>
              <a:lstStyle/>
              <a:p>
                <a:pPr>
                  <a:defRPr/>
                </a:pPr>
                <a:endParaRPr lang="en-US" sz="1900" b="1" dirty="0">
                  <a:latin typeface="Arial" pitchFamily="34" charset="0"/>
                </a:endParaRPr>
              </a:p>
            </p:txBody>
          </p:sp>
          <p:sp>
            <p:nvSpPr>
              <p:cNvPr id="14" name="Freeform 32"/>
              <p:cNvSpPr>
                <a:spLocks/>
              </p:cNvSpPr>
              <p:nvPr userDrawn="1"/>
            </p:nvSpPr>
            <p:spPr bwMode="auto">
              <a:xfrm>
                <a:off x="1305" y="2862"/>
                <a:ext cx="3173" cy="301"/>
              </a:xfrm>
              <a:custGeom>
                <a:avLst/>
                <a:gdLst/>
                <a:ahLst/>
                <a:cxnLst>
                  <a:cxn ang="0">
                    <a:pos x="0" y="0"/>
                  </a:cxn>
                  <a:cxn ang="0">
                    <a:pos x="0" y="288"/>
                  </a:cxn>
                  <a:cxn ang="0">
                    <a:pos x="3194" y="290"/>
                  </a:cxn>
                  <a:cxn ang="0">
                    <a:pos x="3188" y="256"/>
                  </a:cxn>
                  <a:cxn ang="0">
                    <a:pos x="3160" y="146"/>
                  </a:cxn>
                  <a:cxn ang="0">
                    <a:pos x="3118" y="34"/>
                  </a:cxn>
                  <a:cxn ang="0">
                    <a:pos x="3102" y="2"/>
                  </a:cxn>
                  <a:cxn ang="0">
                    <a:pos x="0" y="0"/>
                  </a:cxn>
                </a:cxnLst>
                <a:rect l="0" t="0" r="r" b="b"/>
                <a:pathLst>
                  <a:path w="3194" h="290">
                    <a:moveTo>
                      <a:pt x="0" y="0"/>
                    </a:moveTo>
                    <a:lnTo>
                      <a:pt x="0" y="288"/>
                    </a:lnTo>
                    <a:lnTo>
                      <a:pt x="3194" y="290"/>
                    </a:lnTo>
                    <a:lnTo>
                      <a:pt x="3188" y="256"/>
                    </a:lnTo>
                    <a:cubicBezTo>
                      <a:pt x="3182" y="232"/>
                      <a:pt x="3172" y="183"/>
                      <a:pt x="3160" y="146"/>
                    </a:cubicBezTo>
                    <a:cubicBezTo>
                      <a:pt x="3146" y="103"/>
                      <a:pt x="3128" y="58"/>
                      <a:pt x="3118" y="34"/>
                    </a:cubicBezTo>
                    <a:lnTo>
                      <a:pt x="3102" y="2"/>
                    </a:lnTo>
                    <a:lnTo>
                      <a:pt x="0" y="0"/>
                    </a:lnTo>
                    <a:close/>
                  </a:path>
                </a:pathLst>
              </a:custGeom>
              <a:solidFill>
                <a:schemeClr val="bg1">
                  <a:alpha val="49001"/>
                </a:schemeClr>
              </a:solidFill>
              <a:ln w="9525">
                <a:noFill/>
                <a:round/>
                <a:headEnd/>
                <a:tailEnd/>
              </a:ln>
            </p:spPr>
            <p:txBody>
              <a:bodyPr wrap="none" anchor="ctr"/>
              <a:lstStyle/>
              <a:p>
                <a:pPr>
                  <a:defRPr/>
                </a:pPr>
                <a:endParaRPr lang="en-US" sz="1900" b="1" dirty="0">
                  <a:latin typeface="Arial" pitchFamily="34" charset="0"/>
                </a:endParaRPr>
              </a:p>
            </p:txBody>
          </p:sp>
          <p:sp>
            <p:nvSpPr>
              <p:cNvPr id="15" name="Freeform 33"/>
              <p:cNvSpPr>
                <a:spLocks/>
              </p:cNvSpPr>
              <p:nvPr userDrawn="1"/>
            </p:nvSpPr>
            <p:spPr bwMode="auto">
              <a:xfrm>
                <a:off x="3594" y="3416"/>
                <a:ext cx="916" cy="290"/>
              </a:xfrm>
              <a:custGeom>
                <a:avLst/>
                <a:gdLst/>
                <a:ahLst/>
                <a:cxnLst>
                  <a:cxn ang="0">
                    <a:pos x="0" y="290"/>
                  </a:cxn>
                  <a:cxn ang="0">
                    <a:pos x="0" y="2"/>
                  </a:cxn>
                  <a:cxn ang="0">
                    <a:pos x="3194" y="0"/>
                  </a:cxn>
                  <a:cxn ang="0">
                    <a:pos x="3176" y="156"/>
                  </a:cxn>
                  <a:cxn ang="0">
                    <a:pos x="3150" y="254"/>
                  </a:cxn>
                  <a:cxn ang="0">
                    <a:pos x="3140" y="290"/>
                  </a:cxn>
                  <a:cxn ang="0">
                    <a:pos x="0" y="290"/>
                  </a:cxn>
                </a:cxnLst>
                <a:rect l="0" t="0" r="r" b="b"/>
                <a:pathLst>
                  <a:path w="3194" h="290">
                    <a:moveTo>
                      <a:pt x="0" y="290"/>
                    </a:moveTo>
                    <a:lnTo>
                      <a:pt x="0" y="2"/>
                    </a:lnTo>
                    <a:lnTo>
                      <a:pt x="3194" y="0"/>
                    </a:lnTo>
                    <a:lnTo>
                      <a:pt x="3176" y="156"/>
                    </a:lnTo>
                    <a:cubicBezTo>
                      <a:pt x="3169" y="198"/>
                      <a:pt x="3162" y="232"/>
                      <a:pt x="3150" y="254"/>
                    </a:cubicBezTo>
                    <a:lnTo>
                      <a:pt x="3140" y="290"/>
                    </a:lnTo>
                    <a:lnTo>
                      <a:pt x="0" y="290"/>
                    </a:lnTo>
                    <a:close/>
                  </a:path>
                </a:pathLst>
              </a:custGeom>
              <a:solidFill>
                <a:schemeClr val="bg1">
                  <a:alpha val="49001"/>
                </a:schemeClr>
              </a:solidFill>
              <a:ln w="9525">
                <a:noFill/>
                <a:round/>
                <a:headEnd/>
                <a:tailEnd/>
              </a:ln>
            </p:spPr>
            <p:txBody>
              <a:bodyPr wrap="none" anchor="ctr"/>
              <a:lstStyle/>
              <a:p>
                <a:pPr>
                  <a:defRPr/>
                </a:pPr>
                <a:endParaRPr lang="en-US" sz="1900" b="1" dirty="0">
                  <a:latin typeface="Arial" pitchFamily="34" charset="0"/>
                </a:endParaRPr>
              </a:p>
            </p:txBody>
          </p:sp>
          <p:sp>
            <p:nvSpPr>
              <p:cNvPr id="16" name="Rectangle 34"/>
              <p:cNvSpPr>
                <a:spLocks noChangeArrowheads="1"/>
              </p:cNvSpPr>
              <p:nvPr userDrawn="1"/>
            </p:nvSpPr>
            <p:spPr bwMode="auto">
              <a:xfrm>
                <a:off x="1877" y="3418"/>
                <a:ext cx="858" cy="288"/>
              </a:xfrm>
              <a:prstGeom prst="rect">
                <a:avLst/>
              </a:prstGeom>
              <a:solidFill>
                <a:schemeClr val="bg1">
                  <a:alpha val="49001"/>
                </a:schemeClr>
              </a:solidFill>
              <a:ln w="9525">
                <a:noFill/>
                <a:miter lim="800000"/>
                <a:headEnd/>
                <a:tailEnd/>
              </a:ln>
            </p:spPr>
            <p:txBody>
              <a:bodyPr wrap="none" anchor="ctr"/>
              <a:lstStyle/>
              <a:p>
                <a:endParaRPr lang="zh-CN" altLang="zh-CN" sz="1900" b="1" dirty="0">
                  <a:latin typeface="Arial" pitchFamily="34" charset="0"/>
                </a:endParaRPr>
              </a:p>
            </p:txBody>
          </p:sp>
        </p:grpSp>
      </p:grpSp>
      <p:sp>
        <p:nvSpPr>
          <p:cNvPr id="21" name="内容占位符 20"/>
          <p:cNvSpPr>
            <a:spLocks noGrp="1"/>
          </p:cNvSpPr>
          <p:nvPr>
            <p:ph sz="quarter" idx="11"/>
          </p:nvPr>
        </p:nvSpPr>
        <p:spPr>
          <a:xfrm>
            <a:off x="458644" y="6606199"/>
            <a:ext cx="9851817" cy="351579"/>
          </a:xfrm>
          <a:prstGeom prst="rect">
            <a:avLst/>
          </a:prstGeom>
        </p:spPr>
        <p:txBody>
          <a:bodyPr lIns="104263" tIns="52131" rIns="104263" bIns="52131">
            <a:noAutofit/>
          </a:bodyPr>
          <a:lstStyle>
            <a:lvl1pPr marL="0" indent="0" algn="r">
              <a:buNone/>
              <a:defRPr sz="1300" b="1">
                <a:solidFill>
                  <a:schemeClr val="tx1">
                    <a:lumMod val="50000"/>
                    <a:lumOff val="50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1210588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495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24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95049" y="5697521"/>
            <a:ext cx="6413183" cy="624986"/>
          </a:xfrm>
          <a:prstGeom prst="rect">
            <a:avLst/>
          </a:prstGeom>
        </p:spPr>
        <p:txBody>
          <a:bodyPr lIns="104263" tIns="52131" rIns="104263" bIns="52131" anchor="b"/>
          <a:lstStyle>
            <a:lvl1pPr algn="l">
              <a:defRPr sz="2300" b="1"/>
            </a:lvl1pPr>
          </a:lstStyle>
          <a:p>
            <a:r>
              <a:rPr lang="zh-CN" altLang="en-US"/>
              <a:t>单击此处编辑母版标题样式</a:t>
            </a:r>
          </a:p>
        </p:txBody>
      </p:sp>
      <p:sp>
        <p:nvSpPr>
          <p:cNvPr id="3" name="图片占位符 2"/>
          <p:cNvSpPr>
            <a:spLocks noGrp="1"/>
          </p:cNvSpPr>
          <p:nvPr>
            <p:ph type="pic" idx="1"/>
          </p:nvPr>
        </p:nvSpPr>
        <p:spPr>
          <a:xfrm>
            <a:off x="125665" y="675754"/>
            <a:ext cx="10351951" cy="5011482"/>
          </a:xfrm>
          <a:prstGeom prst="rect">
            <a:avLst/>
          </a:prstGeom>
        </p:spPr>
        <p:txBody>
          <a:bodyPr lIns="104263" tIns="52131" rIns="104263" bIns="52131"/>
          <a:lstStyle>
            <a:lvl1pPr marL="0" indent="0">
              <a:buNone/>
              <a:defRPr sz="3600"/>
            </a:lvl1pPr>
            <a:lvl2pPr marL="521313" indent="0">
              <a:buNone/>
              <a:defRPr sz="3200"/>
            </a:lvl2pPr>
            <a:lvl3pPr marL="1042626" indent="0">
              <a:buNone/>
              <a:defRPr sz="2900"/>
            </a:lvl3pPr>
            <a:lvl4pPr marL="1563939" indent="0">
              <a:buNone/>
              <a:defRPr sz="2300"/>
            </a:lvl4pPr>
            <a:lvl5pPr marL="2085253" indent="0">
              <a:buNone/>
              <a:defRPr sz="2300"/>
            </a:lvl5pPr>
            <a:lvl6pPr marL="2606566" indent="0">
              <a:buNone/>
              <a:defRPr sz="2300"/>
            </a:lvl6pPr>
            <a:lvl7pPr marL="3127879" indent="0">
              <a:buNone/>
              <a:defRPr sz="2300"/>
            </a:lvl7pPr>
            <a:lvl8pPr marL="3649192" indent="0">
              <a:buNone/>
              <a:defRPr sz="2300"/>
            </a:lvl8pPr>
            <a:lvl9pPr marL="4170505" indent="0">
              <a:buNone/>
              <a:defRPr sz="2300"/>
            </a:lvl9pPr>
          </a:lstStyle>
          <a:p>
            <a:endParaRPr lang="zh-CN" altLang="en-US"/>
          </a:p>
        </p:txBody>
      </p:sp>
      <p:sp>
        <p:nvSpPr>
          <p:cNvPr id="4" name="文本占位符 3"/>
          <p:cNvSpPr>
            <a:spLocks noGrp="1"/>
          </p:cNvSpPr>
          <p:nvPr>
            <p:ph type="body" sz="half" idx="2"/>
          </p:nvPr>
        </p:nvSpPr>
        <p:spPr>
          <a:xfrm>
            <a:off x="2095049" y="6322507"/>
            <a:ext cx="6413183" cy="887584"/>
          </a:xfrm>
          <a:prstGeom prst="rect">
            <a:avLst/>
          </a:prstGeom>
        </p:spPr>
        <p:txBody>
          <a:bodyPr lIns="104263" tIns="52131" rIns="104263" bIns="52131"/>
          <a:lstStyle>
            <a:lvl1pPr marL="0" indent="0">
              <a:buNone/>
              <a:defRPr sz="1600"/>
            </a:lvl1pPr>
            <a:lvl2pPr marL="521313" indent="0">
              <a:buNone/>
              <a:defRPr sz="1300"/>
            </a:lvl2pPr>
            <a:lvl3pPr marL="1042626" indent="0">
              <a:buNone/>
              <a:defRPr sz="1100"/>
            </a:lvl3pPr>
            <a:lvl4pPr marL="1563939" indent="0">
              <a:buNone/>
              <a:defRPr sz="1100"/>
            </a:lvl4pPr>
            <a:lvl5pPr marL="2085253" indent="0">
              <a:buNone/>
              <a:defRPr sz="1100"/>
            </a:lvl5pPr>
            <a:lvl6pPr marL="2606566" indent="0">
              <a:buNone/>
              <a:defRPr sz="1100"/>
            </a:lvl6pPr>
            <a:lvl7pPr marL="3127879" indent="0">
              <a:buNone/>
              <a:defRPr sz="1100"/>
            </a:lvl7pPr>
            <a:lvl8pPr marL="3649192" indent="0">
              <a:buNone/>
              <a:defRPr sz="1100"/>
            </a:lvl8pPr>
            <a:lvl9pPr marL="4170505" indent="0">
              <a:buNone/>
              <a:defRPr sz="1100"/>
            </a:lvl9pPr>
          </a:lstStyle>
          <a:p>
            <a:pPr lvl="0"/>
            <a:r>
              <a:rPr lang="zh-CN" altLang="en-US"/>
              <a:t>单击此处编辑母版文本样式</a:t>
            </a:r>
          </a:p>
        </p:txBody>
      </p:sp>
    </p:spTree>
    <p:extLst>
      <p:ext uri="{BB962C8B-B14F-4D97-AF65-F5344CB8AC3E}">
        <p14:creationId xmlns:p14="http://schemas.microsoft.com/office/powerpoint/2010/main" val="31952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4433" y="302868"/>
            <a:ext cx="9619775" cy="857823"/>
          </a:xfrm>
          <a:prstGeom prst="rect">
            <a:avLst/>
          </a:prstGeom>
        </p:spPr>
        <p:txBody>
          <a:bodyPr lIns="104263" tIns="52131" rIns="104263" bIns="52131"/>
          <a:lstStyle/>
          <a:p>
            <a:r>
              <a:rPr lang="zh-CN" altLang="en-US"/>
              <a:t>单击此处编辑母版标题样式</a:t>
            </a:r>
          </a:p>
        </p:txBody>
      </p:sp>
      <p:sp>
        <p:nvSpPr>
          <p:cNvPr id="3" name="内容占位符 2"/>
          <p:cNvSpPr>
            <a:spLocks noGrp="1"/>
          </p:cNvSpPr>
          <p:nvPr>
            <p:ph idx="1"/>
          </p:nvPr>
        </p:nvSpPr>
        <p:spPr>
          <a:xfrm>
            <a:off x="534433" y="1319997"/>
            <a:ext cx="9619775" cy="5435799"/>
          </a:xfrm>
          <a:prstGeom prst="rect">
            <a:avLst/>
          </a:prstGeom>
        </p:spPr>
        <p:txBody>
          <a:bodyPr lIns="104263" tIns="52131" rIns="104263" bIns="5213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4323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493322" y="672255"/>
            <a:ext cx="9701994" cy="635490"/>
          </a:xfrm>
          <a:prstGeom prst="rect">
            <a:avLst/>
          </a:prstGeom>
        </p:spPr>
        <p:txBody>
          <a:bodyPr lIns="99538" tIns="49769" rIns="99538" bIns="49769"/>
          <a:lstStyle/>
          <a:p>
            <a:r>
              <a:rPr lang="zh-CN" altLang="en-US"/>
              <a:t>单击此处编辑母版标题样式</a:t>
            </a:r>
          </a:p>
        </p:txBody>
      </p:sp>
      <p:sp>
        <p:nvSpPr>
          <p:cNvPr id="3" name="日期占位符 2"/>
          <p:cNvSpPr>
            <a:spLocks noGrp="1"/>
          </p:cNvSpPr>
          <p:nvPr>
            <p:ph type="dt" sz="half" idx="10"/>
          </p:nvPr>
        </p:nvSpPr>
        <p:spPr>
          <a:xfrm>
            <a:off x="6577624" y="7058660"/>
            <a:ext cx="4111015" cy="504190"/>
          </a:xfrm>
          <a:prstGeom prst="rect">
            <a:avLst/>
          </a:prstGeom>
        </p:spPr>
        <p:txBody>
          <a:bodyPr lIns="99538" tIns="49769" rIns="99538" bIns="49769"/>
          <a:lstStyle>
            <a:lvl1pPr>
              <a:defRPr/>
            </a:lvl1pPr>
          </a:lstStyle>
          <a:p>
            <a:r>
              <a:rPr lang="zh-SG" altLang="en-GB"/>
              <a:t>Quick Presentation Toolkit</a:t>
            </a:r>
            <a:endParaRPr lang="en-US" altLang="zh-SG"/>
          </a:p>
        </p:txBody>
      </p:sp>
      <p:sp>
        <p:nvSpPr>
          <p:cNvPr id="5" name="灯片编号占位符 4"/>
          <p:cNvSpPr>
            <a:spLocks noGrp="1"/>
          </p:cNvSpPr>
          <p:nvPr>
            <p:ph type="sldNum" sz="quarter" idx="12"/>
          </p:nvPr>
        </p:nvSpPr>
        <p:spPr>
          <a:xfrm>
            <a:off x="4111016" y="7041155"/>
            <a:ext cx="2466609" cy="521697"/>
          </a:xfrm>
          <a:prstGeom prst="rect">
            <a:avLst/>
          </a:prstGeom>
        </p:spPr>
        <p:txBody>
          <a:bodyPr lIns="99538" tIns="49769" rIns="99538" bIns="49769"/>
          <a:lstStyle>
            <a:lvl1pPr>
              <a:defRPr/>
            </a:lvl1pPr>
          </a:lstStyle>
          <a:p>
            <a:fld id="{8D42E68B-2587-47C1-9D71-9BA1A1F227C0}" type="slidenum">
              <a:rPr lang="zh-SG" altLang="en-US"/>
              <a:pPr/>
              <a:t>‹#›</a:t>
            </a:fld>
            <a:br>
              <a:rPr lang="en-US" altLang="zh-SG" dirty="0"/>
            </a:br>
            <a:endParaRPr lang="en-US" altLang="zh-SG" sz="900" dirty="0"/>
          </a:p>
        </p:txBody>
      </p:sp>
    </p:spTree>
    <p:extLst>
      <p:ext uri="{BB962C8B-B14F-4D97-AF65-F5344CB8AC3E}">
        <p14:creationId xmlns:p14="http://schemas.microsoft.com/office/powerpoint/2010/main" val="328247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jp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jp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1.jpg"/><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black">
          <a:xfrm>
            <a:off x="7967755" y="7072747"/>
            <a:ext cx="1603296" cy="203077"/>
          </a:xfrm>
          <a:prstGeom prst="rect">
            <a:avLst/>
          </a:prstGeom>
          <a:noFill/>
          <a:ln>
            <a:noFill/>
          </a:ln>
          <a:extLst/>
        </p:spPr>
        <p:txBody>
          <a:bodyPr lIns="104986" tIns="52495" rIns="104986" bIns="52495"/>
          <a:lstStyle>
            <a:lvl1pPr>
              <a:defRPr sz="1200">
                <a:solidFill>
                  <a:schemeClr val="tx1"/>
                </a:solidFill>
                <a:latin typeface="Arial" panose="020B0604020202020204" pitchFamily="34" charset="0"/>
                <a:ea typeface="MS PGothic" panose="020B0600070205080204" pitchFamily="34" charset="-128"/>
              </a:defRPr>
            </a:lvl1pPr>
            <a:lvl2pPr marL="742950" indent="-285750">
              <a:defRPr sz="1200">
                <a:solidFill>
                  <a:schemeClr val="tx1"/>
                </a:solidFill>
                <a:latin typeface="Arial" panose="020B0604020202020204" pitchFamily="34" charset="0"/>
                <a:ea typeface="MS PGothic" panose="020B0600070205080204" pitchFamily="34" charset="-128"/>
              </a:defRPr>
            </a:lvl2pPr>
            <a:lvl3pPr marL="1143000" indent="-228600">
              <a:defRPr sz="1200">
                <a:solidFill>
                  <a:schemeClr val="tx1"/>
                </a:solidFill>
                <a:latin typeface="Arial" panose="020B0604020202020204" pitchFamily="34" charset="0"/>
                <a:ea typeface="MS PGothic" panose="020B0600070205080204" pitchFamily="34" charset="-128"/>
              </a:defRPr>
            </a:lvl3pPr>
            <a:lvl4pPr marL="1600200" indent="-228600">
              <a:defRPr sz="1200">
                <a:solidFill>
                  <a:schemeClr val="tx1"/>
                </a:solidFill>
                <a:latin typeface="Arial" panose="020B0604020202020204" pitchFamily="34" charset="0"/>
                <a:ea typeface="MS PGothic" panose="020B0600070205080204" pitchFamily="34" charset="-128"/>
              </a:defRPr>
            </a:lvl4pPr>
            <a:lvl5pPr marL="2057400" indent="-22860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zh-CN" sz="800" b="0" kern="1200" dirty="0">
                <a:solidFill>
                  <a:schemeClr val="tx1">
                    <a:lumMod val="75000"/>
                    <a:lumOff val="25000"/>
                  </a:schemeClr>
                </a:solidFill>
                <a:latin typeface="+mj-ea"/>
                <a:ea typeface="+mj-ea"/>
                <a:cs typeface="+mn-cs"/>
              </a:rPr>
              <a:t>© 2014 </a:t>
            </a:r>
            <a:r>
              <a:rPr lang="en-US" altLang="zh-CN" sz="800" b="0" kern="1200" dirty="0" err="1">
                <a:solidFill>
                  <a:schemeClr val="tx1">
                    <a:lumMod val="75000"/>
                    <a:lumOff val="25000"/>
                  </a:schemeClr>
                </a:solidFill>
                <a:latin typeface="+mj-ea"/>
                <a:ea typeface="+mj-ea"/>
                <a:cs typeface="+mn-cs"/>
              </a:rPr>
              <a:t>Gvitech</a:t>
            </a:r>
            <a:r>
              <a:rPr lang="en-US" altLang="zh-CN" sz="800" b="0" kern="1200" dirty="0">
                <a:solidFill>
                  <a:schemeClr val="tx1">
                    <a:lumMod val="75000"/>
                    <a:lumOff val="25000"/>
                  </a:schemeClr>
                </a:solidFill>
                <a:latin typeface="+mj-ea"/>
                <a:ea typeface="+mj-ea"/>
                <a:cs typeface="+mn-cs"/>
              </a:rPr>
              <a:t> Corporation</a:t>
            </a:r>
          </a:p>
        </p:txBody>
      </p:sp>
    </p:spTree>
    <p:extLst>
      <p:ext uri="{BB962C8B-B14F-4D97-AF65-F5344CB8AC3E}">
        <p14:creationId xmlns:p14="http://schemas.microsoft.com/office/powerpoint/2010/main" val="89994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877" r:id="rId9"/>
    <p:sldLayoutId id="2147483878" r:id="rId10"/>
    <p:sldLayoutId id="2147483879" r:id="rId11"/>
    <p:sldLayoutId id="2147483880" r:id="rId12"/>
    <p:sldLayoutId id="2147483881" r:id="rId13"/>
  </p:sldLayoutIdLst>
  <p:hf sldNum="0" hdr="0" ftr="0" dt="0"/>
  <p:txStyles>
    <p:titleStyle>
      <a:lvl1pPr algn="l" defTabSz="1042626" rtl="0" eaLnBrk="1" latinLnBrk="0" hangingPunct="1">
        <a:spcBef>
          <a:spcPct val="0"/>
        </a:spcBef>
        <a:buNone/>
        <a:defRPr sz="4100" b="1" i="0" kern="1200" baseline="0">
          <a:solidFill>
            <a:schemeClr val="tx1"/>
          </a:solidFill>
          <a:latin typeface="+mj-lt"/>
          <a:ea typeface="+mj-ea"/>
          <a:cs typeface="+mj-cs"/>
        </a:defRPr>
      </a:lvl1pPr>
    </p:titleStyle>
    <p:bodyStyle>
      <a:lvl1pPr marL="390985" indent="-390985" algn="l" defTabSz="1042626" rtl="0" eaLnBrk="1" latinLnBrk="0" hangingPunct="1">
        <a:spcBef>
          <a:spcPct val="20000"/>
        </a:spcBef>
        <a:buFont typeface="Arial" pitchFamily="34" charset="0"/>
        <a:buChar char="•"/>
        <a:defRPr sz="2900" kern="1200">
          <a:solidFill>
            <a:schemeClr val="tx1"/>
          </a:solidFill>
          <a:latin typeface="+mn-lt"/>
          <a:ea typeface="+mn-ea"/>
          <a:cs typeface="+mn-cs"/>
        </a:defRPr>
      </a:lvl1pPr>
      <a:lvl2pPr marL="847134" indent="-325820"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1303282" indent="-260657" algn="l" defTabSz="1042626"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824596" indent="-260657" algn="l" defTabSz="1042626"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345910" indent="-260657" algn="l" defTabSz="1042626"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867223"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536"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850"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1162"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42626" rtl="0" eaLnBrk="1" latinLnBrk="0" hangingPunct="1">
        <a:defRPr sz="2100" kern="1200">
          <a:solidFill>
            <a:schemeClr val="tx1"/>
          </a:solidFill>
          <a:latin typeface="+mn-lt"/>
          <a:ea typeface="+mn-ea"/>
          <a:cs typeface="+mn-cs"/>
        </a:defRPr>
      </a:lvl1pPr>
      <a:lvl2pPr marL="521313" algn="l" defTabSz="1042626" rtl="0" eaLnBrk="1" latinLnBrk="0" hangingPunct="1">
        <a:defRPr sz="2100" kern="1200">
          <a:solidFill>
            <a:schemeClr val="tx1"/>
          </a:solidFill>
          <a:latin typeface="+mn-lt"/>
          <a:ea typeface="+mn-ea"/>
          <a:cs typeface="+mn-cs"/>
        </a:defRPr>
      </a:lvl2pPr>
      <a:lvl3pPr marL="1042626" algn="l" defTabSz="1042626" rtl="0" eaLnBrk="1" latinLnBrk="0" hangingPunct="1">
        <a:defRPr sz="2100" kern="1200">
          <a:solidFill>
            <a:schemeClr val="tx1"/>
          </a:solidFill>
          <a:latin typeface="+mn-lt"/>
          <a:ea typeface="+mn-ea"/>
          <a:cs typeface="+mn-cs"/>
        </a:defRPr>
      </a:lvl3pPr>
      <a:lvl4pPr marL="1563939" algn="l" defTabSz="1042626" rtl="0" eaLnBrk="1" latinLnBrk="0" hangingPunct="1">
        <a:defRPr sz="2100" kern="1200">
          <a:solidFill>
            <a:schemeClr val="tx1"/>
          </a:solidFill>
          <a:latin typeface="+mn-lt"/>
          <a:ea typeface="+mn-ea"/>
          <a:cs typeface="+mn-cs"/>
        </a:defRPr>
      </a:lvl4pPr>
      <a:lvl5pPr marL="2085253" algn="l" defTabSz="1042626" rtl="0" eaLnBrk="1" latinLnBrk="0" hangingPunct="1">
        <a:defRPr sz="2100" kern="1200">
          <a:solidFill>
            <a:schemeClr val="tx1"/>
          </a:solidFill>
          <a:latin typeface="+mn-lt"/>
          <a:ea typeface="+mn-ea"/>
          <a:cs typeface="+mn-cs"/>
        </a:defRPr>
      </a:lvl5pPr>
      <a:lvl6pPr marL="2606566" algn="l" defTabSz="1042626" rtl="0" eaLnBrk="1" latinLnBrk="0" hangingPunct="1">
        <a:defRPr sz="2100" kern="1200">
          <a:solidFill>
            <a:schemeClr val="tx1"/>
          </a:solidFill>
          <a:latin typeface="+mn-lt"/>
          <a:ea typeface="+mn-ea"/>
          <a:cs typeface="+mn-cs"/>
        </a:defRPr>
      </a:lvl6pPr>
      <a:lvl7pPr marL="3127879" algn="l" defTabSz="1042626" rtl="0" eaLnBrk="1" latinLnBrk="0" hangingPunct="1">
        <a:defRPr sz="2100" kern="1200">
          <a:solidFill>
            <a:schemeClr val="tx1"/>
          </a:solidFill>
          <a:latin typeface="+mn-lt"/>
          <a:ea typeface="+mn-ea"/>
          <a:cs typeface="+mn-cs"/>
        </a:defRPr>
      </a:lvl7pPr>
      <a:lvl8pPr marL="3649192" algn="l" defTabSz="1042626" rtl="0" eaLnBrk="1" latinLnBrk="0" hangingPunct="1">
        <a:defRPr sz="2100" kern="1200">
          <a:solidFill>
            <a:schemeClr val="tx1"/>
          </a:solidFill>
          <a:latin typeface="+mn-lt"/>
          <a:ea typeface="+mn-ea"/>
          <a:cs typeface="+mn-cs"/>
        </a:defRPr>
      </a:lvl8pPr>
      <a:lvl9pPr marL="4170505" algn="l" defTabSz="104262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black">
          <a:xfrm>
            <a:off x="7967755" y="7072747"/>
            <a:ext cx="1603296" cy="203077"/>
          </a:xfrm>
          <a:prstGeom prst="rect">
            <a:avLst/>
          </a:prstGeom>
          <a:noFill/>
          <a:ln>
            <a:noFill/>
          </a:ln>
          <a:extLst/>
        </p:spPr>
        <p:txBody>
          <a:bodyPr lIns="104986" tIns="52495" rIns="104986" bIns="52495"/>
          <a:lstStyle>
            <a:lvl1pPr>
              <a:defRPr sz="1200">
                <a:solidFill>
                  <a:schemeClr val="tx1"/>
                </a:solidFill>
                <a:latin typeface="Arial" panose="020B0604020202020204" pitchFamily="34" charset="0"/>
                <a:ea typeface="MS PGothic" panose="020B0600070205080204" pitchFamily="34" charset="-128"/>
              </a:defRPr>
            </a:lvl1pPr>
            <a:lvl2pPr marL="742950" indent="-285750">
              <a:defRPr sz="1200">
                <a:solidFill>
                  <a:schemeClr val="tx1"/>
                </a:solidFill>
                <a:latin typeface="Arial" panose="020B0604020202020204" pitchFamily="34" charset="0"/>
                <a:ea typeface="MS PGothic" panose="020B0600070205080204" pitchFamily="34" charset="-128"/>
              </a:defRPr>
            </a:lvl2pPr>
            <a:lvl3pPr marL="1143000" indent="-228600">
              <a:defRPr sz="1200">
                <a:solidFill>
                  <a:schemeClr val="tx1"/>
                </a:solidFill>
                <a:latin typeface="Arial" panose="020B0604020202020204" pitchFamily="34" charset="0"/>
                <a:ea typeface="MS PGothic" panose="020B0600070205080204" pitchFamily="34" charset="-128"/>
              </a:defRPr>
            </a:lvl3pPr>
            <a:lvl4pPr marL="1600200" indent="-228600">
              <a:defRPr sz="1200">
                <a:solidFill>
                  <a:schemeClr val="tx1"/>
                </a:solidFill>
                <a:latin typeface="Arial" panose="020B0604020202020204" pitchFamily="34" charset="0"/>
                <a:ea typeface="MS PGothic" panose="020B0600070205080204" pitchFamily="34" charset="-128"/>
              </a:defRPr>
            </a:lvl4pPr>
            <a:lvl5pPr marL="2057400" indent="-22860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a:defRPr/>
            </a:pPr>
            <a:r>
              <a:rPr lang="en-US" altLang="zh-CN" sz="800" dirty="0">
                <a:solidFill>
                  <a:prstClr val="black">
                    <a:lumMod val="75000"/>
                    <a:lumOff val="25000"/>
                  </a:prstClr>
                </a:solidFill>
                <a:latin typeface="微软雅黑"/>
                <a:ea typeface="微软雅黑"/>
              </a:rPr>
              <a:t>© 2014 IBM Corporation</a:t>
            </a:r>
          </a:p>
        </p:txBody>
      </p:sp>
    </p:spTree>
    <p:extLst>
      <p:ext uri="{BB962C8B-B14F-4D97-AF65-F5344CB8AC3E}">
        <p14:creationId xmlns:p14="http://schemas.microsoft.com/office/powerpoint/2010/main" val="28319254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ftr="0" dt="0"/>
  <p:txStyles>
    <p:titleStyle>
      <a:lvl1pPr algn="l" defTabSz="1042626" rtl="0" eaLnBrk="1" latinLnBrk="0" hangingPunct="1">
        <a:spcBef>
          <a:spcPct val="0"/>
        </a:spcBef>
        <a:buNone/>
        <a:defRPr sz="4100" b="1" i="0" kern="1200" baseline="0">
          <a:solidFill>
            <a:schemeClr val="tx1"/>
          </a:solidFill>
          <a:latin typeface="+mj-lt"/>
          <a:ea typeface="+mj-ea"/>
          <a:cs typeface="+mj-cs"/>
        </a:defRPr>
      </a:lvl1pPr>
    </p:titleStyle>
    <p:bodyStyle>
      <a:lvl1pPr marL="390985" indent="-390985" algn="l" defTabSz="1042626" rtl="0" eaLnBrk="1" latinLnBrk="0" hangingPunct="1">
        <a:spcBef>
          <a:spcPct val="20000"/>
        </a:spcBef>
        <a:buFont typeface="Arial" pitchFamily="34" charset="0"/>
        <a:buChar char="•"/>
        <a:defRPr sz="2900" kern="1200">
          <a:solidFill>
            <a:schemeClr val="tx1"/>
          </a:solidFill>
          <a:latin typeface="+mn-lt"/>
          <a:ea typeface="+mn-ea"/>
          <a:cs typeface="+mn-cs"/>
        </a:defRPr>
      </a:lvl1pPr>
      <a:lvl2pPr marL="847134" indent="-325820"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1303282" indent="-260657" algn="l" defTabSz="1042626"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824596" indent="-260657" algn="l" defTabSz="1042626"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345910" indent="-260657" algn="l" defTabSz="1042626"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867223"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536"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850"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1162"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42626" rtl="0" eaLnBrk="1" latinLnBrk="0" hangingPunct="1">
        <a:defRPr sz="2100" kern="1200">
          <a:solidFill>
            <a:schemeClr val="tx1"/>
          </a:solidFill>
          <a:latin typeface="+mn-lt"/>
          <a:ea typeface="+mn-ea"/>
          <a:cs typeface="+mn-cs"/>
        </a:defRPr>
      </a:lvl1pPr>
      <a:lvl2pPr marL="521313" algn="l" defTabSz="1042626" rtl="0" eaLnBrk="1" latinLnBrk="0" hangingPunct="1">
        <a:defRPr sz="2100" kern="1200">
          <a:solidFill>
            <a:schemeClr val="tx1"/>
          </a:solidFill>
          <a:latin typeface="+mn-lt"/>
          <a:ea typeface="+mn-ea"/>
          <a:cs typeface="+mn-cs"/>
        </a:defRPr>
      </a:lvl2pPr>
      <a:lvl3pPr marL="1042626" algn="l" defTabSz="1042626" rtl="0" eaLnBrk="1" latinLnBrk="0" hangingPunct="1">
        <a:defRPr sz="2100" kern="1200">
          <a:solidFill>
            <a:schemeClr val="tx1"/>
          </a:solidFill>
          <a:latin typeface="+mn-lt"/>
          <a:ea typeface="+mn-ea"/>
          <a:cs typeface="+mn-cs"/>
        </a:defRPr>
      </a:lvl3pPr>
      <a:lvl4pPr marL="1563939" algn="l" defTabSz="1042626" rtl="0" eaLnBrk="1" latinLnBrk="0" hangingPunct="1">
        <a:defRPr sz="2100" kern="1200">
          <a:solidFill>
            <a:schemeClr val="tx1"/>
          </a:solidFill>
          <a:latin typeface="+mn-lt"/>
          <a:ea typeface="+mn-ea"/>
          <a:cs typeface="+mn-cs"/>
        </a:defRPr>
      </a:lvl4pPr>
      <a:lvl5pPr marL="2085253" algn="l" defTabSz="1042626" rtl="0" eaLnBrk="1" latinLnBrk="0" hangingPunct="1">
        <a:defRPr sz="2100" kern="1200">
          <a:solidFill>
            <a:schemeClr val="tx1"/>
          </a:solidFill>
          <a:latin typeface="+mn-lt"/>
          <a:ea typeface="+mn-ea"/>
          <a:cs typeface="+mn-cs"/>
        </a:defRPr>
      </a:lvl5pPr>
      <a:lvl6pPr marL="2606566" algn="l" defTabSz="1042626" rtl="0" eaLnBrk="1" latinLnBrk="0" hangingPunct="1">
        <a:defRPr sz="2100" kern="1200">
          <a:solidFill>
            <a:schemeClr val="tx1"/>
          </a:solidFill>
          <a:latin typeface="+mn-lt"/>
          <a:ea typeface="+mn-ea"/>
          <a:cs typeface="+mn-cs"/>
        </a:defRPr>
      </a:lvl6pPr>
      <a:lvl7pPr marL="3127879" algn="l" defTabSz="1042626" rtl="0" eaLnBrk="1" latinLnBrk="0" hangingPunct="1">
        <a:defRPr sz="2100" kern="1200">
          <a:solidFill>
            <a:schemeClr val="tx1"/>
          </a:solidFill>
          <a:latin typeface="+mn-lt"/>
          <a:ea typeface="+mn-ea"/>
          <a:cs typeface="+mn-cs"/>
        </a:defRPr>
      </a:lvl7pPr>
      <a:lvl8pPr marL="3649192" algn="l" defTabSz="1042626" rtl="0" eaLnBrk="1" latinLnBrk="0" hangingPunct="1">
        <a:defRPr sz="2100" kern="1200">
          <a:solidFill>
            <a:schemeClr val="tx1"/>
          </a:solidFill>
          <a:latin typeface="+mn-lt"/>
          <a:ea typeface="+mn-ea"/>
          <a:cs typeface="+mn-cs"/>
        </a:defRPr>
      </a:lvl8pPr>
      <a:lvl9pPr marL="4170505" algn="l" defTabSz="104262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black">
          <a:xfrm>
            <a:off x="7967755" y="7072747"/>
            <a:ext cx="1603296" cy="203077"/>
          </a:xfrm>
          <a:prstGeom prst="rect">
            <a:avLst/>
          </a:prstGeom>
          <a:noFill/>
          <a:ln>
            <a:noFill/>
          </a:ln>
          <a:extLst/>
        </p:spPr>
        <p:txBody>
          <a:bodyPr lIns="104986" tIns="52495" rIns="104986" bIns="52495"/>
          <a:lstStyle>
            <a:lvl1pPr>
              <a:defRPr sz="1200">
                <a:solidFill>
                  <a:schemeClr val="tx1"/>
                </a:solidFill>
                <a:latin typeface="Arial" panose="020B0604020202020204" pitchFamily="34" charset="0"/>
                <a:ea typeface="MS PGothic" panose="020B0600070205080204" pitchFamily="34" charset="-128"/>
              </a:defRPr>
            </a:lvl1pPr>
            <a:lvl2pPr marL="742950" indent="-285750">
              <a:defRPr sz="1200">
                <a:solidFill>
                  <a:schemeClr val="tx1"/>
                </a:solidFill>
                <a:latin typeface="Arial" panose="020B0604020202020204" pitchFamily="34" charset="0"/>
                <a:ea typeface="MS PGothic" panose="020B0600070205080204" pitchFamily="34" charset="-128"/>
              </a:defRPr>
            </a:lvl2pPr>
            <a:lvl3pPr marL="1143000" indent="-228600">
              <a:defRPr sz="1200">
                <a:solidFill>
                  <a:schemeClr val="tx1"/>
                </a:solidFill>
                <a:latin typeface="Arial" panose="020B0604020202020204" pitchFamily="34" charset="0"/>
                <a:ea typeface="MS PGothic" panose="020B0600070205080204" pitchFamily="34" charset="-128"/>
              </a:defRPr>
            </a:lvl3pPr>
            <a:lvl4pPr marL="1600200" indent="-228600">
              <a:defRPr sz="1200">
                <a:solidFill>
                  <a:schemeClr val="tx1"/>
                </a:solidFill>
                <a:latin typeface="Arial" panose="020B0604020202020204" pitchFamily="34" charset="0"/>
                <a:ea typeface="MS PGothic" panose="020B0600070205080204" pitchFamily="34" charset="-128"/>
              </a:defRPr>
            </a:lvl4pPr>
            <a:lvl5pPr marL="2057400" indent="-22860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a:defRPr/>
            </a:pPr>
            <a:r>
              <a:rPr lang="en-US" altLang="zh-CN" sz="800" dirty="0">
                <a:solidFill>
                  <a:prstClr val="black">
                    <a:lumMod val="75000"/>
                    <a:lumOff val="25000"/>
                  </a:prstClr>
                </a:solidFill>
                <a:latin typeface="微软雅黑"/>
                <a:ea typeface="微软雅黑"/>
              </a:rPr>
              <a:t>© 2014 IBM Corporation</a:t>
            </a:r>
          </a:p>
        </p:txBody>
      </p:sp>
    </p:spTree>
    <p:extLst>
      <p:ext uri="{BB962C8B-B14F-4D97-AF65-F5344CB8AC3E}">
        <p14:creationId xmlns:p14="http://schemas.microsoft.com/office/powerpoint/2010/main" val="202759950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Lst>
  <p:hf sldNum="0" hdr="0" ftr="0" dt="0"/>
  <p:txStyles>
    <p:titleStyle>
      <a:lvl1pPr algn="l" defTabSz="1042626" rtl="0" eaLnBrk="1" latinLnBrk="0" hangingPunct="1">
        <a:spcBef>
          <a:spcPct val="0"/>
        </a:spcBef>
        <a:buNone/>
        <a:defRPr sz="4100" b="1" i="0" kern="1200" baseline="0">
          <a:solidFill>
            <a:schemeClr val="tx1"/>
          </a:solidFill>
          <a:latin typeface="+mj-lt"/>
          <a:ea typeface="+mj-ea"/>
          <a:cs typeface="+mj-cs"/>
        </a:defRPr>
      </a:lvl1pPr>
    </p:titleStyle>
    <p:bodyStyle>
      <a:lvl1pPr marL="390985" indent="-390985" algn="l" defTabSz="1042626" rtl="0" eaLnBrk="1" latinLnBrk="0" hangingPunct="1">
        <a:spcBef>
          <a:spcPct val="20000"/>
        </a:spcBef>
        <a:buFont typeface="Arial" pitchFamily="34" charset="0"/>
        <a:buChar char="•"/>
        <a:defRPr sz="2900" kern="1200">
          <a:solidFill>
            <a:schemeClr val="tx1"/>
          </a:solidFill>
          <a:latin typeface="+mn-lt"/>
          <a:ea typeface="+mn-ea"/>
          <a:cs typeface="+mn-cs"/>
        </a:defRPr>
      </a:lvl1pPr>
      <a:lvl2pPr marL="847134" indent="-325820"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1303282" indent="-260657" algn="l" defTabSz="1042626"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824596" indent="-260657" algn="l" defTabSz="1042626"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345910" indent="-260657" algn="l" defTabSz="1042626"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867223"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536"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850"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1162"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42626" rtl="0" eaLnBrk="1" latinLnBrk="0" hangingPunct="1">
        <a:defRPr sz="2100" kern="1200">
          <a:solidFill>
            <a:schemeClr val="tx1"/>
          </a:solidFill>
          <a:latin typeface="+mn-lt"/>
          <a:ea typeface="+mn-ea"/>
          <a:cs typeface="+mn-cs"/>
        </a:defRPr>
      </a:lvl1pPr>
      <a:lvl2pPr marL="521313" algn="l" defTabSz="1042626" rtl="0" eaLnBrk="1" latinLnBrk="0" hangingPunct="1">
        <a:defRPr sz="2100" kern="1200">
          <a:solidFill>
            <a:schemeClr val="tx1"/>
          </a:solidFill>
          <a:latin typeface="+mn-lt"/>
          <a:ea typeface="+mn-ea"/>
          <a:cs typeface="+mn-cs"/>
        </a:defRPr>
      </a:lvl2pPr>
      <a:lvl3pPr marL="1042626" algn="l" defTabSz="1042626" rtl="0" eaLnBrk="1" latinLnBrk="0" hangingPunct="1">
        <a:defRPr sz="2100" kern="1200">
          <a:solidFill>
            <a:schemeClr val="tx1"/>
          </a:solidFill>
          <a:latin typeface="+mn-lt"/>
          <a:ea typeface="+mn-ea"/>
          <a:cs typeface="+mn-cs"/>
        </a:defRPr>
      </a:lvl3pPr>
      <a:lvl4pPr marL="1563939" algn="l" defTabSz="1042626" rtl="0" eaLnBrk="1" latinLnBrk="0" hangingPunct="1">
        <a:defRPr sz="2100" kern="1200">
          <a:solidFill>
            <a:schemeClr val="tx1"/>
          </a:solidFill>
          <a:latin typeface="+mn-lt"/>
          <a:ea typeface="+mn-ea"/>
          <a:cs typeface="+mn-cs"/>
        </a:defRPr>
      </a:lvl4pPr>
      <a:lvl5pPr marL="2085253" algn="l" defTabSz="1042626" rtl="0" eaLnBrk="1" latinLnBrk="0" hangingPunct="1">
        <a:defRPr sz="2100" kern="1200">
          <a:solidFill>
            <a:schemeClr val="tx1"/>
          </a:solidFill>
          <a:latin typeface="+mn-lt"/>
          <a:ea typeface="+mn-ea"/>
          <a:cs typeface="+mn-cs"/>
        </a:defRPr>
      </a:lvl5pPr>
      <a:lvl6pPr marL="2606566" algn="l" defTabSz="1042626" rtl="0" eaLnBrk="1" latinLnBrk="0" hangingPunct="1">
        <a:defRPr sz="2100" kern="1200">
          <a:solidFill>
            <a:schemeClr val="tx1"/>
          </a:solidFill>
          <a:latin typeface="+mn-lt"/>
          <a:ea typeface="+mn-ea"/>
          <a:cs typeface="+mn-cs"/>
        </a:defRPr>
      </a:lvl6pPr>
      <a:lvl7pPr marL="3127879" algn="l" defTabSz="1042626" rtl="0" eaLnBrk="1" latinLnBrk="0" hangingPunct="1">
        <a:defRPr sz="2100" kern="1200">
          <a:solidFill>
            <a:schemeClr val="tx1"/>
          </a:solidFill>
          <a:latin typeface="+mn-lt"/>
          <a:ea typeface="+mn-ea"/>
          <a:cs typeface="+mn-cs"/>
        </a:defRPr>
      </a:lvl7pPr>
      <a:lvl8pPr marL="3649192" algn="l" defTabSz="1042626" rtl="0" eaLnBrk="1" latinLnBrk="0" hangingPunct="1">
        <a:defRPr sz="2100" kern="1200">
          <a:solidFill>
            <a:schemeClr val="tx1"/>
          </a:solidFill>
          <a:latin typeface="+mn-lt"/>
          <a:ea typeface="+mn-ea"/>
          <a:cs typeface="+mn-cs"/>
        </a:defRPr>
      </a:lvl8pPr>
      <a:lvl9pPr marL="4170505" algn="l" defTabSz="104262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black">
          <a:xfrm>
            <a:off x="7967755" y="7072747"/>
            <a:ext cx="1603296" cy="203077"/>
          </a:xfrm>
          <a:prstGeom prst="rect">
            <a:avLst/>
          </a:prstGeom>
          <a:noFill/>
          <a:ln>
            <a:noFill/>
          </a:ln>
          <a:extLst/>
        </p:spPr>
        <p:txBody>
          <a:bodyPr lIns="104986" tIns="52495" rIns="104986" bIns="52495"/>
          <a:lstStyle>
            <a:lvl1pPr>
              <a:defRPr sz="1200">
                <a:solidFill>
                  <a:schemeClr val="tx1"/>
                </a:solidFill>
                <a:latin typeface="Arial" panose="020B0604020202020204" pitchFamily="34" charset="0"/>
                <a:ea typeface="MS PGothic" panose="020B0600070205080204" pitchFamily="34" charset="-128"/>
              </a:defRPr>
            </a:lvl1pPr>
            <a:lvl2pPr marL="742950" indent="-285750">
              <a:defRPr sz="1200">
                <a:solidFill>
                  <a:schemeClr val="tx1"/>
                </a:solidFill>
                <a:latin typeface="Arial" panose="020B0604020202020204" pitchFamily="34" charset="0"/>
                <a:ea typeface="MS PGothic" panose="020B0600070205080204" pitchFamily="34" charset="-128"/>
              </a:defRPr>
            </a:lvl2pPr>
            <a:lvl3pPr marL="1143000" indent="-228600">
              <a:defRPr sz="1200">
                <a:solidFill>
                  <a:schemeClr val="tx1"/>
                </a:solidFill>
                <a:latin typeface="Arial" panose="020B0604020202020204" pitchFamily="34" charset="0"/>
                <a:ea typeface="MS PGothic" panose="020B0600070205080204" pitchFamily="34" charset="-128"/>
              </a:defRPr>
            </a:lvl3pPr>
            <a:lvl4pPr marL="1600200" indent="-228600">
              <a:defRPr sz="1200">
                <a:solidFill>
                  <a:schemeClr val="tx1"/>
                </a:solidFill>
                <a:latin typeface="Arial" panose="020B0604020202020204" pitchFamily="34" charset="0"/>
                <a:ea typeface="MS PGothic" panose="020B0600070205080204" pitchFamily="34" charset="-128"/>
              </a:defRPr>
            </a:lvl4pPr>
            <a:lvl5pPr marL="2057400" indent="-22860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a:defRPr/>
            </a:pPr>
            <a:r>
              <a:rPr lang="en-US" altLang="zh-CN" sz="800" dirty="0">
                <a:solidFill>
                  <a:prstClr val="black">
                    <a:lumMod val="75000"/>
                    <a:lumOff val="25000"/>
                  </a:prstClr>
                </a:solidFill>
                <a:latin typeface="微软雅黑"/>
                <a:ea typeface="微软雅黑"/>
              </a:rPr>
              <a:t>© 2014 IBM Corporation</a:t>
            </a:r>
          </a:p>
        </p:txBody>
      </p:sp>
    </p:spTree>
    <p:extLst>
      <p:ext uri="{BB962C8B-B14F-4D97-AF65-F5344CB8AC3E}">
        <p14:creationId xmlns:p14="http://schemas.microsoft.com/office/powerpoint/2010/main" val="420883244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Lst>
  <p:hf hdr="0" ftr="0" dt="0"/>
  <p:txStyles>
    <p:titleStyle>
      <a:lvl1pPr algn="l" defTabSz="1042626" rtl="0" eaLnBrk="1" latinLnBrk="0" hangingPunct="1">
        <a:spcBef>
          <a:spcPct val="0"/>
        </a:spcBef>
        <a:buNone/>
        <a:defRPr sz="4100" b="1" i="0" kern="1200" baseline="0">
          <a:solidFill>
            <a:schemeClr val="tx1"/>
          </a:solidFill>
          <a:latin typeface="+mj-lt"/>
          <a:ea typeface="+mj-ea"/>
          <a:cs typeface="+mj-cs"/>
        </a:defRPr>
      </a:lvl1pPr>
    </p:titleStyle>
    <p:bodyStyle>
      <a:lvl1pPr marL="390985" indent="-390985" algn="l" defTabSz="1042626" rtl="0" eaLnBrk="1" latinLnBrk="0" hangingPunct="1">
        <a:spcBef>
          <a:spcPct val="20000"/>
        </a:spcBef>
        <a:buFont typeface="Arial" pitchFamily="34" charset="0"/>
        <a:buChar char="•"/>
        <a:defRPr sz="2900" kern="1200">
          <a:solidFill>
            <a:schemeClr val="tx1"/>
          </a:solidFill>
          <a:latin typeface="+mn-lt"/>
          <a:ea typeface="+mn-ea"/>
          <a:cs typeface="+mn-cs"/>
        </a:defRPr>
      </a:lvl1pPr>
      <a:lvl2pPr marL="847134" indent="-325820"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1303282" indent="-260657" algn="l" defTabSz="1042626"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824596" indent="-260657" algn="l" defTabSz="1042626"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345910" indent="-260657" algn="l" defTabSz="1042626"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867223"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536"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850"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1162" indent="-260657" algn="l" defTabSz="104262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42626" rtl="0" eaLnBrk="1" latinLnBrk="0" hangingPunct="1">
        <a:defRPr sz="2100" kern="1200">
          <a:solidFill>
            <a:schemeClr val="tx1"/>
          </a:solidFill>
          <a:latin typeface="+mn-lt"/>
          <a:ea typeface="+mn-ea"/>
          <a:cs typeface="+mn-cs"/>
        </a:defRPr>
      </a:lvl1pPr>
      <a:lvl2pPr marL="521313" algn="l" defTabSz="1042626" rtl="0" eaLnBrk="1" latinLnBrk="0" hangingPunct="1">
        <a:defRPr sz="2100" kern="1200">
          <a:solidFill>
            <a:schemeClr val="tx1"/>
          </a:solidFill>
          <a:latin typeface="+mn-lt"/>
          <a:ea typeface="+mn-ea"/>
          <a:cs typeface="+mn-cs"/>
        </a:defRPr>
      </a:lvl2pPr>
      <a:lvl3pPr marL="1042626" algn="l" defTabSz="1042626" rtl="0" eaLnBrk="1" latinLnBrk="0" hangingPunct="1">
        <a:defRPr sz="2100" kern="1200">
          <a:solidFill>
            <a:schemeClr val="tx1"/>
          </a:solidFill>
          <a:latin typeface="+mn-lt"/>
          <a:ea typeface="+mn-ea"/>
          <a:cs typeface="+mn-cs"/>
        </a:defRPr>
      </a:lvl3pPr>
      <a:lvl4pPr marL="1563939" algn="l" defTabSz="1042626" rtl="0" eaLnBrk="1" latinLnBrk="0" hangingPunct="1">
        <a:defRPr sz="2100" kern="1200">
          <a:solidFill>
            <a:schemeClr val="tx1"/>
          </a:solidFill>
          <a:latin typeface="+mn-lt"/>
          <a:ea typeface="+mn-ea"/>
          <a:cs typeface="+mn-cs"/>
        </a:defRPr>
      </a:lvl4pPr>
      <a:lvl5pPr marL="2085253" algn="l" defTabSz="1042626" rtl="0" eaLnBrk="1" latinLnBrk="0" hangingPunct="1">
        <a:defRPr sz="2100" kern="1200">
          <a:solidFill>
            <a:schemeClr val="tx1"/>
          </a:solidFill>
          <a:latin typeface="+mn-lt"/>
          <a:ea typeface="+mn-ea"/>
          <a:cs typeface="+mn-cs"/>
        </a:defRPr>
      </a:lvl5pPr>
      <a:lvl6pPr marL="2606566" algn="l" defTabSz="1042626" rtl="0" eaLnBrk="1" latinLnBrk="0" hangingPunct="1">
        <a:defRPr sz="2100" kern="1200">
          <a:solidFill>
            <a:schemeClr val="tx1"/>
          </a:solidFill>
          <a:latin typeface="+mn-lt"/>
          <a:ea typeface="+mn-ea"/>
          <a:cs typeface="+mn-cs"/>
        </a:defRPr>
      </a:lvl6pPr>
      <a:lvl7pPr marL="3127879" algn="l" defTabSz="1042626" rtl="0" eaLnBrk="1" latinLnBrk="0" hangingPunct="1">
        <a:defRPr sz="2100" kern="1200">
          <a:solidFill>
            <a:schemeClr val="tx1"/>
          </a:solidFill>
          <a:latin typeface="+mn-lt"/>
          <a:ea typeface="+mn-ea"/>
          <a:cs typeface="+mn-cs"/>
        </a:defRPr>
      </a:lvl7pPr>
      <a:lvl8pPr marL="3649192" algn="l" defTabSz="1042626" rtl="0" eaLnBrk="1" latinLnBrk="0" hangingPunct="1">
        <a:defRPr sz="2100" kern="1200">
          <a:solidFill>
            <a:schemeClr val="tx1"/>
          </a:solidFill>
          <a:latin typeface="+mn-lt"/>
          <a:ea typeface="+mn-ea"/>
          <a:cs typeface="+mn-cs"/>
        </a:defRPr>
      </a:lvl8pPr>
      <a:lvl9pPr marL="4170505" algn="l" defTabSz="104262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jpe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9.png"/><Relationship Id="rId7" Type="http://schemas.openxmlformats.org/officeDocument/2006/relationships/diagramColors" Target="../diagrams/colors10.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8.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75.jpe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67889" y="1726550"/>
            <a:ext cx="8878169" cy="1838048"/>
          </a:xfrm>
          <a:prstGeom prst="rect">
            <a:avLst/>
          </a:prstGeom>
          <a:noFill/>
        </p:spPr>
        <p:txBody>
          <a:bodyPr vert="horz" wrap="square" lIns="64622" tIns="32312" rIns="64622" bIns="32312" rtlCol="0">
            <a:spAutoFit/>
          </a:bodyPr>
          <a:lstStyle/>
          <a:p>
            <a:pPr algn="ctr">
              <a:lnSpc>
                <a:spcPct val="120000"/>
              </a:lnSpc>
            </a:pPr>
            <a:r>
              <a:rPr lang="zh-CN" altLang="en-US" sz="4800" b="1" dirty="0">
                <a:solidFill>
                  <a:schemeClr val="tx1">
                    <a:lumMod val="50000"/>
                    <a:lumOff val="50000"/>
                  </a:schemeClr>
                </a:solidFill>
                <a:latin typeface="+mj-ea"/>
                <a:ea typeface="+mj-ea"/>
              </a:rPr>
              <a:t>紫晶信息智慧园区</a:t>
            </a:r>
            <a:endParaRPr lang="en-US" altLang="zh-CN" sz="4800" b="1" dirty="0">
              <a:solidFill>
                <a:schemeClr val="tx1">
                  <a:lumMod val="50000"/>
                  <a:lumOff val="50000"/>
                </a:schemeClr>
              </a:solidFill>
              <a:latin typeface="+mj-ea"/>
              <a:ea typeface="+mj-ea"/>
            </a:endParaRPr>
          </a:p>
          <a:p>
            <a:pPr algn="ctr">
              <a:lnSpc>
                <a:spcPct val="120000"/>
              </a:lnSpc>
            </a:pPr>
            <a:r>
              <a:rPr lang="zh-CN" altLang="en-US" sz="4800" b="1" dirty="0">
                <a:solidFill>
                  <a:schemeClr val="tx1">
                    <a:lumMod val="50000"/>
                    <a:lumOff val="50000"/>
                  </a:schemeClr>
                </a:solidFill>
                <a:latin typeface="+mj-ea"/>
                <a:ea typeface="+mj-ea"/>
              </a:rPr>
              <a:t>解决方案</a:t>
            </a:r>
          </a:p>
        </p:txBody>
      </p:sp>
      <p:sp>
        <p:nvSpPr>
          <p:cNvPr id="3" name="TextBox 2"/>
          <p:cNvSpPr txBox="1"/>
          <p:nvPr/>
        </p:nvSpPr>
        <p:spPr>
          <a:xfrm>
            <a:off x="719147" y="6589737"/>
            <a:ext cx="2938817" cy="265310"/>
          </a:xfrm>
          <a:prstGeom prst="rect">
            <a:avLst/>
          </a:prstGeom>
          <a:noFill/>
        </p:spPr>
        <p:txBody>
          <a:bodyPr wrap="square" lIns="64622" tIns="32312" rIns="64622" bIns="32312" rtlCol="0">
            <a:spAutoFit/>
          </a:bodyPr>
          <a:lstStyle/>
          <a:p>
            <a:r>
              <a:rPr lang="zh-CN" altLang="en-US" sz="1300" b="1" dirty="0">
                <a:solidFill>
                  <a:schemeClr val="bg1"/>
                </a:solidFill>
              </a:rPr>
              <a:t>行业应用事业部</a:t>
            </a:r>
          </a:p>
        </p:txBody>
      </p:sp>
      <p:sp>
        <p:nvSpPr>
          <p:cNvPr id="4" name="文本框 3"/>
          <p:cNvSpPr txBox="1"/>
          <p:nvPr/>
        </p:nvSpPr>
        <p:spPr>
          <a:xfrm>
            <a:off x="-729578" y="2594135"/>
            <a:ext cx="184706" cy="415488"/>
          </a:xfrm>
          <a:prstGeom prst="rect">
            <a:avLst/>
          </a:prstGeom>
          <a:noFill/>
        </p:spPr>
        <p:txBody>
          <a:bodyPr wrap="none" lIns="91428" tIns="45715" rIns="91428" bIns="45715" rtlCol="0">
            <a:spAutoFit/>
          </a:bodyPr>
          <a:lstStyle/>
          <a:p>
            <a:endParaRPr kumimoji="1" lang="zh-CN" altLang="en-US" dirty="0"/>
          </a:p>
        </p:txBody>
      </p:sp>
      <p:sp>
        <p:nvSpPr>
          <p:cNvPr id="10" name="矩形 9"/>
          <p:cNvSpPr/>
          <p:nvPr/>
        </p:nvSpPr>
        <p:spPr>
          <a:xfrm>
            <a:off x="7501180" y="6695268"/>
            <a:ext cx="2278251" cy="743918"/>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1" name="文本框 10"/>
          <p:cNvSpPr txBox="1">
            <a:spLocks noChangeArrowheads="1"/>
          </p:cNvSpPr>
          <p:nvPr/>
        </p:nvSpPr>
        <p:spPr bwMode="auto">
          <a:xfrm>
            <a:off x="3326728" y="5627015"/>
            <a:ext cx="4462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广东紫晶信息存储技术股份有限公司</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lnSpc>
                <a:spcPct val="100000"/>
              </a:lnSpc>
              <a:spcBef>
                <a:spcPct val="0"/>
              </a:spcBef>
              <a:buFontTx/>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股票代码：</a:t>
            </a:r>
            <a:r>
              <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rPr>
              <a:t>835870</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2033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9926" y="361903"/>
            <a:ext cx="2825339" cy="538599"/>
          </a:xfrm>
          <a:prstGeom prst="rect">
            <a:avLst/>
          </a:prstGeom>
          <a:solidFill>
            <a:srgbClr val="00A1FF"/>
          </a:solidFill>
        </p:spPr>
        <p:txBody>
          <a:bodyPr wrap="square" lIns="91428" tIns="45715" rIns="91428" bIns="45715" rtlCol="0">
            <a:spAutoFit/>
          </a:bodyPr>
          <a:lstStyle/>
          <a:p>
            <a:pPr algn="ctr"/>
            <a:r>
              <a:rPr kumimoji="1" lang="zh-CN" altLang="en-US" sz="2900" dirty="0">
                <a:solidFill>
                  <a:schemeClr val="bg1"/>
                </a:solidFill>
                <a:latin typeface="微软雅黑"/>
                <a:ea typeface="微软雅黑"/>
                <a:cs typeface="微软雅黑"/>
              </a:rPr>
              <a:t>目录</a:t>
            </a:r>
            <a:r>
              <a:rPr kumimoji="1" lang="en-US" altLang="zh-CN" sz="2900" dirty="0">
                <a:solidFill>
                  <a:schemeClr val="bg1"/>
                </a:solidFill>
                <a:latin typeface="微软雅黑"/>
                <a:ea typeface="微软雅黑"/>
                <a:cs typeface="微软雅黑"/>
              </a:rPr>
              <a:t>/Content</a:t>
            </a:r>
            <a:endParaRPr kumimoji="1" lang="zh-CN" altLang="en-US" sz="2900" dirty="0">
              <a:solidFill>
                <a:schemeClr val="bg1"/>
              </a:solidFill>
              <a:latin typeface="微软雅黑"/>
              <a:ea typeface="微软雅黑"/>
              <a:cs typeface="微软雅黑"/>
            </a:endParaRPr>
          </a:p>
        </p:txBody>
      </p:sp>
      <p:sp>
        <p:nvSpPr>
          <p:cNvPr id="6" name="文本框 5"/>
          <p:cNvSpPr txBox="1"/>
          <p:nvPr/>
        </p:nvSpPr>
        <p:spPr>
          <a:xfrm>
            <a:off x="478525" y="1357451"/>
            <a:ext cx="1431298"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方案总述</a:t>
            </a:r>
            <a:endParaRPr kumimoji="1" lang="en-US" altLang="zh-CN" sz="2400" b="1" dirty="0">
              <a:solidFill>
                <a:srgbClr val="000000"/>
              </a:solidFill>
              <a:latin typeface="微软雅黑"/>
              <a:ea typeface="微软雅黑"/>
              <a:cs typeface="微软雅黑"/>
            </a:endParaRPr>
          </a:p>
        </p:txBody>
      </p:sp>
      <p:sp>
        <p:nvSpPr>
          <p:cNvPr id="7" name="文本框 6"/>
          <p:cNvSpPr txBox="1"/>
          <p:nvPr/>
        </p:nvSpPr>
        <p:spPr>
          <a:xfrm>
            <a:off x="7018932" y="1357451"/>
            <a:ext cx="2215885"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智慧应用</a:t>
            </a:r>
            <a:endParaRPr kumimoji="1" lang="en-US" altLang="zh-CN" sz="2400" b="1" dirty="0">
              <a:solidFill>
                <a:srgbClr val="000000"/>
              </a:solidFill>
              <a:latin typeface="微软雅黑"/>
              <a:ea typeface="微软雅黑"/>
              <a:cs typeface="微软雅黑"/>
            </a:endParaRPr>
          </a:p>
        </p:txBody>
      </p:sp>
      <p:sp>
        <p:nvSpPr>
          <p:cNvPr id="5" name="文本框 6"/>
          <p:cNvSpPr txBox="1"/>
          <p:nvPr/>
        </p:nvSpPr>
        <p:spPr>
          <a:xfrm>
            <a:off x="4664785" y="1357451"/>
            <a:ext cx="2472556"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数据共享平台</a:t>
            </a:r>
            <a:endParaRPr kumimoji="1" lang="en-US" altLang="zh-CN" sz="2400" b="1" dirty="0">
              <a:solidFill>
                <a:srgbClr val="000000"/>
              </a:solidFill>
              <a:latin typeface="微软雅黑"/>
              <a:ea typeface="微软雅黑"/>
              <a:cs typeface="微软雅黑"/>
            </a:endParaRPr>
          </a:p>
        </p:txBody>
      </p:sp>
      <p:sp>
        <p:nvSpPr>
          <p:cNvPr id="8" name="文本框 6"/>
          <p:cNvSpPr txBox="1"/>
          <p:nvPr/>
        </p:nvSpPr>
        <p:spPr>
          <a:xfrm>
            <a:off x="2138353" y="1357451"/>
            <a:ext cx="2491234" cy="634937"/>
          </a:xfrm>
          <a:prstGeom prst="rect">
            <a:avLst/>
          </a:prstGeom>
          <a:noFill/>
        </p:spPr>
        <p:txBody>
          <a:bodyPr wrap="square" lIns="80155" tIns="40078" rIns="80155" bIns="40078" rtlCol="0">
            <a:spAutoFit/>
          </a:bodyPr>
          <a:lstStyle>
            <a:defPPr>
              <a:defRPr lang="zh-CN"/>
            </a:defPPr>
            <a:lvl1pPr>
              <a:lnSpc>
                <a:spcPct val="150000"/>
              </a:lnSpc>
              <a:defRPr kumimoji="1" sz="2400" b="1">
                <a:solidFill>
                  <a:srgbClr val="000000"/>
                </a:solidFill>
                <a:latin typeface="微软雅黑"/>
                <a:ea typeface="微软雅黑"/>
                <a:cs typeface="微软雅黑"/>
              </a:defRPr>
            </a:lvl1pPr>
          </a:lstStyle>
          <a:p>
            <a:r>
              <a:rPr lang="zh-CN" altLang="en-US" dirty="0"/>
              <a:t>数字化设施管理</a:t>
            </a:r>
            <a:endParaRPr lang="en-US" altLang="zh-CN" dirty="0"/>
          </a:p>
        </p:txBody>
      </p:sp>
      <p:sp>
        <p:nvSpPr>
          <p:cNvPr id="9" name="文本框 5"/>
          <p:cNvSpPr txBox="1"/>
          <p:nvPr/>
        </p:nvSpPr>
        <p:spPr>
          <a:xfrm>
            <a:off x="8852936" y="1332651"/>
            <a:ext cx="2043289"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总结</a:t>
            </a:r>
            <a:endParaRPr kumimoji="1" lang="en-US" altLang="zh-CN" sz="2400" b="1" dirty="0">
              <a:solidFill>
                <a:srgbClr val="000000"/>
              </a:solidFill>
              <a:latin typeface="微软雅黑"/>
              <a:ea typeface="微软雅黑"/>
              <a:cs typeface="微软雅黑"/>
            </a:endParaRPr>
          </a:p>
        </p:txBody>
      </p:sp>
      <p:sp>
        <p:nvSpPr>
          <p:cNvPr id="11" name="矩形 10"/>
          <p:cNvSpPr/>
          <p:nvPr/>
        </p:nvSpPr>
        <p:spPr>
          <a:xfrm>
            <a:off x="2451849" y="2407896"/>
            <a:ext cx="1923386" cy="1938982"/>
          </a:xfrm>
          <a:prstGeom prst="rect">
            <a:avLst/>
          </a:prstGeom>
        </p:spPr>
        <p:txBody>
          <a:bodyPr wrap="square" lIns="91428" tIns="45715" rIns="91428" bIns="45715">
            <a:spAutoFit/>
          </a:bodyPr>
          <a:lstStyle/>
          <a:p>
            <a:pPr>
              <a:lnSpc>
                <a:spcPct val="150000"/>
              </a:lnSpc>
            </a:pPr>
            <a:r>
              <a:rPr lang="zh-CN" altLang="en-US" sz="1600" dirty="0"/>
              <a:t>数字化基础设施</a:t>
            </a:r>
            <a:endParaRPr lang="en-US" altLang="zh-CN" sz="1600" dirty="0"/>
          </a:p>
          <a:p>
            <a:pPr>
              <a:lnSpc>
                <a:spcPct val="150000"/>
              </a:lnSpc>
            </a:pPr>
            <a:endParaRPr lang="en-US" altLang="zh-CN" sz="1600" dirty="0"/>
          </a:p>
          <a:p>
            <a:pPr>
              <a:lnSpc>
                <a:spcPct val="150000"/>
              </a:lnSpc>
            </a:pPr>
            <a:r>
              <a:rPr lang="zh-CN" altLang="en-US" sz="1600" dirty="0"/>
              <a:t>标准设施类型库</a:t>
            </a:r>
            <a:endParaRPr lang="en-US" altLang="zh-CN" sz="1600" dirty="0"/>
          </a:p>
          <a:p>
            <a:pPr>
              <a:lnSpc>
                <a:spcPct val="150000"/>
              </a:lnSpc>
            </a:pPr>
            <a:endParaRPr lang="en-US" altLang="zh-CN" sz="1600" dirty="0"/>
          </a:p>
          <a:p>
            <a:pPr>
              <a:lnSpc>
                <a:spcPct val="150000"/>
              </a:lnSpc>
            </a:pPr>
            <a:r>
              <a:rPr lang="zh-CN" altLang="en-US" sz="1600" dirty="0"/>
              <a:t>设施驱动</a:t>
            </a:r>
          </a:p>
        </p:txBody>
      </p:sp>
      <p:sp>
        <p:nvSpPr>
          <p:cNvPr id="16" name="圆角矩形 15"/>
          <p:cNvSpPr/>
          <p:nvPr/>
        </p:nvSpPr>
        <p:spPr>
          <a:xfrm>
            <a:off x="2168979" y="1339046"/>
            <a:ext cx="2191265" cy="4836097"/>
          </a:xfrm>
          <a:prstGeom prst="roundRect">
            <a:avLst/>
          </a:prstGeom>
          <a:ln w="38100">
            <a:solidFill>
              <a:srgbClr val="0085D0"/>
            </a:solidFill>
            <a:prstDash val="dash"/>
          </a:ln>
        </p:spPr>
        <p:style>
          <a:lnRef idx="1">
            <a:schemeClr val="dk1"/>
          </a:lnRef>
          <a:fillRef idx="0">
            <a:schemeClr val="dk1"/>
          </a:fillRef>
          <a:effectRef idx="0">
            <a:schemeClr val="dk1"/>
          </a:effectRef>
          <a:fontRef idx="minor">
            <a:schemeClr val="tx1"/>
          </a:fontRef>
        </p:style>
        <p:txBody>
          <a:bodyPr lIns="91428" tIns="45715" rIns="91428" bIns="45715" rtlCol="0" anchor="ctr"/>
          <a:lstStyle/>
          <a:p>
            <a:pPr algn="ctr"/>
            <a:endParaRPr lang="zh-CN" altLang="en-US"/>
          </a:p>
        </p:txBody>
      </p:sp>
      <p:sp>
        <p:nvSpPr>
          <p:cNvPr id="17" name="矩形 16"/>
          <p:cNvSpPr/>
          <p:nvPr/>
        </p:nvSpPr>
        <p:spPr>
          <a:xfrm>
            <a:off x="4799694" y="2407897"/>
            <a:ext cx="1854020" cy="1938982"/>
          </a:xfrm>
          <a:prstGeom prst="rect">
            <a:avLst/>
          </a:prstGeom>
        </p:spPr>
        <p:txBody>
          <a:bodyPr wrap="square" lIns="91428" tIns="45715" rIns="91428" bIns="45715">
            <a:spAutoFit/>
          </a:bodyPr>
          <a:lstStyle/>
          <a:p>
            <a:pPr>
              <a:lnSpc>
                <a:spcPct val="150000"/>
              </a:lnSpc>
            </a:pPr>
            <a:r>
              <a:rPr lang="zh-CN" altLang="en-US" sz="1600" dirty="0"/>
              <a:t>建设思路</a:t>
            </a:r>
            <a:endParaRPr lang="en-US" altLang="zh-CN" sz="1600" dirty="0"/>
          </a:p>
          <a:p>
            <a:pPr>
              <a:lnSpc>
                <a:spcPct val="150000"/>
              </a:lnSpc>
            </a:pPr>
            <a:endParaRPr lang="en-US" altLang="zh-CN" sz="1600" dirty="0"/>
          </a:p>
          <a:p>
            <a:pPr>
              <a:lnSpc>
                <a:spcPct val="150000"/>
              </a:lnSpc>
            </a:pPr>
            <a:r>
              <a:rPr lang="zh-CN" altLang="en-US" sz="1600" dirty="0"/>
              <a:t>标准规范体系建设</a:t>
            </a:r>
            <a:endParaRPr lang="en-US" altLang="zh-CN" sz="1600" dirty="0"/>
          </a:p>
          <a:p>
            <a:pPr>
              <a:lnSpc>
                <a:spcPct val="150000"/>
              </a:lnSpc>
            </a:pPr>
            <a:endParaRPr lang="en-US" altLang="zh-CN" sz="1600" dirty="0"/>
          </a:p>
          <a:p>
            <a:pPr>
              <a:lnSpc>
                <a:spcPct val="150000"/>
              </a:lnSpc>
            </a:pPr>
            <a:r>
              <a:rPr lang="zh-CN" altLang="en-US" sz="1600" dirty="0"/>
              <a:t>系统特性</a:t>
            </a:r>
            <a:endParaRPr lang="en-US" altLang="zh-CN" sz="1600" dirty="0"/>
          </a:p>
        </p:txBody>
      </p:sp>
      <p:sp>
        <p:nvSpPr>
          <p:cNvPr id="18" name="矩形 17"/>
          <p:cNvSpPr/>
          <p:nvPr/>
        </p:nvSpPr>
        <p:spPr>
          <a:xfrm>
            <a:off x="490101" y="2407896"/>
            <a:ext cx="1738191" cy="4293473"/>
          </a:xfrm>
          <a:prstGeom prst="rect">
            <a:avLst/>
          </a:prstGeom>
        </p:spPr>
        <p:txBody>
          <a:bodyPr wrap="square" lIns="91428" tIns="45715" rIns="91428" bIns="45715">
            <a:spAutoFit/>
          </a:bodyPr>
          <a:lstStyle/>
          <a:p>
            <a:pPr>
              <a:lnSpc>
                <a:spcPct val="150000"/>
              </a:lnSpc>
            </a:pPr>
            <a:r>
              <a:rPr lang="zh-CN" altLang="en-US" sz="1400" dirty="0"/>
              <a:t>智慧园区建设规划</a:t>
            </a:r>
            <a:endParaRPr lang="en-US" altLang="zh-CN" sz="1400" dirty="0"/>
          </a:p>
          <a:p>
            <a:pPr>
              <a:lnSpc>
                <a:spcPct val="150000"/>
              </a:lnSpc>
            </a:pPr>
            <a:endParaRPr lang="en-US" altLang="zh-CN" sz="1400" dirty="0"/>
          </a:p>
          <a:p>
            <a:pPr>
              <a:lnSpc>
                <a:spcPct val="150000"/>
              </a:lnSpc>
            </a:pPr>
            <a:r>
              <a:rPr lang="zh-CN" altLang="en-US" sz="1400" dirty="0"/>
              <a:t>智慧园区建设理念</a:t>
            </a:r>
            <a:endParaRPr lang="en-US" altLang="zh-CN" sz="1400" dirty="0"/>
          </a:p>
          <a:p>
            <a:pPr>
              <a:lnSpc>
                <a:spcPct val="150000"/>
              </a:lnSpc>
            </a:pPr>
            <a:endParaRPr lang="en-US" altLang="zh-CN" sz="1400" dirty="0"/>
          </a:p>
          <a:p>
            <a:pPr>
              <a:lnSpc>
                <a:spcPct val="150000"/>
              </a:lnSpc>
            </a:pPr>
            <a:r>
              <a:rPr lang="zh-CN" altLang="en-US" sz="1400" dirty="0"/>
              <a:t>智慧园区建设目标</a:t>
            </a:r>
            <a:endParaRPr lang="en-US" altLang="zh-CN" sz="1400" dirty="0"/>
          </a:p>
          <a:p>
            <a:pPr>
              <a:lnSpc>
                <a:spcPct val="150000"/>
              </a:lnSpc>
            </a:pPr>
            <a:endParaRPr lang="en-US" altLang="zh-CN" sz="1400" dirty="0"/>
          </a:p>
          <a:p>
            <a:pPr>
              <a:lnSpc>
                <a:spcPct val="150000"/>
              </a:lnSpc>
            </a:pPr>
            <a:r>
              <a:rPr lang="zh-CN" altLang="en-US" sz="1400" dirty="0"/>
              <a:t>智慧园区建设框架</a:t>
            </a:r>
            <a:endParaRPr lang="en-US" altLang="zh-CN" sz="1400" dirty="0"/>
          </a:p>
          <a:p>
            <a:pPr>
              <a:lnSpc>
                <a:spcPct val="150000"/>
              </a:lnSpc>
            </a:pPr>
            <a:endParaRPr lang="en-US" altLang="zh-CN" sz="1400" dirty="0"/>
          </a:p>
          <a:p>
            <a:pPr>
              <a:lnSpc>
                <a:spcPct val="150000"/>
              </a:lnSpc>
            </a:pPr>
            <a:r>
              <a:rPr lang="zh-CN" altLang="en-US" sz="1400" dirty="0"/>
              <a:t>智慧园区建设核心</a:t>
            </a:r>
            <a:endParaRPr lang="en-US" altLang="zh-CN" sz="1400" dirty="0"/>
          </a:p>
          <a:p>
            <a:pPr>
              <a:lnSpc>
                <a:spcPct val="150000"/>
              </a:lnSpc>
            </a:pPr>
            <a:endParaRPr lang="en-US" altLang="zh-CN" sz="1400" dirty="0"/>
          </a:p>
          <a:p>
            <a:pPr>
              <a:lnSpc>
                <a:spcPct val="150000"/>
              </a:lnSpc>
            </a:pPr>
            <a:r>
              <a:rPr lang="zh-CN" altLang="en-US" sz="1400" dirty="0"/>
              <a:t>智慧园区建设内容</a:t>
            </a:r>
            <a:endParaRPr lang="en-US" altLang="zh-CN" sz="1400" dirty="0"/>
          </a:p>
          <a:p>
            <a:pPr>
              <a:lnSpc>
                <a:spcPct val="150000"/>
              </a:lnSpc>
            </a:pPr>
            <a:endParaRPr lang="en-US" altLang="zh-CN" sz="1400" dirty="0"/>
          </a:p>
          <a:p>
            <a:pPr>
              <a:lnSpc>
                <a:spcPct val="150000"/>
              </a:lnSpc>
            </a:pPr>
            <a:endParaRPr lang="zh-CN" altLang="en-US" sz="1400" dirty="0"/>
          </a:p>
        </p:txBody>
      </p:sp>
      <p:sp>
        <p:nvSpPr>
          <p:cNvPr id="19" name="矩形 18"/>
          <p:cNvSpPr/>
          <p:nvPr/>
        </p:nvSpPr>
        <p:spPr>
          <a:xfrm>
            <a:off x="7002596" y="2407897"/>
            <a:ext cx="1850339" cy="4293473"/>
          </a:xfrm>
          <a:prstGeom prst="rect">
            <a:avLst/>
          </a:prstGeom>
        </p:spPr>
        <p:txBody>
          <a:bodyPr wrap="square" lIns="91428" tIns="45715" rIns="91428" bIns="45715">
            <a:spAutoFit/>
          </a:bodyPr>
          <a:lstStyle/>
          <a:p>
            <a:pPr>
              <a:lnSpc>
                <a:spcPct val="150000"/>
              </a:lnSpc>
            </a:pPr>
            <a:r>
              <a:rPr lang="zh-CN" altLang="en-US" sz="1400" dirty="0"/>
              <a:t>园区门户</a:t>
            </a:r>
            <a:endParaRPr lang="en-US" altLang="zh-CN" sz="1400" dirty="0"/>
          </a:p>
          <a:p>
            <a:pPr>
              <a:lnSpc>
                <a:spcPct val="150000"/>
              </a:lnSpc>
            </a:pPr>
            <a:endParaRPr lang="en-US" altLang="zh-CN" sz="1400" dirty="0"/>
          </a:p>
          <a:p>
            <a:pPr>
              <a:lnSpc>
                <a:spcPct val="150000"/>
              </a:lnSpc>
            </a:pPr>
            <a:r>
              <a:rPr lang="zh-CN" altLang="en-US" sz="1400" dirty="0"/>
              <a:t>智能楼宇</a:t>
            </a:r>
            <a:endParaRPr lang="en-US" altLang="zh-CN" sz="1400" dirty="0"/>
          </a:p>
          <a:p>
            <a:pPr>
              <a:lnSpc>
                <a:spcPct val="150000"/>
              </a:lnSpc>
            </a:pPr>
            <a:endParaRPr lang="en-US" altLang="zh-CN" sz="1400" dirty="0"/>
          </a:p>
          <a:p>
            <a:pPr>
              <a:lnSpc>
                <a:spcPct val="150000"/>
              </a:lnSpc>
            </a:pPr>
            <a:r>
              <a:rPr lang="zh-CN" altLang="en-US" sz="1400" dirty="0"/>
              <a:t>市政管线</a:t>
            </a:r>
            <a:endParaRPr lang="en-US" altLang="zh-CN" sz="1400" dirty="0"/>
          </a:p>
          <a:p>
            <a:pPr>
              <a:lnSpc>
                <a:spcPct val="150000"/>
              </a:lnSpc>
            </a:pPr>
            <a:endParaRPr lang="en-US" altLang="zh-CN" sz="1400" dirty="0"/>
          </a:p>
          <a:p>
            <a:pPr>
              <a:lnSpc>
                <a:spcPct val="150000"/>
              </a:lnSpc>
            </a:pPr>
            <a:r>
              <a:rPr lang="zh-CN" altLang="en-US" sz="1400" dirty="0"/>
              <a:t>智慧生产</a:t>
            </a:r>
            <a:endParaRPr lang="en-US" altLang="zh-CN" sz="1400" dirty="0"/>
          </a:p>
          <a:p>
            <a:pPr>
              <a:lnSpc>
                <a:spcPct val="150000"/>
              </a:lnSpc>
            </a:pPr>
            <a:endParaRPr lang="en-US" altLang="zh-CN" sz="1400" dirty="0"/>
          </a:p>
          <a:p>
            <a:pPr>
              <a:lnSpc>
                <a:spcPct val="150000"/>
              </a:lnSpc>
            </a:pPr>
            <a:r>
              <a:rPr lang="zh-CN" altLang="en-US" sz="1400" dirty="0"/>
              <a:t>智慧交通</a:t>
            </a:r>
            <a:endParaRPr lang="en-US" altLang="zh-CN" sz="1400" dirty="0"/>
          </a:p>
          <a:p>
            <a:pPr>
              <a:lnSpc>
                <a:spcPct val="150000"/>
              </a:lnSpc>
            </a:pPr>
            <a:endParaRPr lang="en-US" altLang="zh-CN" sz="1400" dirty="0"/>
          </a:p>
          <a:p>
            <a:pPr>
              <a:lnSpc>
                <a:spcPct val="150000"/>
              </a:lnSpc>
            </a:pPr>
            <a:r>
              <a:rPr lang="zh-CN" altLang="en-US" sz="1400" dirty="0"/>
              <a:t>园区招商</a:t>
            </a:r>
            <a:endParaRPr lang="en-US" altLang="zh-CN" sz="1400" dirty="0"/>
          </a:p>
          <a:p>
            <a:pPr>
              <a:lnSpc>
                <a:spcPct val="150000"/>
              </a:lnSpc>
            </a:pPr>
            <a:endParaRPr lang="en-US" altLang="zh-CN" sz="1400" dirty="0"/>
          </a:p>
          <a:p>
            <a:pPr>
              <a:lnSpc>
                <a:spcPct val="150000"/>
              </a:lnSpc>
            </a:pPr>
            <a:r>
              <a:rPr lang="zh-CN" altLang="en-US" sz="1400" dirty="0"/>
              <a:t>应急安防</a:t>
            </a:r>
            <a:endParaRPr lang="en-US" altLang="zh-CN" sz="1400" dirty="0"/>
          </a:p>
        </p:txBody>
      </p:sp>
      <p:sp>
        <p:nvSpPr>
          <p:cNvPr id="20" name="矩形 19"/>
          <p:cNvSpPr/>
          <p:nvPr/>
        </p:nvSpPr>
        <p:spPr>
          <a:xfrm>
            <a:off x="8852936" y="2407896"/>
            <a:ext cx="1587429" cy="698707"/>
          </a:xfrm>
          <a:prstGeom prst="rect">
            <a:avLst/>
          </a:prstGeom>
        </p:spPr>
        <p:txBody>
          <a:bodyPr wrap="square" lIns="91428" tIns="45715" rIns="91428" bIns="45715">
            <a:spAutoFit/>
          </a:bodyPr>
          <a:lstStyle/>
          <a:p>
            <a:pPr>
              <a:lnSpc>
                <a:spcPct val="150000"/>
              </a:lnSpc>
            </a:pPr>
            <a:r>
              <a:rPr lang="zh-CN" altLang="en-US" sz="1400" dirty="0"/>
              <a:t>系统优势</a:t>
            </a:r>
            <a:endParaRPr lang="en-US" altLang="zh-CN" sz="1400" dirty="0"/>
          </a:p>
          <a:p>
            <a:pPr>
              <a:lnSpc>
                <a:spcPct val="150000"/>
              </a:lnSpc>
            </a:pPr>
            <a:endParaRPr lang="en-US" altLang="zh-CN" sz="1400" dirty="0"/>
          </a:p>
        </p:txBody>
      </p:sp>
      <p:sp>
        <p:nvSpPr>
          <p:cNvPr id="14" name="矩形 13"/>
          <p:cNvSpPr/>
          <p:nvPr/>
        </p:nvSpPr>
        <p:spPr>
          <a:xfrm flipV="1">
            <a:off x="8132263"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162822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extLst>
              <p:ext uri="{D42A27DB-BD31-4B8C-83A1-F6EECF244321}">
                <p14:modId xmlns:p14="http://schemas.microsoft.com/office/powerpoint/2010/main" val="1011211405"/>
              </p:ext>
            </p:extLst>
          </p:nvPr>
        </p:nvGraphicFramePr>
        <p:xfrm>
          <a:off x="164892" y="374755"/>
          <a:ext cx="10313233"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flipV="1">
            <a:off x="8132263"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325031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p:cNvGraphicFramePr/>
          <p:nvPr>
            <p:extLst>
              <p:ext uri="{D42A27DB-BD31-4B8C-83A1-F6EECF244321}">
                <p14:modId xmlns:p14="http://schemas.microsoft.com/office/powerpoint/2010/main" val="1938068507"/>
              </p:ext>
            </p:extLst>
          </p:nvPr>
        </p:nvGraphicFramePr>
        <p:xfrm>
          <a:off x="598398" y="233594"/>
          <a:ext cx="9669864" cy="6422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401010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630695" y="3342256"/>
            <a:ext cx="9258904" cy="3493988"/>
            <a:chOff x="539552" y="3356992"/>
            <a:chExt cx="7920880" cy="3168352"/>
          </a:xfrm>
        </p:grpSpPr>
        <p:sp>
          <p:nvSpPr>
            <p:cNvPr id="11" name="单圆角矩形 10"/>
            <p:cNvSpPr/>
            <p:nvPr/>
          </p:nvSpPr>
          <p:spPr>
            <a:xfrm>
              <a:off x="539552" y="3645024"/>
              <a:ext cx="1296144" cy="864096"/>
            </a:xfrm>
            <a:prstGeom prst="snipRound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ea typeface="Adobe 楷体 Std R" pitchFamily="18" charset="-122"/>
                </a:rPr>
                <a:t>Gis</a:t>
              </a:r>
              <a:r>
                <a:rPr lang="zh-CN" altLang="en-US" dirty="0">
                  <a:solidFill>
                    <a:srgbClr val="C00000"/>
                  </a:solidFill>
                  <a:ea typeface="Adobe 楷体 Std R" pitchFamily="18" charset="-122"/>
                </a:rPr>
                <a:t>数据</a:t>
              </a:r>
            </a:p>
          </p:txBody>
        </p:sp>
        <p:sp>
          <p:nvSpPr>
            <p:cNvPr id="12" name="单圆角矩形 11"/>
            <p:cNvSpPr/>
            <p:nvPr/>
          </p:nvSpPr>
          <p:spPr>
            <a:xfrm>
              <a:off x="539552" y="4653136"/>
              <a:ext cx="1296144" cy="864096"/>
            </a:xfrm>
            <a:prstGeom prst="snipRound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ea typeface="Adobe 楷体 Std R" pitchFamily="18" charset="-122"/>
                </a:rPr>
                <a:t>AutoCAD</a:t>
              </a:r>
              <a:r>
                <a:rPr lang="zh-CN" altLang="en-US" dirty="0">
                  <a:solidFill>
                    <a:srgbClr val="C00000"/>
                  </a:solidFill>
                  <a:ea typeface="Adobe 楷体 Std R" pitchFamily="18" charset="-122"/>
                </a:rPr>
                <a:t>数据</a:t>
              </a:r>
            </a:p>
          </p:txBody>
        </p:sp>
        <p:sp>
          <p:nvSpPr>
            <p:cNvPr id="13" name="单圆角矩形 12"/>
            <p:cNvSpPr/>
            <p:nvPr/>
          </p:nvSpPr>
          <p:spPr>
            <a:xfrm>
              <a:off x="539552" y="5661248"/>
              <a:ext cx="1296144" cy="864096"/>
            </a:xfrm>
            <a:prstGeom prst="snipRound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C00000"/>
                  </a:solidFill>
                  <a:ea typeface="Adobe 楷体 Std R" pitchFamily="18" charset="-122"/>
                </a:rPr>
                <a:t>外业探测表格数据</a:t>
              </a:r>
            </a:p>
          </p:txBody>
        </p:sp>
        <p:sp>
          <p:nvSpPr>
            <p:cNvPr id="14" name="右箭头 13"/>
            <p:cNvSpPr/>
            <p:nvPr/>
          </p:nvSpPr>
          <p:spPr>
            <a:xfrm>
              <a:off x="2123728" y="4869160"/>
              <a:ext cx="1152128" cy="576064"/>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1907704" y="4571836"/>
              <a:ext cx="1584176" cy="376774"/>
            </a:xfrm>
            <a:prstGeom prst="rect">
              <a:avLst/>
            </a:prstGeom>
            <a:noFill/>
          </p:spPr>
          <p:txBody>
            <a:bodyPr wrap="square" rtlCol="0">
              <a:spAutoFit/>
            </a:bodyPr>
            <a:lstStyle/>
            <a:p>
              <a:pPr algn="ctr"/>
              <a:r>
                <a:rPr lang="zh-CN" altLang="en-US" dirty="0">
                  <a:solidFill>
                    <a:srgbClr val="C00000"/>
                  </a:solidFill>
                  <a:ea typeface="Adobe 楷体 Std R" pitchFamily="18" charset="-122"/>
                </a:rPr>
                <a:t>导入工作空间</a:t>
              </a:r>
            </a:p>
          </p:txBody>
        </p:sp>
        <p:sp>
          <p:nvSpPr>
            <p:cNvPr id="17" name="单圆角矩形 16"/>
            <p:cNvSpPr/>
            <p:nvPr/>
          </p:nvSpPr>
          <p:spPr>
            <a:xfrm>
              <a:off x="3491880" y="4437112"/>
              <a:ext cx="2016224" cy="1368152"/>
            </a:xfrm>
            <a:prstGeom prst="snipRound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C00000"/>
                  </a:solidFill>
                  <a:ea typeface="Adobe 楷体 Std R" pitchFamily="18" charset="-122"/>
                </a:rPr>
                <a:t>临时数据</a:t>
              </a:r>
            </a:p>
          </p:txBody>
        </p:sp>
        <p:sp>
          <p:nvSpPr>
            <p:cNvPr id="18" name="矩形 17"/>
            <p:cNvSpPr/>
            <p:nvPr/>
          </p:nvSpPr>
          <p:spPr>
            <a:xfrm>
              <a:off x="5940152" y="3356992"/>
              <a:ext cx="2520280" cy="1584176"/>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0"/>
            <a:lstStyle/>
            <a:p>
              <a:r>
                <a:rPr lang="zh-CN" altLang="en-US" dirty="0">
                  <a:solidFill>
                    <a:srgbClr val="C00000"/>
                  </a:solidFill>
                  <a:ea typeface="Adobe 楷体 Std R" pitchFamily="18" charset="-122"/>
                </a:rPr>
                <a:t>数据处理工具</a:t>
              </a:r>
            </a:p>
          </p:txBody>
        </p:sp>
        <p:sp>
          <p:nvSpPr>
            <p:cNvPr id="19" name="右箭头 18"/>
            <p:cNvSpPr/>
            <p:nvPr/>
          </p:nvSpPr>
          <p:spPr>
            <a:xfrm rot="8486291">
              <a:off x="5274662" y="4027207"/>
              <a:ext cx="677256" cy="412063"/>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516216" y="3429000"/>
              <a:ext cx="504056" cy="43204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r>
                <a:rPr lang="zh-CN" altLang="en-US" dirty="0">
                  <a:solidFill>
                    <a:srgbClr val="C00000"/>
                  </a:solidFill>
                  <a:ea typeface="Adobe 楷体 Std R" pitchFamily="18" charset="-122"/>
                </a:rPr>
                <a:t>属性提取</a:t>
              </a:r>
            </a:p>
          </p:txBody>
        </p:sp>
        <p:sp>
          <p:nvSpPr>
            <p:cNvPr id="21" name="矩形 20"/>
            <p:cNvSpPr/>
            <p:nvPr/>
          </p:nvSpPr>
          <p:spPr>
            <a:xfrm>
              <a:off x="7092280" y="3429000"/>
              <a:ext cx="504056" cy="43204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r>
                <a:rPr lang="zh-CN" altLang="en-US" dirty="0">
                  <a:solidFill>
                    <a:srgbClr val="C00000"/>
                  </a:solidFill>
                  <a:ea typeface="Adobe 楷体 Std R" pitchFamily="18" charset="-122"/>
                </a:rPr>
                <a:t>属性拆分</a:t>
              </a:r>
            </a:p>
          </p:txBody>
        </p:sp>
        <p:sp>
          <p:nvSpPr>
            <p:cNvPr id="22" name="矩形 21"/>
            <p:cNvSpPr/>
            <p:nvPr/>
          </p:nvSpPr>
          <p:spPr>
            <a:xfrm>
              <a:off x="7668344" y="3429000"/>
              <a:ext cx="504056" cy="43204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r>
                <a:rPr lang="zh-CN" altLang="en-US" dirty="0">
                  <a:solidFill>
                    <a:srgbClr val="C00000"/>
                  </a:solidFill>
                  <a:ea typeface="Adobe 楷体 Std R" pitchFamily="18" charset="-122"/>
                </a:rPr>
                <a:t>属性计算</a:t>
              </a:r>
            </a:p>
          </p:txBody>
        </p:sp>
        <p:sp>
          <p:nvSpPr>
            <p:cNvPr id="23" name="矩形 22"/>
            <p:cNvSpPr/>
            <p:nvPr/>
          </p:nvSpPr>
          <p:spPr>
            <a:xfrm>
              <a:off x="6516216" y="3933056"/>
              <a:ext cx="648072" cy="43204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r>
                <a:rPr lang="zh-CN" altLang="en-US" dirty="0">
                  <a:solidFill>
                    <a:srgbClr val="C00000"/>
                  </a:solidFill>
                  <a:ea typeface="Adobe 楷体 Std R" pitchFamily="18" charset="-122"/>
                </a:rPr>
                <a:t>标准字段映射</a:t>
              </a:r>
            </a:p>
          </p:txBody>
        </p:sp>
        <p:sp>
          <p:nvSpPr>
            <p:cNvPr id="24" name="矩形 23"/>
            <p:cNvSpPr/>
            <p:nvPr/>
          </p:nvSpPr>
          <p:spPr>
            <a:xfrm>
              <a:off x="7236296" y="3933056"/>
              <a:ext cx="936104" cy="43204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r>
                <a:rPr lang="zh-CN" altLang="en-US" dirty="0">
                  <a:solidFill>
                    <a:srgbClr val="C00000"/>
                  </a:solidFill>
                  <a:ea typeface="Adobe 楷体 Std R" pitchFamily="18" charset="-122"/>
                </a:rPr>
                <a:t>根据空间建拓扑</a:t>
              </a:r>
            </a:p>
          </p:txBody>
        </p:sp>
        <p:sp>
          <p:nvSpPr>
            <p:cNvPr id="25" name="矩形 24"/>
            <p:cNvSpPr/>
            <p:nvPr/>
          </p:nvSpPr>
          <p:spPr>
            <a:xfrm>
              <a:off x="6516216" y="4437112"/>
              <a:ext cx="504056" cy="43204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r>
                <a:rPr lang="zh-CN" altLang="en-US" dirty="0">
                  <a:solidFill>
                    <a:srgbClr val="C00000"/>
                  </a:solidFill>
                  <a:ea typeface="Adobe 楷体 Std R" pitchFamily="18" charset="-122"/>
                </a:rPr>
                <a:t>设施指定</a:t>
              </a:r>
            </a:p>
          </p:txBody>
        </p:sp>
        <p:sp>
          <p:nvSpPr>
            <p:cNvPr id="26" name="矩形 25"/>
            <p:cNvSpPr/>
            <p:nvPr/>
          </p:nvSpPr>
          <p:spPr>
            <a:xfrm>
              <a:off x="7092280" y="4437112"/>
              <a:ext cx="504056" cy="43204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r>
                <a:rPr lang="zh-CN" altLang="en-US" dirty="0">
                  <a:solidFill>
                    <a:srgbClr val="C00000"/>
                  </a:solidFill>
                  <a:ea typeface="Adobe 楷体 Std R" pitchFamily="18" charset="-122"/>
                </a:rPr>
                <a:t>方向计算</a:t>
              </a:r>
            </a:p>
          </p:txBody>
        </p:sp>
        <p:sp>
          <p:nvSpPr>
            <p:cNvPr id="27" name="矩形 26"/>
            <p:cNvSpPr/>
            <p:nvPr/>
          </p:nvSpPr>
          <p:spPr>
            <a:xfrm>
              <a:off x="7668344" y="4437112"/>
              <a:ext cx="504056" cy="43204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solidFill>
                    <a:srgbClr val="C00000"/>
                  </a:solidFill>
                  <a:ea typeface="Adobe 楷体 Std R" pitchFamily="18" charset="-122"/>
                </a:rPr>
                <a:t>…</a:t>
              </a:r>
              <a:endParaRPr lang="zh-CN" altLang="en-US" dirty="0">
                <a:solidFill>
                  <a:srgbClr val="C00000"/>
                </a:solidFill>
                <a:ea typeface="Adobe 楷体 Std R" pitchFamily="18" charset="-122"/>
              </a:endParaRPr>
            </a:p>
          </p:txBody>
        </p:sp>
        <p:sp>
          <p:nvSpPr>
            <p:cNvPr id="28" name="右箭头 27"/>
            <p:cNvSpPr/>
            <p:nvPr/>
          </p:nvSpPr>
          <p:spPr>
            <a:xfrm rot="1252174">
              <a:off x="5571755" y="5408325"/>
              <a:ext cx="677256" cy="412063"/>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单圆角矩形 28"/>
            <p:cNvSpPr/>
            <p:nvPr/>
          </p:nvSpPr>
          <p:spPr>
            <a:xfrm>
              <a:off x="6372200" y="5157192"/>
              <a:ext cx="2016224" cy="1368152"/>
            </a:xfrm>
            <a:prstGeom prst="snipRound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C00000"/>
                  </a:solidFill>
                  <a:ea typeface="Adobe 楷体 Std R" pitchFamily="18" charset="-122"/>
                </a:rPr>
                <a:t>三维设施数据</a:t>
              </a:r>
            </a:p>
          </p:txBody>
        </p:sp>
        <p:sp>
          <p:nvSpPr>
            <p:cNvPr id="30" name="TextBox 29"/>
            <p:cNvSpPr txBox="1"/>
            <p:nvPr/>
          </p:nvSpPr>
          <p:spPr>
            <a:xfrm rot="19605986">
              <a:off x="4636155" y="3688512"/>
              <a:ext cx="1333607" cy="376774"/>
            </a:xfrm>
            <a:prstGeom prst="rect">
              <a:avLst/>
            </a:prstGeom>
            <a:noFill/>
          </p:spPr>
          <p:txBody>
            <a:bodyPr wrap="square" rtlCol="0">
              <a:spAutoFit/>
            </a:bodyPr>
            <a:lstStyle/>
            <a:p>
              <a:pPr algn="ctr"/>
              <a:r>
                <a:rPr lang="zh-CN" altLang="en-US" dirty="0">
                  <a:solidFill>
                    <a:srgbClr val="C00000"/>
                  </a:solidFill>
                  <a:ea typeface="Adobe 楷体 Std R" pitchFamily="18" charset="-122"/>
                </a:rPr>
                <a:t>数据处理</a:t>
              </a:r>
            </a:p>
          </p:txBody>
        </p:sp>
        <p:sp>
          <p:nvSpPr>
            <p:cNvPr id="31" name="TextBox 30"/>
            <p:cNvSpPr txBox="1"/>
            <p:nvPr/>
          </p:nvSpPr>
          <p:spPr>
            <a:xfrm rot="1328097">
              <a:off x="5240509" y="5914656"/>
              <a:ext cx="1333607" cy="376774"/>
            </a:xfrm>
            <a:prstGeom prst="rect">
              <a:avLst/>
            </a:prstGeom>
            <a:noFill/>
          </p:spPr>
          <p:txBody>
            <a:bodyPr wrap="square" rtlCol="0">
              <a:spAutoFit/>
            </a:bodyPr>
            <a:lstStyle/>
            <a:p>
              <a:pPr algn="ctr"/>
              <a:r>
                <a:rPr lang="zh-CN" altLang="en-US" dirty="0">
                  <a:solidFill>
                    <a:srgbClr val="C00000"/>
                  </a:solidFill>
                  <a:ea typeface="Adobe 楷体 Std R" pitchFamily="18" charset="-122"/>
                </a:rPr>
                <a:t>数据驱动</a:t>
              </a:r>
            </a:p>
          </p:txBody>
        </p:sp>
      </p:grpSp>
      <p:graphicFrame>
        <p:nvGraphicFramePr>
          <p:cNvPr id="3" name="图示 2"/>
          <p:cNvGraphicFramePr/>
          <p:nvPr>
            <p:extLst>
              <p:ext uri="{D42A27DB-BD31-4B8C-83A1-F6EECF244321}">
                <p14:modId xmlns:p14="http://schemas.microsoft.com/office/powerpoint/2010/main" val="265429027"/>
              </p:ext>
            </p:extLst>
          </p:nvPr>
        </p:nvGraphicFramePr>
        <p:xfrm>
          <a:off x="630695" y="-169847"/>
          <a:ext cx="9712518" cy="38944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 name="矩形 32"/>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504413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a:srcRect/>
          <a:stretch>
            <a:fillRect/>
          </a:stretch>
        </p:blipFill>
        <p:spPr bwMode="auto">
          <a:xfrm>
            <a:off x="250479" y="814257"/>
            <a:ext cx="3562879" cy="5808689"/>
          </a:xfrm>
          <a:prstGeom prst="rect">
            <a:avLst/>
          </a:prstGeom>
          <a:noFill/>
          <a:ln w="9525">
            <a:noFill/>
            <a:miter lim="800000"/>
            <a:headEnd/>
            <a:tailEnd/>
          </a:ln>
          <a:effectLst/>
        </p:spPr>
      </p:pic>
      <p:pic>
        <p:nvPicPr>
          <p:cNvPr id="9" name="Picture 7"/>
          <p:cNvPicPr>
            <a:picLocks noChangeAspect="1" noChangeArrowheads="1"/>
          </p:cNvPicPr>
          <p:nvPr/>
        </p:nvPicPr>
        <p:blipFill>
          <a:blip r:embed="rId3"/>
          <a:srcRect/>
          <a:stretch>
            <a:fillRect/>
          </a:stretch>
        </p:blipFill>
        <p:spPr bwMode="auto">
          <a:xfrm>
            <a:off x="1670074" y="814257"/>
            <a:ext cx="3562879" cy="5808689"/>
          </a:xfrm>
          <a:prstGeom prst="rect">
            <a:avLst/>
          </a:prstGeom>
          <a:noFill/>
          <a:ln w="9525">
            <a:noFill/>
            <a:miter lim="800000"/>
            <a:headEnd/>
            <a:tailEnd/>
          </a:ln>
          <a:effectLst/>
        </p:spPr>
      </p:pic>
      <p:pic>
        <p:nvPicPr>
          <p:cNvPr id="10" name="Picture 5"/>
          <p:cNvPicPr>
            <a:picLocks noChangeAspect="1" noChangeArrowheads="1"/>
          </p:cNvPicPr>
          <p:nvPr/>
        </p:nvPicPr>
        <p:blipFill>
          <a:blip r:embed="rId4"/>
          <a:srcRect/>
          <a:stretch>
            <a:fillRect/>
          </a:stretch>
        </p:blipFill>
        <p:spPr bwMode="auto">
          <a:xfrm>
            <a:off x="3173174" y="814257"/>
            <a:ext cx="3562879" cy="5808689"/>
          </a:xfrm>
          <a:prstGeom prst="rect">
            <a:avLst/>
          </a:prstGeom>
          <a:noFill/>
          <a:ln w="9525">
            <a:noFill/>
            <a:miter lim="800000"/>
            <a:headEnd/>
            <a:tailEnd/>
          </a:ln>
          <a:effectLst/>
        </p:spPr>
      </p:pic>
      <p:pic>
        <p:nvPicPr>
          <p:cNvPr id="11" name="Picture 2"/>
          <p:cNvPicPr>
            <a:picLocks noChangeAspect="1" noChangeArrowheads="1"/>
          </p:cNvPicPr>
          <p:nvPr/>
        </p:nvPicPr>
        <p:blipFill>
          <a:blip r:embed="rId5"/>
          <a:srcRect/>
          <a:stretch>
            <a:fillRect/>
          </a:stretch>
        </p:blipFill>
        <p:spPr bwMode="auto">
          <a:xfrm>
            <a:off x="4926791" y="814257"/>
            <a:ext cx="3562879" cy="5892721"/>
          </a:xfrm>
          <a:prstGeom prst="rect">
            <a:avLst/>
          </a:prstGeom>
          <a:noFill/>
          <a:ln w="9525">
            <a:noFill/>
            <a:miter lim="800000"/>
            <a:headEnd/>
            <a:tailEnd/>
          </a:ln>
          <a:effectLst/>
        </p:spPr>
      </p:pic>
      <p:pic>
        <p:nvPicPr>
          <p:cNvPr id="12" name="Picture 6"/>
          <p:cNvPicPr>
            <a:picLocks noChangeAspect="1" noChangeArrowheads="1"/>
          </p:cNvPicPr>
          <p:nvPr/>
        </p:nvPicPr>
        <p:blipFill>
          <a:blip r:embed="rId6"/>
          <a:srcRect/>
          <a:stretch>
            <a:fillRect/>
          </a:stretch>
        </p:blipFill>
        <p:spPr bwMode="auto">
          <a:xfrm>
            <a:off x="6930925" y="835306"/>
            <a:ext cx="3562879" cy="5808689"/>
          </a:xfrm>
          <a:prstGeom prst="rect">
            <a:avLst/>
          </a:prstGeom>
          <a:noFill/>
          <a:ln w="9525">
            <a:noFill/>
            <a:miter lim="800000"/>
            <a:headEnd/>
            <a:tailEnd/>
          </a:ln>
          <a:effectLst/>
        </p:spPr>
      </p:pic>
      <p:sp>
        <p:nvSpPr>
          <p:cNvPr id="7" name="矩形 6"/>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98979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379801"/>
            <a:ext cx="10688638" cy="492259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0" y="1339238"/>
            <a:ext cx="10688638" cy="504193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37" y="1339237"/>
            <a:ext cx="10688638" cy="5001371"/>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1" y="1339238"/>
            <a:ext cx="10688637" cy="5080151"/>
          </a:xfrm>
          <a:prstGeom prst="rect">
            <a:avLst/>
          </a:prstGeom>
          <a:noFill/>
          <a:ln w="9525">
            <a:noFill/>
            <a:miter lim="800000"/>
            <a:headEnd/>
            <a:tailEnd/>
          </a:ln>
          <a:effectLst/>
        </p:spPr>
      </p:pic>
      <p:sp>
        <p:nvSpPr>
          <p:cNvPr id="6" name="矩形 5"/>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4336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wipe(down)">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animEffect transition="in" filter="blinds(horizontal)">
                                      <p:cBhvr>
                                        <p:cTn id="23"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9926" y="361903"/>
            <a:ext cx="2825339" cy="538599"/>
          </a:xfrm>
          <a:prstGeom prst="rect">
            <a:avLst/>
          </a:prstGeom>
          <a:solidFill>
            <a:srgbClr val="00A1FF"/>
          </a:solidFill>
        </p:spPr>
        <p:txBody>
          <a:bodyPr wrap="square" lIns="91428" tIns="45715" rIns="91428" bIns="45715" rtlCol="0">
            <a:spAutoFit/>
          </a:bodyPr>
          <a:lstStyle/>
          <a:p>
            <a:pPr algn="ctr"/>
            <a:r>
              <a:rPr kumimoji="1" lang="zh-CN" altLang="en-US" sz="2900" dirty="0">
                <a:solidFill>
                  <a:schemeClr val="bg1"/>
                </a:solidFill>
                <a:latin typeface="微软雅黑"/>
                <a:ea typeface="微软雅黑"/>
                <a:cs typeface="微软雅黑"/>
              </a:rPr>
              <a:t>目录</a:t>
            </a:r>
            <a:r>
              <a:rPr kumimoji="1" lang="en-US" altLang="zh-CN" sz="2900" dirty="0">
                <a:solidFill>
                  <a:schemeClr val="bg1"/>
                </a:solidFill>
                <a:latin typeface="微软雅黑"/>
                <a:ea typeface="微软雅黑"/>
                <a:cs typeface="微软雅黑"/>
              </a:rPr>
              <a:t>/Content</a:t>
            </a:r>
            <a:endParaRPr kumimoji="1" lang="zh-CN" altLang="en-US" sz="2900" dirty="0">
              <a:solidFill>
                <a:schemeClr val="bg1"/>
              </a:solidFill>
              <a:latin typeface="微软雅黑"/>
              <a:ea typeface="微软雅黑"/>
              <a:cs typeface="微软雅黑"/>
            </a:endParaRPr>
          </a:p>
        </p:txBody>
      </p:sp>
      <p:sp>
        <p:nvSpPr>
          <p:cNvPr id="6" name="文本框 5"/>
          <p:cNvSpPr txBox="1"/>
          <p:nvPr/>
        </p:nvSpPr>
        <p:spPr>
          <a:xfrm>
            <a:off x="478525" y="1357451"/>
            <a:ext cx="1431298"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方案总述</a:t>
            </a:r>
            <a:endParaRPr kumimoji="1" lang="en-US" altLang="zh-CN" sz="2400" b="1" dirty="0">
              <a:solidFill>
                <a:srgbClr val="000000"/>
              </a:solidFill>
              <a:latin typeface="微软雅黑"/>
              <a:ea typeface="微软雅黑"/>
              <a:cs typeface="微软雅黑"/>
            </a:endParaRPr>
          </a:p>
        </p:txBody>
      </p:sp>
      <p:sp>
        <p:nvSpPr>
          <p:cNvPr id="7" name="文本框 6"/>
          <p:cNvSpPr txBox="1"/>
          <p:nvPr/>
        </p:nvSpPr>
        <p:spPr>
          <a:xfrm>
            <a:off x="7018932" y="1357451"/>
            <a:ext cx="2215885"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智慧应用</a:t>
            </a:r>
            <a:endParaRPr kumimoji="1" lang="en-US" altLang="zh-CN" sz="2400" b="1" dirty="0">
              <a:solidFill>
                <a:srgbClr val="000000"/>
              </a:solidFill>
              <a:latin typeface="微软雅黑"/>
              <a:ea typeface="微软雅黑"/>
              <a:cs typeface="微软雅黑"/>
            </a:endParaRPr>
          </a:p>
        </p:txBody>
      </p:sp>
      <p:sp>
        <p:nvSpPr>
          <p:cNvPr id="5" name="文本框 6"/>
          <p:cNvSpPr txBox="1"/>
          <p:nvPr/>
        </p:nvSpPr>
        <p:spPr>
          <a:xfrm>
            <a:off x="4664785" y="1357451"/>
            <a:ext cx="2472556"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数据共享平台</a:t>
            </a:r>
            <a:endParaRPr kumimoji="1" lang="en-US" altLang="zh-CN" sz="2400" b="1" dirty="0">
              <a:solidFill>
                <a:srgbClr val="000000"/>
              </a:solidFill>
              <a:latin typeface="微软雅黑"/>
              <a:ea typeface="微软雅黑"/>
              <a:cs typeface="微软雅黑"/>
            </a:endParaRPr>
          </a:p>
        </p:txBody>
      </p:sp>
      <p:sp>
        <p:nvSpPr>
          <p:cNvPr id="8" name="文本框 6"/>
          <p:cNvSpPr txBox="1"/>
          <p:nvPr/>
        </p:nvSpPr>
        <p:spPr>
          <a:xfrm>
            <a:off x="2138353" y="1357451"/>
            <a:ext cx="2491234" cy="634937"/>
          </a:xfrm>
          <a:prstGeom prst="rect">
            <a:avLst/>
          </a:prstGeom>
          <a:noFill/>
        </p:spPr>
        <p:txBody>
          <a:bodyPr wrap="square" lIns="80155" tIns="40078" rIns="80155" bIns="40078" rtlCol="0">
            <a:spAutoFit/>
          </a:bodyPr>
          <a:lstStyle>
            <a:defPPr>
              <a:defRPr lang="zh-CN"/>
            </a:defPPr>
            <a:lvl1pPr>
              <a:lnSpc>
                <a:spcPct val="150000"/>
              </a:lnSpc>
              <a:defRPr kumimoji="1" sz="2400" b="1">
                <a:solidFill>
                  <a:srgbClr val="000000"/>
                </a:solidFill>
                <a:latin typeface="微软雅黑"/>
                <a:ea typeface="微软雅黑"/>
                <a:cs typeface="微软雅黑"/>
              </a:defRPr>
            </a:lvl1pPr>
          </a:lstStyle>
          <a:p>
            <a:r>
              <a:rPr lang="zh-CN" altLang="en-US" dirty="0"/>
              <a:t>数字化设施管理</a:t>
            </a:r>
            <a:endParaRPr lang="en-US" altLang="zh-CN" dirty="0"/>
          </a:p>
        </p:txBody>
      </p:sp>
      <p:sp>
        <p:nvSpPr>
          <p:cNvPr id="9" name="文本框 5"/>
          <p:cNvSpPr txBox="1"/>
          <p:nvPr/>
        </p:nvSpPr>
        <p:spPr>
          <a:xfrm>
            <a:off x="8852936" y="1332651"/>
            <a:ext cx="2043289"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总结</a:t>
            </a:r>
            <a:endParaRPr kumimoji="1" lang="en-US" altLang="zh-CN" sz="2400" b="1" dirty="0">
              <a:solidFill>
                <a:srgbClr val="000000"/>
              </a:solidFill>
              <a:latin typeface="微软雅黑"/>
              <a:ea typeface="微软雅黑"/>
              <a:cs typeface="微软雅黑"/>
            </a:endParaRPr>
          </a:p>
        </p:txBody>
      </p:sp>
      <p:sp>
        <p:nvSpPr>
          <p:cNvPr id="12" name="矩形 11"/>
          <p:cNvSpPr/>
          <p:nvPr/>
        </p:nvSpPr>
        <p:spPr>
          <a:xfrm>
            <a:off x="4799694" y="2407897"/>
            <a:ext cx="1854020" cy="1938982"/>
          </a:xfrm>
          <a:prstGeom prst="rect">
            <a:avLst/>
          </a:prstGeom>
        </p:spPr>
        <p:txBody>
          <a:bodyPr wrap="square" lIns="91428" tIns="45715" rIns="91428" bIns="45715">
            <a:spAutoFit/>
          </a:bodyPr>
          <a:lstStyle/>
          <a:p>
            <a:pPr>
              <a:lnSpc>
                <a:spcPct val="150000"/>
              </a:lnSpc>
            </a:pPr>
            <a:r>
              <a:rPr lang="zh-CN" altLang="en-US" sz="1600" dirty="0"/>
              <a:t>建设思路</a:t>
            </a:r>
            <a:endParaRPr lang="en-US" altLang="zh-CN" sz="1600" dirty="0"/>
          </a:p>
          <a:p>
            <a:pPr>
              <a:lnSpc>
                <a:spcPct val="150000"/>
              </a:lnSpc>
            </a:pPr>
            <a:endParaRPr lang="en-US" altLang="zh-CN" sz="1600" dirty="0"/>
          </a:p>
          <a:p>
            <a:pPr>
              <a:lnSpc>
                <a:spcPct val="150000"/>
              </a:lnSpc>
            </a:pPr>
            <a:r>
              <a:rPr lang="zh-CN" altLang="en-US" sz="1600" dirty="0"/>
              <a:t>标准规范体系建设</a:t>
            </a:r>
            <a:endParaRPr lang="en-US" altLang="zh-CN" sz="1600" dirty="0"/>
          </a:p>
          <a:p>
            <a:pPr>
              <a:lnSpc>
                <a:spcPct val="150000"/>
              </a:lnSpc>
            </a:pPr>
            <a:endParaRPr lang="en-US" altLang="zh-CN" sz="1600" dirty="0"/>
          </a:p>
          <a:p>
            <a:pPr>
              <a:lnSpc>
                <a:spcPct val="150000"/>
              </a:lnSpc>
            </a:pPr>
            <a:r>
              <a:rPr lang="zh-CN" altLang="en-US" sz="1600" dirty="0"/>
              <a:t>系统特性</a:t>
            </a:r>
            <a:endParaRPr lang="en-US" altLang="zh-CN" sz="1600" dirty="0"/>
          </a:p>
        </p:txBody>
      </p:sp>
      <p:sp>
        <p:nvSpPr>
          <p:cNvPr id="16" name="圆角矩形 15"/>
          <p:cNvSpPr/>
          <p:nvPr/>
        </p:nvSpPr>
        <p:spPr>
          <a:xfrm>
            <a:off x="4522409" y="1339046"/>
            <a:ext cx="2191265" cy="4836097"/>
          </a:xfrm>
          <a:prstGeom prst="roundRect">
            <a:avLst/>
          </a:prstGeom>
          <a:ln w="38100">
            <a:solidFill>
              <a:srgbClr val="0085D0"/>
            </a:solidFill>
            <a:prstDash val="dash"/>
          </a:ln>
        </p:spPr>
        <p:style>
          <a:lnRef idx="1">
            <a:schemeClr val="dk1"/>
          </a:lnRef>
          <a:fillRef idx="0">
            <a:schemeClr val="dk1"/>
          </a:fillRef>
          <a:effectRef idx="0">
            <a:schemeClr val="dk1"/>
          </a:effectRef>
          <a:fontRef idx="minor">
            <a:schemeClr val="tx1"/>
          </a:fontRef>
        </p:style>
        <p:txBody>
          <a:bodyPr lIns="91428" tIns="45715" rIns="91428" bIns="45715" rtlCol="0" anchor="ctr"/>
          <a:lstStyle/>
          <a:p>
            <a:pPr algn="ctr"/>
            <a:endParaRPr lang="zh-CN" altLang="en-US"/>
          </a:p>
        </p:txBody>
      </p:sp>
      <p:sp>
        <p:nvSpPr>
          <p:cNvPr id="17" name="矩形 16"/>
          <p:cNvSpPr/>
          <p:nvPr/>
        </p:nvSpPr>
        <p:spPr>
          <a:xfrm>
            <a:off x="2451849" y="2407896"/>
            <a:ext cx="1923386" cy="1938982"/>
          </a:xfrm>
          <a:prstGeom prst="rect">
            <a:avLst/>
          </a:prstGeom>
        </p:spPr>
        <p:txBody>
          <a:bodyPr wrap="square" lIns="91428" tIns="45715" rIns="91428" bIns="45715">
            <a:spAutoFit/>
          </a:bodyPr>
          <a:lstStyle/>
          <a:p>
            <a:pPr>
              <a:lnSpc>
                <a:spcPct val="150000"/>
              </a:lnSpc>
            </a:pPr>
            <a:r>
              <a:rPr lang="zh-CN" altLang="en-US" sz="1600" dirty="0"/>
              <a:t>数字化基础设施</a:t>
            </a:r>
            <a:endParaRPr lang="en-US" altLang="zh-CN" sz="1600" dirty="0"/>
          </a:p>
          <a:p>
            <a:pPr>
              <a:lnSpc>
                <a:spcPct val="150000"/>
              </a:lnSpc>
            </a:pPr>
            <a:endParaRPr lang="en-US" altLang="zh-CN" sz="1600" dirty="0"/>
          </a:p>
          <a:p>
            <a:pPr>
              <a:lnSpc>
                <a:spcPct val="150000"/>
              </a:lnSpc>
            </a:pPr>
            <a:r>
              <a:rPr lang="zh-CN" altLang="en-US" sz="1600" dirty="0"/>
              <a:t>标准设施类型库</a:t>
            </a:r>
            <a:endParaRPr lang="en-US" altLang="zh-CN" sz="1600" dirty="0"/>
          </a:p>
          <a:p>
            <a:pPr>
              <a:lnSpc>
                <a:spcPct val="150000"/>
              </a:lnSpc>
            </a:pPr>
            <a:endParaRPr lang="en-US" altLang="zh-CN" sz="1600" dirty="0"/>
          </a:p>
          <a:p>
            <a:pPr>
              <a:lnSpc>
                <a:spcPct val="150000"/>
              </a:lnSpc>
            </a:pPr>
            <a:r>
              <a:rPr lang="zh-CN" altLang="en-US" sz="1600" dirty="0"/>
              <a:t>设施驱动</a:t>
            </a:r>
          </a:p>
        </p:txBody>
      </p:sp>
      <p:sp>
        <p:nvSpPr>
          <p:cNvPr id="18" name="矩形 17"/>
          <p:cNvSpPr/>
          <p:nvPr/>
        </p:nvSpPr>
        <p:spPr>
          <a:xfrm>
            <a:off x="490101" y="2407896"/>
            <a:ext cx="1738191" cy="4293473"/>
          </a:xfrm>
          <a:prstGeom prst="rect">
            <a:avLst/>
          </a:prstGeom>
        </p:spPr>
        <p:txBody>
          <a:bodyPr wrap="square" lIns="91428" tIns="45715" rIns="91428" bIns="45715">
            <a:spAutoFit/>
          </a:bodyPr>
          <a:lstStyle/>
          <a:p>
            <a:pPr>
              <a:lnSpc>
                <a:spcPct val="150000"/>
              </a:lnSpc>
            </a:pPr>
            <a:r>
              <a:rPr lang="zh-CN" altLang="en-US" sz="1400" dirty="0"/>
              <a:t>智慧园区建设规划</a:t>
            </a:r>
            <a:endParaRPr lang="en-US" altLang="zh-CN" sz="1400" dirty="0"/>
          </a:p>
          <a:p>
            <a:pPr>
              <a:lnSpc>
                <a:spcPct val="150000"/>
              </a:lnSpc>
            </a:pPr>
            <a:endParaRPr lang="en-US" altLang="zh-CN" sz="1400" dirty="0"/>
          </a:p>
          <a:p>
            <a:pPr>
              <a:lnSpc>
                <a:spcPct val="150000"/>
              </a:lnSpc>
            </a:pPr>
            <a:r>
              <a:rPr lang="zh-CN" altLang="en-US" sz="1400" dirty="0"/>
              <a:t>智慧园区建设理念</a:t>
            </a:r>
            <a:endParaRPr lang="en-US" altLang="zh-CN" sz="1400" dirty="0"/>
          </a:p>
          <a:p>
            <a:pPr>
              <a:lnSpc>
                <a:spcPct val="150000"/>
              </a:lnSpc>
            </a:pPr>
            <a:endParaRPr lang="en-US" altLang="zh-CN" sz="1400" dirty="0"/>
          </a:p>
          <a:p>
            <a:pPr>
              <a:lnSpc>
                <a:spcPct val="150000"/>
              </a:lnSpc>
            </a:pPr>
            <a:r>
              <a:rPr lang="zh-CN" altLang="en-US" sz="1400" dirty="0"/>
              <a:t>智慧园区建设目标</a:t>
            </a:r>
            <a:endParaRPr lang="en-US" altLang="zh-CN" sz="1400" dirty="0"/>
          </a:p>
          <a:p>
            <a:pPr>
              <a:lnSpc>
                <a:spcPct val="150000"/>
              </a:lnSpc>
            </a:pPr>
            <a:endParaRPr lang="en-US" altLang="zh-CN" sz="1400" dirty="0"/>
          </a:p>
          <a:p>
            <a:pPr>
              <a:lnSpc>
                <a:spcPct val="150000"/>
              </a:lnSpc>
            </a:pPr>
            <a:r>
              <a:rPr lang="zh-CN" altLang="en-US" sz="1400" dirty="0"/>
              <a:t>智慧园区建设框架</a:t>
            </a:r>
            <a:endParaRPr lang="en-US" altLang="zh-CN" sz="1400" dirty="0"/>
          </a:p>
          <a:p>
            <a:pPr>
              <a:lnSpc>
                <a:spcPct val="150000"/>
              </a:lnSpc>
            </a:pPr>
            <a:endParaRPr lang="en-US" altLang="zh-CN" sz="1400" dirty="0"/>
          </a:p>
          <a:p>
            <a:pPr>
              <a:lnSpc>
                <a:spcPct val="150000"/>
              </a:lnSpc>
            </a:pPr>
            <a:r>
              <a:rPr lang="zh-CN" altLang="en-US" sz="1400" dirty="0"/>
              <a:t>智慧园区建设核心</a:t>
            </a:r>
            <a:endParaRPr lang="en-US" altLang="zh-CN" sz="1400" dirty="0"/>
          </a:p>
          <a:p>
            <a:pPr>
              <a:lnSpc>
                <a:spcPct val="150000"/>
              </a:lnSpc>
            </a:pPr>
            <a:endParaRPr lang="en-US" altLang="zh-CN" sz="1400" dirty="0"/>
          </a:p>
          <a:p>
            <a:pPr>
              <a:lnSpc>
                <a:spcPct val="150000"/>
              </a:lnSpc>
            </a:pPr>
            <a:r>
              <a:rPr lang="zh-CN" altLang="en-US" sz="1400" dirty="0"/>
              <a:t>智慧园区建设内容</a:t>
            </a:r>
            <a:endParaRPr lang="en-US" altLang="zh-CN" sz="1400" dirty="0"/>
          </a:p>
          <a:p>
            <a:pPr>
              <a:lnSpc>
                <a:spcPct val="150000"/>
              </a:lnSpc>
            </a:pPr>
            <a:endParaRPr lang="en-US" altLang="zh-CN" sz="1400" dirty="0"/>
          </a:p>
          <a:p>
            <a:pPr>
              <a:lnSpc>
                <a:spcPct val="150000"/>
              </a:lnSpc>
            </a:pPr>
            <a:endParaRPr lang="zh-CN" altLang="en-US" sz="1400" dirty="0"/>
          </a:p>
        </p:txBody>
      </p:sp>
      <p:sp>
        <p:nvSpPr>
          <p:cNvPr id="19" name="矩形 18"/>
          <p:cNvSpPr/>
          <p:nvPr/>
        </p:nvSpPr>
        <p:spPr>
          <a:xfrm>
            <a:off x="7002596" y="2407897"/>
            <a:ext cx="1850339" cy="4293473"/>
          </a:xfrm>
          <a:prstGeom prst="rect">
            <a:avLst/>
          </a:prstGeom>
        </p:spPr>
        <p:txBody>
          <a:bodyPr wrap="square" lIns="91428" tIns="45715" rIns="91428" bIns="45715">
            <a:spAutoFit/>
          </a:bodyPr>
          <a:lstStyle/>
          <a:p>
            <a:pPr>
              <a:lnSpc>
                <a:spcPct val="150000"/>
              </a:lnSpc>
            </a:pPr>
            <a:r>
              <a:rPr lang="zh-CN" altLang="en-US" sz="1400" dirty="0"/>
              <a:t>园区门户</a:t>
            </a:r>
            <a:endParaRPr lang="en-US" altLang="zh-CN" sz="1400" dirty="0"/>
          </a:p>
          <a:p>
            <a:pPr>
              <a:lnSpc>
                <a:spcPct val="150000"/>
              </a:lnSpc>
            </a:pPr>
            <a:endParaRPr lang="en-US" altLang="zh-CN" sz="1400" dirty="0"/>
          </a:p>
          <a:p>
            <a:pPr>
              <a:lnSpc>
                <a:spcPct val="150000"/>
              </a:lnSpc>
            </a:pPr>
            <a:r>
              <a:rPr lang="zh-CN" altLang="en-US" sz="1400" dirty="0"/>
              <a:t>智能楼宇</a:t>
            </a:r>
            <a:endParaRPr lang="en-US" altLang="zh-CN" sz="1400" dirty="0"/>
          </a:p>
          <a:p>
            <a:pPr>
              <a:lnSpc>
                <a:spcPct val="150000"/>
              </a:lnSpc>
            </a:pPr>
            <a:endParaRPr lang="en-US" altLang="zh-CN" sz="1400" dirty="0"/>
          </a:p>
          <a:p>
            <a:pPr>
              <a:lnSpc>
                <a:spcPct val="150000"/>
              </a:lnSpc>
            </a:pPr>
            <a:r>
              <a:rPr lang="zh-CN" altLang="en-US" sz="1400" dirty="0"/>
              <a:t>市政管线</a:t>
            </a:r>
            <a:endParaRPr lang="en-US" altLang="zh-CN" sz="1400" dirty="0"/>
          </a:p>
          <a:p>
            <a:pPr>
              <a:lnSpc>
                <a:spcPct val="150000"/>
              </a:lnSpc>
            </a:pPr>
            <a:endParaRPr lang="en-US" altLang="zh-CN" sz="1400" dirty="0"/>
          </a:p>
          <a:p>
            <a:pPr>
              <a:lnSpc>
                <a:spcPct val="150000"/>
              </a:lnSpc>
            </a:pPr>
            <a:r>
              <a:rPr lang="zh-CN" altLang="en-US" sz="1400" dirty="0"/>
              <a:t>智慧生产</a:t>
            </a:r>
            <a:endParaRPr lang="en-US" altLang="zh-CN" sz="1400" dirty="0"/>
          </a:p>
          <a:p>
            <a:pPr>
              <a:lnSpc>
                <a:spcPct val="150000"/>
              </a:lnSpc>
            </a:pPr>
            <a:endParaRPr lang="en-US" altLang="zh-CN" sz="1400" dirty="0"/>
          </a:p>
          <a:p>
            <a:pPr>
              <a:lnSpc>
                <a:spcPct val="150000"/>
              </a:lnSpc>
            </a:pPr>
            <a:r>
              <a:rPr lang="zh-CN" altLang="en-US" sz="1400" dirty="0"/>
              <a:t>智慧交通</a:t>
            </a:r>
            <a:endParaRPr lang="en-US" altLang="zh-CN" sz="1400" dirty="0"/>
          </a:p>
          <a:p>
            <a:pPr>
              <a:lnSpc>
                <a:spcPct val="150000"/>
              </a:lnSpc>
            </a:pPr>
            <a:endParaRPr lang="en-US" altLang="zh-CN" sz="1400" dirty="0"/>
          </a:p>
          <a:p>
            <a:pPr>
              <a:lnSpc>
                <a:spcPct val="150000"/>
              </a:lnSpc>
            </a:pPr>
            <a:r>
              <a:rPr lang="zh-CN" altLang="en-US" sz="1400" dirty="0"/>
              <a:t>园区招商</a:t>
            </a:r>
            <a:endParaRPr lang="en-US" altLang="zh-CN" sz="1400" dirty="0"/>
          </a:p>
          <a:p>
            <a:pPr>
              <a:lnSpc>
                <a:spcPct val="150000"/>
              </a:lnSpc>
            </a:pPr>
            <a:endParaRPr lang="en-US" altLang="zh-CN" sz="1400" dirty="0"/>
          </a:p>
          <a:p>
            <a:pPr>
              <a:lnSpc>
                <a:spcPct val="150000"/>
              </a:lnSpc>
            </a:pPr>
            <a:r>
              <a:rPr lang="zh-CN" altLang="en-US" sz="1400" dirty="0"/>
              <a:t>应急安防</a:t>
            </a:r>
            <a:endParaRPr lang="en-US" altLang="zh-CN" sz="1400" dirty="0"/>
          </a:p>
        </p:txBody>
      </p:sp>
      <p:sp>
        <p:nvSpPr>
          <p:cNvPr id="20" name="矩形 19"/>
          <p:cNvSpPr/>
          <p:nvPr/>
        </p:nvSpPr>
        <p:spPr>
          <a:xfrm>
            <a:off x="8852936" y="2407896"/>
            <a:ext cx="1587429" cy="698707"/>
          </a:xfrm>
          <a:prstGeom prst="rect">
            <a:avLst/>
          </a:prstGeom>
        </p:spPr>
        <p:txBody>
          <a:bodyPr wrap="square" lIns="91428" tIns="45715" rIns="91428" bIns="45715">
            <a:spAutoFit/>
          </a:bodyPr>
          <a:lstStyle/>
          <a:p>
            <a:pPr>
              <a:lnSpc>
                <a:spcPct val="150000"/>
              </a:lnSpc>
            </a:pPr>
            <a:r>
              <a:rPr lang="zh-CN" altLang="en-US" sz="1400" dirty="0"/>
              <a:t>系统优势</a:t>
            </a:r>
            <a:endParaRPr lang="en-US" altLang="zh-CN" sz="1400" dirty="0"/>
          </a:p>
          <a:p>
            <a:pPr>
              <a:lnSpc>
                <a:spcPct val="150000"/>
              </a:lnSpc>
            </a:pPr>
            <a:endParaRPr lang="en-US" altLang="zh-CN" sz="1400" dirty="0"/>
          </a:p>
        </p:txBody>
      </p:sp>
      <p:sp>
        <p:nvSpPr>
          <p:cNvPr id="14" name="矩形 13"/>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46194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 name="图示 179"/>
          <p:cNvGraphicFramePr/>
          <p:nvPr>
            <p:extLst>
              <p:ext uri="{D42A27DB-BD31-4B8C-83A1-F6EECF244321}">
                <p14:modId xmlns:p14="http://schemas.microsoft.com/office/powerpoint/2010/main" val="3977648816"/>
              </p:ext>
            </p:extLst>
          </p:nvPr>
        </p:nvGraphicFramePr>
        <p:xfrm>
          <a:off x="3997569" y="1478569"/>
          <a:ext cx="7375808" cy="514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61"/>
          <p:cNvSpPr txBox="1">
            <a:spLocks noChangeArrowheads="1"/>
          </p:cNvSpPr>
          <p:nvPr/>
        </p:nvSpPr>
        <p:spPr bwMode="auto">
          <a:xfrm>
            <a:off x="1" y="366846"/>
            <a:ext cx="7322459" cy="6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3600" dirty="0">
                <a:latin typeface="微软雅黑" pitchFamily="34" charset="-122"/>
                <a:ea typeface="微软雅黑" pitchFamily="34" charset="-122"/>
              </a:rPr>
              <a:t>软件建设思路</a:t>
            </a:r>
          </a:p>
        </p:txBody>
      </p:sp>
      <p:graphicFrame>
        <p:nvGraphicFramePr>
          <p:cNvPr id="5" name="图示 4"/>
          <p:cNvGraphicFramePr/>
          <p:nvPr>
            <p:extLst>
              <p:ext uri="{D42A27DB-BD31-4B8C-83A1-F6EECF244321}">
                <p14:modId xmlns:p14="http://schemas.microsoft.com/office/powerpoint/2010/main" val="966668542"/>
              </p:ext>
            </p:extLst>
          </p:nvPr>
        </p:nvGraphicFramePr>
        <p:xfrm>
          <a:off x="630695" y="1319751"/>
          <a:ext cx="4241108" cy="56985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矩形 5"/>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675770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2"/>
          <p:cNvSpPr>
            <a:spLocks noChangeArrowheads="1"/>
          </p:cNvSpPr>
          <p:nvPr/>
        </p:nvSpPr>
        <p:spPr bwMode="auto">
          <a:xfrm>
            <a:off x="417490" y="4569228"/>
            <a:ext cx="9981629" cy="1351802"/>
          </a:xfrm>
          <a:prstGeom prst="rect">
            <a:avLst/>
          </a:prstGeom>
          <a:noFill/>
          <a:ln w="9525">
            <a:noFill/>
            <a:miter lim="800000"/>
            <a:headEnd/>
            <a:tailEnd/>
          </a:ln>
        </p:spPr>
        <p:txBody>
          <a:bodyPr lIns="104287" tIns="52144" rIns="104287" bIns="52144">
            <a:spAutoFit/>
          </a:bodyPr>
          <a:lstStyle/>
          <a:p>
            <a:pPr>
              <a:lnSpc>
                <a:spcPct val="150000"/>
              </a:lnSpc>
            </a:pPr>
            <a:r>
              <a:rPr lang="en-US" altLang="zh-CN" sz="2700" dirty="0">
                <a:latin typeface="微软雅黑" pitchFamily="34" charset="-122"/>
                <a:ea typeface="微软雅黑" pitchFamily="34" charset="-122"/>
              </a:rPr>
              <a:t>       </a:t>
            </a:r>
            <a:r>
              <a:rPr lang="zh-CN" altLang="zh-CN" sz="2700" dirty="0">
                <a:latin typeface="微软雅黑" pitchFamily="34" charset="-122"/>
                <a:ea typeface="微软雅黑" pitchFamily="34" charset="-122"/>
              </a:rPr>
              <a:t>在遵循和贯彻</a:t>
            </a:r>
            <a:r>
              <a:rPr lang="zh-CN" altLang="en-US" sz="2700" dirty="0">
                <a:latin typeface="微软雅黑" pitchFamily="34" charset="-122"/>
                <a:ea typeface="微软雅黑" pitchFamily="34" charset="-122"/>
              </a:rPr>
              <a:t>国家及地方</a:t>
            </a:r>
            <a:r>
              <a:rPr lang="zh-CN" altLang="zh-CN" sz="2700" dirty="0">
                <a:latin typeface="微软雅黑" pitchFamily="34" charset="-122"/>
                <a:ea typeface="微软雅黑" pitchFamily="34" charset="-122"/>
              </a:rPr>
              <a:t>标准要求的同时，</a:t>
            </a:r>
            <a:r>
              <a:rPr lang="zh-CN" altLang="en-US" sz="2700" dirty="0">
                <a:latin typeface="微软雅黑" pitchFamily="34" charset="-122"/>
                <a:ea typeface="微软雅黑" pitchFamily="34" charset="-122"/>
              </a:rPr>
              <a:t>制定数字城市建设的</a:t>
            </a:r>
            <a:r>
              <a:rPr lang="zh-CN" altLang="zh-CN" sz="2700" dirty="0">
                <a:solidFill>
                  <a:srgbClr val="FF0000"/>
                </a:solidFill>
                <a:latin typeface="微软雅黑" pitchFamily="34" charset="-122"/>
                <a:ea typeface="微软雅黑" pitchFamily="34" charset="-122"/>
              </a:rPr>
              <a:t>数据</a:t>
            </a:r>
            <a:r>
              <a:rPr lang="zh-CN" altLang="en-US" sz="2700" dirty="0">
                <a:solidFill>
                  <a:srgbClr val="FF0000"/>
                </a:solidFill>
                <a:latin typeface="微软雅黑" pitchFamily="34" charset="-122"/>
                <a:ea typeface="微软雅黑" pitchFamily="34" charset="-122"/>
              </a:rPr>
              <a:t>、应用、服务、安全</a:t>
            </a:r>
            <a:r>
              <a:rPr lang="zh-CN" altLang="zh-CN" sz="2700" dirty="0">
                <a:latin typeface="微软雅黑" pitchFamily="34" charset="-122"/>
                <a:ea typeface="微软雅黑" pitchFamily="34" charset="-122"/>
              </a:rPr>
              <a:t>的相关规范和标准。</a:t>
            </a:r>
            <a:endParaRPr lang="en-US" altLang="zh-CN" sz="2700" dirty="0">
              <a:latin typeface="微软雅黑" pitchFamily="34" charset="-122"/>
              <a:ea typeface="微软雅黑" pitchFamily="34" charset="-122"/>
            </a:endParaRPr>
          </a:p>
        </p:txBody>
      </p:sp>
      <p:graphicFrame>
        <p:nvGraphicFramePr>
          <p:cNvPr id="47" name="图示 46"/>
          <p:cNvGraphicFramePr/>
          <p:nvPr/>
        </p:nvGraphicFramePr>
        <p:xfrm>
          <a:off x="584501" y="945336"/>
          <a:ext cx="9686609" cy="325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61"/>
          <p:cNvSpPr txBox="1">
            <a:spLocks noChangeArrowheads="1"/>
          </p:cNvSpPr>
          <p:nvPr/>
        </p:nvSpPr>
        <p:spPr bwMode="auto">
          <a:xfrm>
            <a:off x="1" y="287437"/>
            <a:ext cx="7322459" cy="6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3600" dirty="0">
                <a:latin typeface="微软雅黑" pitchFamily="34" charset="-122"/>
                <a:ea typeface="微软雅黑" pitchFamily="34" charset="-122"/>
              </a:rPr>
              <a:t>标准规范体系建设</a:t>
            </a:r>
          </a:p>
        </p:txBody>
      </p:sp>
      <p:sp>
        <p:nvSpPr>
          <p:cNvPr id="6" name="矩形 5"/>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39724998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
          <p:cNvSpPr>
            <a:spLocks noChangeArrowheads="1"/>
          </p:cNvSpPr>
          <p:nvPr/>
        </p:nvSpPr>
        <p:spPr bwMode="auto">
          <a:xfrm>
            <a:off x="332160" y="1014932"/>
            <a:ext cx="9981629" cy="634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87" tIns="52144" rIns="104287" bIns="52144">
            <a:spAutoFit/>
          </a:bodyPr>
          <a:lstStyle/>
          <a:p>
            <a:pPr>
              <a:defRPr/>
            </a:pPr>
            <a:r>
              <a:rPr lang="zh-CN" altLang="zh-CN" sz="2300" b="1" dirty="0">
                <a:latin typeface="微软雅黑" pitchFamily="34" charset="-122"/>
                <a:ea typeface="微软雅黑" pitchFamily="34" charset="-122"/>
              </a:rPr>
              <a:t>数据规范</a:t>
            </a:r>
          </a:p>
          <a:p>
            <a:pPr lvl="1">
              <a:defRPr/>
            </a:pPr>
            <a:r>
              <a:rPr lang="zh-CN" altLang="zh-CN" dirty="0">
                <a:solidFill>
                  <a:schemeClr val="bg1">
                    <a:lumMod val="50000"/>
                  </a:schemeClr>
                </a:solidFill>
                <a:latin typeface="微软雅黑" pitchFamily="34" charset="-122"/>
                <a:ea typeface="微软雅黑" pitchFamily="34" charset="-122"/>
              </a:rPr>
              <a:t>《政务信息图层建设技术规范》</a:t>
            </a:r>
            <a:endParaRPr lang="zh-CN" altLang="zh-CN" sz="1400" dirty="0">
              <a:solidFill>
                <a:schemeClr val="bg1">
                  <a:lumMod val="50000"/>
                </a:schemeClr>
              </a:solidFill>
              <a:latin typeface="微软雅黑" pitchFamily="34" charset="-122"/>
              <a:ea typeface="微软雅黑" pitchFamily="34" charset="-122"/>
            </a:endParaRPr>
          </a:p>
          <a:p>
            <a:pPr lvl="1">
              <a:defRPr/>
            </a:pPr>
            <a:r>
              <a:rPr lang="zh-CN" altLang="zh-CN" dirty="0">
                <a:solidFill>
                  <a:schemeClr val="bg1">
                    <a:lumMod val="50000"/>
                  </a:schemeClr>
                </a:solidFill>
                <a:latin typeface="微软雅黑" pitchFamily="34" charset="-122"/>
                <a:ea typeface="微软雅黑" pitchFamily="34" charset="-122"/>
              </a:rPr>
              <a:t>《空间数据元数据标准》</a:t>
            </a:r>
            <a:endParaRPr lang="en-US" altLang="zh-CN" dirty="0">
              <a:solidFill>
                <a:schemeClr val="bg1">
                  <a:lumMod val="50000"/>
                </a:schemeClr>
              </a:solidFill>
              <a:latin typeface="微软雅黑" pitchFamily="34" charset="-122"/>
              <a:ea typeface="微软雅黑" pitchFamily="34" charset="-122"/>
            </a:endParaRPr>
          </a:p>
          <a:p>
            <a:pPr lvl="1">
              <a:defRPr/>
            </a:pPr>
            <a:r>
              <a:rPr lang="en-US" altLang="zh-CN" dirty="0">
                <a:solidFill>
                  <a:schemeClr val="bg1">
                    <a:lumMod val="50000"/>
                  </a:schemeClr>
                </a:solidFill>
                <a:latin typeface="微软雅黑" pitchFamily="34" charset="-122"/>
                <a:ea typeface="微软雅黑" pitchFamily="34" charset="-122"/>
              </a:rPr>
              <a:t>《</a:t>
            </a:r>
            <a:r>
              <a:rPr lang="zh-CN" altLang="en-US" dirty="0">
                <a:solidFill>
                  <a:schemeClr val="bg1">
                    <a:lumMod val="50000"/>
                  </a:schemeClr>
                </a:solidFill>
                <a:latin typeface="微软雅黑" pitchFamily="34" charset="-122"/>
                <a:ea typeface="微软雅黑" pitchFamily="34" charset="-122"/>
              </a:rPr>
              <a:t>基础空间地理信息共享交换标准</a:t>
            </a:r>
            <a:r>
              <a:rPr lang="en-US" altLang="zh-CN" dirty="0">
                <a:solidFill>
                  <a:schemeClr val="bg1">
                    <a:lumMod val="50000"/>
                  </a:schemeClr>
                </a:solidFill>
                <a:latin typeface="微软雅黑" pitchFamily="34" charset="-122"/>
                <a:ea typeface="微软雅黑" pitchFamily="34" charset="-122"/>
              </a:rPr>
              <a:t>》</a:t>
            </a:r>
          </a:p>
          <a:p>
            <a:pPr lvl="1" indent="-608343">
              <a:lnSpc>
                <a:spcPct val="120000"/>
              </a:lnSpc>
              <a:buClr>
                <a:schemeClr val="tx1"/>
              </a:buClr>
              <a:defRPr/>
            </a:pPr>
            <a:r>
              <a:rPr lang="en-US" altLang="zh-CN" dirty="0">
                <a:latin typeface="微软雅黑" pitchFamily="34" charset="-122"/>
                <a:ea typeface="微软雅黑" pitchFamily="34" charset="-122"/>
              </a:rPr>
              <a:t>       《</a:t>
            </a:r>
            <a:r>
              <a:rPr lang="zh-CN" altLang="en-US" dirty="0">
                <a:latin typeface="微软雅黑" pitchFamily="34" charset="-122"/>
                <a:ea typeface="微软雅黑" pitchFamily="34" charset="-122"/>
              </a:rPr>
              <a:t>三维数据库建库规范</a:t>
            </a:r>
            <a:r>
              <a:rPr lang="en-US" altLang="zh-CN" dirty="0">
                <a:latin typeface="微软雅黑" pitchFamily="34" charset="-122"/>
                <a:ea typeface="微软雅黑" pitchFamily="34" charset="-122"/>
              </a:rPr>
              <a:t>》</a:t>
            </a:r>
          </a:p>
          <a:p>
            <a:pPr lvl="1" indent="-608343">
              <a:lnSpc>
                <a:spcPct val="120000"/>
              </a:lnSpc>
              <a:buClr>
                <a:schemeClr val="tx1"/>
              </a:buClr>
              <a:defRPr/>
            </a:pPr>
            <a:r>
              <a:rPr lang="en-US" altLang="zh-CN" dirty="0">
                <a:latin typeface="微软雅黑" pitchFamily="34" charset="-122"/>
                <a:ea typeface="微软雅黑" pitchFamily="34" charset="-122"/>
              </a:rPr>
              <a:t>       《</a:t>
            </a:r>
            <a:r>
              <a:rPr lang="zh-CN" altLang="en-US" dirty="0">
                <a:latin typeface="微软雅黑" pitchFamily="34" charset="-122"/>
                <a:ea typeface="微软雅黑" pitchFamily="34" charset="-122"/>
              </a:rPr>
              <a:t>三维数据采集与生产、建模标准</a:t>
            </a:r>
            <a:r>
              <a:rPr lang="en-US" altLang="zh-CN" dirty="0">
                <a:latin typeface="微软雅黑" pitchFamily="34" charset="-122"/>
                <a:ea typeface="微软雅黑" pitchFamily="34" charset="-122"/>
              </a:rPr>
              <a:t>》</a:t>
            </a:r>
          </a:p>
          <a:p>
            <a:pPr lvl="1" indent="-608343">
              <a:lnSpc>
                <a:spcPct val="120000"/>
              </a:lnSpc>
              <a:buClr>
                <a:schemeClr val="tx1"/>
              </a:buClr>
              <a:defRPr/>
            </a:pPr>
            <a:r>
              <a:rPr lang="en-US" altLang="zh-CN" dirty="0">
                <a:latin typeface="微软雅黑" pitchFamily="34" charset="-122"/>
                <a:ea typeface="微软雅黑" pitchFamily="34" charset="-122"/>
              </a:rPr>
              <a:t>       《</a:t>
            </a:r>
            <a:r>
              <a:rPr lang="zh-CN" altLang="en-US" dirty="0">
                <a:latin typeface="微软雅黑" pitchFamily="34" charset="-122"/>
                <a:ea typeface="微软雅黑" pitchFamily="34" charset="-122"/>
              </a:rPr>
              <a:t>三维数据质量控制标准</a:t>
            </a:r>
            <a:r>
              <a:rPr lang="en-US" altLang="zh-CN" dirty="0">
                <a:latin typeface="微软雅黑" pitchFamily="34" charset="-122"/>
                <a:ea typeface="微软雅黑" pitchFamily="34" charset="-122"/>
              </a:rPr>
              <a:t>》</a:t>
            </a:r>
          </a:p>
          <a:p>
            <a:pPr lvl="1">
              <a:defRPr/>
            </a:pPr>
            <a:endParaRPr lang="zh-CN" altLang="zh-CN" sz="1400" dirty="0">
              <a:latin typeface="微软雅黑" pitchFamily="34" charset="-122"/>
              <a:ea typeface="微软雅黑" pitchFamily="34" charset="-122"/>
            </a:endParaRPr>
          </a:p>
          <a:p>
            <a:pPr>
              <a:defRPr/>
            </a:pPr>
            <a:r>
              <a:rPr lang="zh-CN" altLang="zh-CN" sz="2300" b="1" dirty="0">
                <a:latin typeface="微软雅黑" pitchFamily="34" charset="-122"/>
                <a:ea typeface="微软雅黑" pitchFamily="34" charset="-122"/>
              </a:rPr>
              <a:t>服务规范</a:t>
            </a:r>
          </a:p>
          <a:p>
            <a:pPr lvl="1">
              <a:defRPr/>
            </a:pPr>
            <a:r>
              <a:rPr lang="zh-CN" altLang="zh-CN" dirty="0">
                <a:solidFill>
                  <a:schemeClr val="bg1">
                    <a:lumMod val="50000"/>
                  </a:schemeClr>
                </a:solidFill>
                <a:latin typeface="微软雅黑" pitchFamily="34" charset="-122"/>
                <a:ea typeface="微软雅黑" pitchFamily="34" charset="-122"/>
              </a:rPr>
              <a:t>《地理空间资源目录建设技术规范》</a:t>
            </a:r>
          </a:p>
          <a:p>
            <a:pPr lvl="1">
              <a:defRPr/>
            </a:pPr>
            <a:r>
              <a:rPr lang="zh-CN"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三维数据共享</a:t>
            </a:r>
            <a:r>
              <a:rPr lang="zh-CN" altLang="zh-CN" dirty="0">
                <a:latin typeface="微软雅黑" pitchFamily="34" charset="-122"/>
                <a:ea typeface="微软雅黑" pitchFamily="34" charset="-122"/>
              </a:rPr>
              <a:t>服务接口规范》</a:t>
            </a:r>
            <a:endParaRPr lang="zh-CN" altLang="zh-CN" sz="1400" dirty="0">
              <a:latin typeface="微软雅黑" pitchFamily="34" charset="-122"/>
              <a:ea typeface="微软雅黑" pitchFamily="34" charset="-122"/>
            </a:endParaRPr>
          </a:p>
          <a:p>
            <a:pPr lvl="1">
              <a:defRPr/>
            </a:pPr>
            <a:r>
              <a:rPr lang="zh-CN" altLang="zh-CN" dirty="0">
                <a:solidFill>
                  <a:schemeClr val="bg1">
                    <a:lumMod val="50000"/>
                  </a:schemeClr>
                </a:solidFill>
                <a:latin typeface="微软雅黑" pitchFamily="34" charset="-122"/>
                <a:ea typeface="微软雅黑" pitchFamily="34" charset="-122"/>
              </a:rPr>
              <a:t>《目录服务接口规范》</a:t>
            </a:r>
            <a:endParaRPr lang="en-US" altLang="zh-CN" dirty="0">
              <a:solidFill>
                <a:schemeClr val="bg1">
                  <a:lumMod val="50000"/>
                </a:schemeClr>
              </a:solidFill>
              <a:latin typeface="微软雅黑" pitchFamily="34" charset="-122"/>
              <a:ea typeface="微软雅黑" pitchFamily="34" charset="-122"/>
            </a:endParaRPr>
          </a:p>
          <a:p>
            <a:pPr lvl="1">
              <a:defRPr/>
            </a:pPr>
            <a:endParaRPr lang="zh-CN" altLang="zh-CN" sz="1400" dirty="0">
              <a:latin typeface="微软雅黑" pitchFamily="34" charset="-122"/>
              <a:ea typeface="微软雅黑" pitchFamily="34" charset="-122"/>
            </a:endParaRPr>
          </a:p>
          <a:p>
            <a:pPr>
              <a:defRPr/>
            </a:pPr>
            <a:r>
              <a:rPr lang="zh-CN" altLang="zh-CN" sz="2300" b="1" dirty="0">
                <a:latin typeface="微软雅黑" pitchFamily="34" charset="-122"/>
                <a:ea typeface="微软雅黑" pitchFamily="34" charset="-122"/>
              </a:rPr>
              <a:t>应用规范</a:t>
            </a:r>
          </a:p>
          <a:p>
            <a:pPr lvl="1">
              <a:defRPr/>
            </a:pPr>
            <a:r>
              <a:rPr lang="zh-CN" altLang="zh-CN" dirty="0">
                <a:solidFill>
                  <a:schemeClr val="bg1">
                    <a:lumMod val="50000"/>
                  </a:schemeClr>
                </a:solidFill>
                <a:latin typeface="微软雅黑" pitchFamily="34" charset="-122"/>
                <a:ea typeface="微软雅黑" pitchFamily="34" charset="-122"/>
              </a:rPr>
              <a:t>《平台使用管理办法》</a:t>
            </a:r>
            <a:endParaRPr lang="en-US" altLang="zh-CN" dirty="0">
              <a:solidFill>
                <a:schemeClr val="bg1">
                  <a:lumMod val="50000"/>
                </a:schemeClr>
              </a:solidFill>
              <a:latin typeface="微软雅黑" pitchFamily="34" charset="-122"/>
              <a:ea typeface="微软雅黑" pitchFamily="34" charset="-122"/>
            </a:endParaRPr>
          </a:p>
          <a:p>
            <a:pPr lvl="1">
              <a:defRPr/>
            </a:pPr>
            <a:r>
              <a:rPr lang="zh-CN" altLang="zh-CN" dirty="0">
                <a:solidFill>
                  <a:schemeClr val="bg1">
                    <a:lumMod val="50000"/>
                  </a:schemeClr>
                </a:solidFill>
                <a:latin typeface="微软雅黑" pitchFamily="34" charset="-122"/>
                <a:ea typeface="微软雅黑" pitchFamily="34" charset="-122"/>
              </a:rPr>
              <a:t>《</a:t>
            </a:r>
            <a:r>
              <a:rPr lang="zh-CN" altLang="en-US" dirty="0">
                <a:solidFill>
                  <a:schemeClr val="bg1">
                    <a:lumMod val="50000"/>
                  </a:schemeClr>
                </a:solidFill>
                <a:latin typeface="微软雅黑" pitchFamily="34" charset="-122"/>
                <a:ea typeface="微软雅黑" pitchFamily="34" charset="-122"/>
              </a:rPr>
              <a:t>地理信息空间共享协议</a:t>
            </a:r>
            <a:r>
              <a:rPr lang="zh-CN" altLang="zh-CN" dirty="0">
                <a:solidFill>
                  <a:schemeClr val="bg1">
                    <a:lumMod val="50000"/>
                  </a:schemeClr>
                </a:solidFill>
                <a:latin typeface="微软雅黑" pitchFamily="34" charset="-122"/>
                <a:ea typeface="微软雅黑" pitchFamily="34" charset="-122"/>
              </a:rPr>
              <a:t>》</a:t>
            </a:r>
            <a:endParaRPr lang="zh-CN" altLang="en-US" dirty="0">
              <a:solidFill>
                <a:schemeClr val="bg1">
                  <a:lumMod val="50000"/>
                </a:schemeClr>
              </a:solidFill>
              <a:latin typeface="微软雅黑" pitchFamily="34" charset="-122"/>
              <a:ea typeface="微软雅黑" pitchFamily="34" charset="-122"/>
            </a:endParaRPr>
          </a:p>
          <a:p>
            <a:pPr lvl="1">
              <a:defRPr/>
            </a:pPr>
            <a:r>
              <a:rPr lang="zh-CN" altLang="zh-CN" dirty="0">
                <a:solidFill>
                  <a:schemeClr val="bg1">
                    <a:lumMod val="50000"/>
                  </a:schemeClr>
                </a:solidFill>
                <a:latin typeface="微软雅黑" pitchFamily="34" charset="-122"/>
                <a:ea typeface="微软雅黑" pitchFamily="34" charset="-122"/>
              </a:rPr>
              <a:t>《</a:t>
            </a:r>
            <a:r>
              <a:rPr lang="zh-CN" altLang="en-US" dirty="0">
                <a:solidFill>
                  <a:schemeClr val="bg1">
                    <a:lumMod val="50000"/>
                  </a:schemeClr>
                </a:solidFill>
                <a:latin typeface="微软雅黑" pitchFamily="34" charset="-122"/>
                <a:ea typeface="微软雅黑" pitchFamily="34" charset="-122"/>
              </a:rPr>
              <a:t>专题空间数据更新流程</a:t>
            </a:r>
            <a:r>
              <a:rPr lang="zh-CN" altLang="zh-CN" dirty="0">
                <a:solidFill>
                  <a:schemeClr val="bg1">
                    <a:lumMod val="50000"/>
                  </a:schemeClr>
                </a:solidFill>
                <a:latin typeface="微软雅黑" pitchFamily="34" charset="-122"/>
                <a:ea typeface="微软雅黑" pitchFamily="34" charset="-122"/>
              </a:rPr>
              <a:t>》</a:t>
            </a:r>
            <a:endParaRPr lang="zh-CN" altLang="en-US" dirty="0">
              <a:solidFill>
                <a:schemeClr val="bg1">
                  <a:lumMod val="50000"/>
                </a:schemeClr>
              </a:solidFill>
              <a:latin typeface="微软雅黑" pitchFamily="34" charset="-122"/>
              <a:ea typeface="微软雅黑" pitchFamily="34" charset="-122"/>
            </a:endParaRPr>
          </a:p>
          <a:p>
            <a:pPr>
              <a:defRPr/>
            </a:pPr>
            <a:r>
              <a:rPr lang="zh-CN" altLang="en-US" dirty="0">
                <a:latin typeface="微软雅黑" pitchFamily="34" charset="-122"/>
                <a:ea typeface="微软雅黑" pitchFamily="34" charset="-122"/>
              </a:rPr>
              <a:t>       </a:t>
            </a:r>
            <a:r>
              <a:rPr lang="zh-CN"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三维数据更新流程</a:t>
            </a:r>
            <a:r>
              <a:rPr lang="zh-CN" altLang="zh-CN" dirty="0">
                <a:latin typeface="微软雅黑" pitchFamily="34" charset="-122"/>
                <a:ea typeface="微软雅黑" pitchFamily="34" charset="-122"/>
              </a:rPr>
              <a:t>》</a:t>
            </a:r>
            <a:endParaRPr lang="en-US" altLang="zh-CN" dirty="0">
              <a:latin typeface="微软雅黑" pitchFamily="34" charset="-122"/>
              <a:ea typeface="微软雅黑" pitchFamily="34" charset="-122"/>
            </a:endParaRPr>
          </a:p>
          <a:p>
            <a:pPr>
              <a:defRPr/>
            </a:pPr>
            <a:r>
              <a:rPr lang="zh-CN" altLang="en-US" sz="2300" b="1" dirty="0">
                <a:latin typeface="微软雅黑" pitchFamily="34" charset="-122"/>
                <a:ea typeface="微软雅黑" pitchFamily="34" charset="-122"/>
              </a:rPr>
              <a:t>安全</a:t>
            </a:r>
            <a:r>
              <a:rPr lang="zh-CN" altLang="zh-CN" sz="2300" b="1" dirty="0">
                <a:latin typeface="微软雅黑" pitchFamily="34" charset="-122"/>
                <a:ea typeface="微软雅黑" pitchFamily="34" charset="-122"/>
              </a:rPr>
              <a:t>规范</a:t>
            </a:r>
            <a:endParaRPr lang="zh-CN" altLang="en-US" sz="1800" b="1" dirty="0">
              <a:latin typeface="微软雅黑" pitchFamily="34" charset="-122"/>
              <a:ea typeface="微软雅黑" pitchFamily="34" charset="-122"/>
            </a:endParaRPr>
          </a:p>
        </p:txBody>
      </p:sp>
      <p:sp>
        <p:nvSpPr>
          <p:cNvPr id="9" name="TextBox 61"/>
          <p:cNvSpPr txBox="1">
            <a:spLocks noChangeArrowheads="1"/>
          </p:cNvSpPr>
          <p:nvPr/>
        </p:nvSpPr>
        <p:spPr bwMode="auto">
          <a:xfrm>
            <a:off x="125665" y="49210"/>
            <a:ext cx="7322459" cy="6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3600" dirty="0">
                <a:latin typeface="微软雅黑" pitchFamily="34" charset="-122"/>
                <a:ea typeface="微软雅黑" pitchFamily="34" charset="-122"/>
              </a:rPr>
              <a:t>标准规范体系建设</a:t>
            </a:r>
          </a:p>
        </p:txBody>
      </p:sp>
      <p:pic>
        <p:nvPicPr>
          <p:cNvPr id="10" name="Picture 2"/>
          <p:cNvPicPr>
            <a:picLocks noChangeAspect="1" noChangeArrowheads="1"/>
          </p:cNvPicPr>
          <p:nvPr/>
        </p:nvPicPr>
        <p:blipFill>
          <a:blip r:embed="rId3" cstate="print"/>
          <a:srcRect/>
          <a:stretch>
            <a:fillRect/>
          </a:stretch>
        </p:blipFill>
        <p:spPr bwMode="auto">
          <a:xfrm>
            <a:off x="5343827" y="2519856"/>
            <a:ext cx="4889860" cy="1969499"/>
          </a:xfrm>
          <a:prstGeom prst="rect">
            <a:avLst/>
          </a:prstGeom>
          <a:noFill/>
          <a:ln w="9525">
            <a:noFill/>
            <a:miter lim="800000"/>
            <a:headEnd/>
            <a:tailEnd/>
          </a:ln>
        </p:spPr>
      </p:pic>
      <p:sp>
        <p:nvSpPr>
          <p:cNvPr id="5" name="矩形 4"/>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405499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9926" y="361903"/>
            <a:ext cx="2825339" cy="538599"/>
          </a:xfrm>
          <a:prstGeom prst="rect">
            <a:avLst/>
          </a:prstGeom>
          <a:solidFill>
            <a:srgbClr val="00A1FF"/>
          </a:solidFill>
        </p:spPr>
        <p:txBody>
          <a:bodyPr wrap="square" lIns="91428" tIns="45715" rIns="91428" bIns="45715" rtlCol="0">
            <a:spAutoFit/>
          </a:bodyPr>
          <a:lstStyle/>
          <a:p>
            <a:pPr algn="ctr"/>
            <a:r>
              <a:rPr kumimoji="1" lang="zh-CN" altLang="en-US" sz="2900" dirty="0">
                <a:solidFill>
                  <a:schemeClr val="bg1"/>
                </a:solidFill>
                <a:latin typeface="微软雅黑"/>
                <a:ea typeface="微软雅黑"/>
                <a:cs typeface="微软雅黑"/>
              </a:rPr>
              <a:t>目录</a:t>
            </a:r>
            <a:r>
              <a:rPr kumimoji="1" lang="en-US" altLang="zh-CN" sz="2900" dirty="0">
                <a:solidFill>
                  <a:schemeClr val="bg1"/>
                </a:solidFill>
                <a:latin typeface="微软雅黑"/>
                <a:ea typeface="微软雅黑"/>
                <a:cs typeface="微软雅黑"/>
              </a:rPr>
              <a:t>/Content</a:t>
            </a:r>
            <a:endParaRPr kumimoji="1" lang="zh-CN" altLang="en-US" sz="2900" dirty="0">
              <a:solidFill>
                <a:schemeClr val="bg1"/>
              </a:solidFill>
              <a:latin typeface="微软雅黑"/>
              <a:ea typeface="微软雅黑"/>
              <a:cs typeface="微软雅黑"/>
            </a:endParaRPr>
          </a:p>
        </p:txBody>
      </p:sp>
      <p:sp>
        <p:nvSpPr>
          <p:cNvPr id="6" name="文本框 5"/>
          <p:cNvSpPr txBox="1"/>
          <p:nvPr/>
        </p:nvSpPr>
        <p:spPr>
          <a:xfrm>
            <a:off x="478525" y="1357451"/>
            <a:ext cx="1431298"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方案总述</a:t>
            </a:r>
            <a:endParaRPr kumimoji="1" lang="en-US" altLang="zh-CN" sz="2400" b="1" dirty="0">
              <a:solidFill>
                <a:srgbClr val="000000"/>
              </a:solidFill>
              <a:latin typeface="微软雅黑"/>
              <a:ea typeface="微软雅黑"/>
              <a:cs typeface="微软雅黑"/>
            </a:endParaRPr>
          </a:p>
        </p:txBody>
      </p:sp>
      <p:sp>
        <p:nvSpPr>
          <p:cNvPr id="7" name="文本框 6"/>
          <p:cNvSpPr txBox="1"/>
          <p:nvPr/>
        </p:nvSpPr>
        <p:spPr>
          <a:xfrm>
            <a:off x="7018932" y="1357451"/>
            <a:ext cx="2215885"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智慧应用</a:t>
            </a:r>
            <a:endParaRPr kumimoji="1" lang="en-US" altLang="zh-CN" sz="2400" b="1" dirty="0">
              <a:solidFill>
                <a:srgbClr val="000000"/>
              </a:solidFill>
              <a:latin typeface="微软雅黑"/>
              <a:ea typeface="微软雅黑"/>
              <a:cs typeface="微软雅黑"/>
            </a:endParaRPr>
          </a:p>
        </p:txBody>
      </p:sp>
      <p:sp>
        <p:nvSpPr>
          <p:cNvPr id="5" name="文本框 6"/>
          <p:cNvSpPr txBox="1"/>
          <p:nvPr/>
        </p:nvSpPr>
        <p:spPr>
          <a:xfrm>
            <a:off x="4664785" y="1357451"/>
            <a:ext cx="2472556"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数据共享平台</a:t>
            </a:r>
            <a:endParaRPr kumimoji="1" lang="en-US" altLang="zh-CN" sz="2400" b="1" dirty="0">
              <a:solidFill>
                <a:srgbClr val="000000"/>
              </a:solidFill>
              <a:latin typeface="微软雅黑"/>
              <a:ea typeface="微软雅黑"/>
              <a:cs typeface="微软雅黑"/>
            </a:endParaRPr>
          </a:p>
        </p:txBody>
      </p:sp>
      <p:sp>
        <p:nvSpPr>
          <p:cNvPr id="8" name="文本框 6"/>
          <p:cNvSpPr txBox="1"/>
          <p:nvPr/>
        </p:nvSpPr>
        <p:spPr>
          <a:xfrm>
            <a:off x="2138353" y="1357451"/>
            <a:ext cx="2491234" cy="634937"/>
          </a:xfrm>
          <a:prstGeom prst="rect">
            <a:avLst/>
          </a:prstGeom>
          <a:noFill/>
        </p:spPr>
        <p:txBody>
          <a:bodyPr wrap="square" lIns="80155" tIns="40078" rIns="80155" bIns="40078" rtlCol="0">
            <a:spAutoFit/>
          </a:bodyPr>
          <a:lstStyle>
            <a:defPPr>
              <a:defRPr lang="zh-CN"/>
            </a:defPPr>
            <a:lvl1pPr>
              <a:lnSpc>
                <a:spcPct val="150000"/>
              </a:lnSpc>
              <a:defRPr kumimoji="1" sz="2400" b="1">
                <a:solidFill>
                  <a:srgbClr val="000000"/>
                </a:solidFill>
                <a:latin typeface="微软雅黑"/>
                <a:ea typeface="微软雅黑"/>
                <a:cs typeface="微软雅黑"/>
              </a:defRPr>
            </a:lvl1pPr>
          </a:lstStyle>
          <a:p>
            <a:r>
              <a:rPr lang="zh-CN" altLang="en-US" dirty="0"/>
              <a:t>数字化设施管理</a:t>
            </a:r>
            <a:endParaRPr lang="en-US" altLang="zh-CN" dirty="0"/>
          </a:p>
        </p:txBody>
      </p:sp>
      <p:sp>
        <p:nvSpPr>
          <p:cNvPr id="9" name="文本框 5"/>
          <p:cNvSpPr txBox="1"/>
          <p:nvPr/>
        </p:nvSpPr>
        <p:spPr>
          <a:xfrm>
            <a:off x="8852936" y="1332651"/>
            <a:ext cx="2043289"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总结</a:t>
            </a:r>
            <a:endParaRPr kumimoji="1" lang="en-US" altLang="zh-CN" sz="2400" b="1" dirty="0">
              <a:solidFill>
                <a:srgbClr val="000000"/>
              </a:solidFill>
              <a:latin typeface="微软雅黑"/>
              <a:ea typeface="微软雅黑"/>
              <a:cs typeface="微软雅黑"/>
            </a:endParaRPr>
          </a:p>
        </p:txBody>
      </p:sp>
      <p:sp>
        <p:nvSpPr>
          <p:cNvPr id="15" name="矩形 14"/>
          <p:cNvSpPr/>
          <p:nvPr/>
        </p:nvSpPr>
        <p:spPr>
          <a:xfrm>
            <a:off x="490101" y="2407896"/>
            <a:ext cx="1738191" cy="4293473"/>
          </a:xfrm>
          <a:prstGeom prst="rect">
            <a:avLst/>
          </a:prstGeom>
        </p:spPr>
        <p:txBody>
          <a:bodyPr wrap="square" lIns="91428" tIns="45715" rIns="91428" bIns="45715">
            <a:spAutoFit/>
          </a:bodyPr>
          <a:lstStyle/>
          <a:p>
            <a:pPr>
              <a:lnSpc>
                <a:spcPct val="150000"/>
              </a:lnSpc>
            </a:pPr>
            <a:r>
              <a:rPr lang="zh-CN" altLang="en-US" sz="1400" dirty="0"/>
              <a:t>智慧园区建设规划</a:t>
            </a:r>
            <a:endParaRPr lang="en-US" altLang="zh-CN" sz="1400" dirty="0"/>
          </a:p>
          <a:p>
            <a:pPr>
              <a:lnSpc>
                <a:spcPct val="150000"/>
              </a:lnSpc>
            </a:pPr>
            <a:endParaRPr lang="en-US" altLang="zh-CN" sz="1400" dirty="0"/>
          </a:p>
          <a:p>
            <a:pPr>
              <a:lnSpc>
                <a:spcPct val="150000"/>
              </a:lnSpc>
            </a:pPr>
            <a:r>
              <a:rPr lang="zh-CN" altLang="en-US" sz="1400" dirty="0"/>
              <a:t>智慧园区建设理念</a:t>
            </a:r>
            <a:endParaRPr lang="en-US" altLang="zh-CN" sz="1400" dirty="0"/>
          </a:p>
          <a:p>
            <a:pPr>
              <a:lnSpc>
                <a:spcPct val="150000"/>
              </a:lnSpc>
            </a:pPr>
            <a:endParaRPr lang="en-US" altLang="zh-CN" sz="1400" dirty="0"/>
          </a:p>
          <a:p>
            <a:pPr>
              <a:lnSpc>
                <a:spcPct val="150000"/>
              </a:lnSpc>
            </a:pPr>
            <a:r>
              <a:rPr lang="zh-CN" altLang="en-US" sz="1400" dirty="0"/>
              <a:t>智慧园区建设目标</a:t>
            </a:r>
            <a:endParaRPr lang="en-US" altLang="zh-CN" sz="1400" dirty="0"/>
          </a:p>
          <a:p>
            <a:pPr>
              <a:lnSpc>
                <a:spcPct val="150000"/>
              </a:lnSpc>
            </a:pPr>
            <a:endParaRPr lang="en-US" altLang="zh-CN" sz="1400" dirty="0"/>
          </a:p>
          <a:p>
            <a:pPr>
              <a:lnSpc>
                <a:spcPct val="150000"/>
              </a:lnSpc>
            </a:pPr>
            <a:r>
              <a:rPr lang="zh-CN" altLang="en-US" sz="1400" dirty="0"/>
              <a:t>智慧园区建设框架</a:t>
            </a:r>
            <a:endParaRPr lang="en-US" altLang="zh-CN" sz="1400" dirty="0"/>
          </a:p>
          <a:p>
            <a:pPr>
              <a:lnSpc>
                <a:spcPct val="150000"/>
              </a:lnSpc>
            </a:pPr>
            <a:endParaRPr lang="en-US" altLang="zh-CN" sz="1400" dirty="0"/>
          </a:p>
          <a:p>
            <a:pPr>
              <a:lnSpc>
                <a:spcPct val="150000"/>
              </a:lnSpc>
            </a:pPr>
            <a:r>
              <a:rPr lang="zh-CN" altLang="en-US" sz="1400" dirty="0"/>
              <a:t>智慧园区建设核心</a:t>
            </a:r>
            <a:endParaRPr lang="en-US" altLang="zh-CN" sz="1400" dirty="0"/>
          </a:p>
          <a:p>
            <a:pPr>
              <a:lnSpc>
                <a:spcPct val="150000"/>
              </a:lnSpc>
            </a:pPr>
            <a:endParaRPr lang="en-US" altLang="zh-CN" sz="1400" dirty="0"/>
          </a:p>
          <a:p>
            <a:pPr>
              <a:lnSpc>
                <a:spcPct val="150000"/>
              </a:lnSpc>
            </a:pPr>
            <a:r>
              <a:rPr lang="zh-CN" altLang="en-US" sz="1400" dirty="0"/>
              <a:t>智慧园区建设内容</a:t>
            </a:r>
            <a:endParaRPr lang="en-US" altLang="zh-CN" sz="1400" dirty="0"/>
          </a:p>
          <a:p>
            <a:pPr>
              <a:lnSpc>
                <a:spcPct val="150000"/>
              </a:lnSpc>
            </a:pPr>
            <a:endParaRPr lang="en-US" altLang="zh-CN" sz="1400" dirty="0"/>
          </a:p>
          <a:p>
            <a:pPr>
              <a:lnSpc>
                <a:spcPct val="150000"/>
              </a:lnSpc>
            </a:pPr>
            <a:endParaRPr lang="zh-CN" altLang="en-US" sz="1400" dirty="0"/>
          </a:p>
        </p:txBody>
      </p:sp>
      <p:sp>
        <p:nvSpPr>
          <p:cNvPr id="17" name="矩形 16"/>
          <p:cNvSpPr/>
          <p:nvPr/>
        </p:nvSpPr>
        <p:spPr>
          <a:xfrm>
            <a:off x="2451849" y="2407896"/>
            <a:ext cx="1923386" cy="1938982"/>
          </a:xfrm>
          <a:prstGeom prst="rect">
            <a:avLst/>
          </a:prstGeom>
        </p:spPr>
        <p:txBody>
          <a:bodyPr wrap="square" lIns="91428" tIns="45715" rIns="91428" bIns="45715">
            <a:spAutoFit/>
          </a:bodyPr>
          <a:lstStyle/>
          <a:p>
            <a:pPr>
              <a:lnSpc>
                <a:spcPct val="150000"/>
              </a:lnSpc>
            </a:pPr>
            <a:r>
              <a:rPr lang="zh-CN" altLang="en-US" sz="1600" dirty="0"/>
              <a:t>数字化基础设施</a:t>
            </a:r>
            <a:endParaRPr lang="en-US" altLang="zh-CN" sz="1600" dirty="0"/>
          </a:p>
          <a:p>
            <a:pPr>
              <a:lnSpc>
                <a:spcPct val="150000"/>
              </a:lnSpc>
            </a:pPr>
            <a:endParaRPr lang="en-US" altLang="zh-CN" sz="1600" dirty="0"/>
          </a:p>
          <a:p>
            <a:pPr>
              <a:lnSpc>
                <a:spcPct val="150000"/>
              </a:lnSpc>
            </a:pPr>
            <a:r>
              <a:rPr lang="zh-CN" altLang="en-US" sz="1600" dirty="0"/>
              <a:t>标准设施类型库</a:t>
            </a:r>
            <a:endParaRPr lang="en-US" altLang="zh-CN" sz="1600" dirty="0"/>
          </a:p>
          <a:p>
            <a:pPr>
              <a:lnSpc>
                <a:spcPct val="150000"/>
              </a:lnSpc>
            </a:pPr>
            <a:endParaRPr lang="en-US" altLang="zh-CN" sz="1600" dirty="0"/>
          </a:p>
          <a:p>
            <a:pPr>
              <a:lnSpc>
                <a:spcPct val="150000"/>
              </a:lnSpc>
            </a:pPr>
            <a:r>
              <a:rPr lang="zh-CN" altLang="en-US" sz="1600" dirty="0"/>
              <a:t>设施驱动</a:t>
            </a:r>
          </a:p>
        </p:txBody>
      </p:sp>
      <p:sp>
        <p:nvSpPr>
          <p:cNvPr id="18" name="矩形 17"/>
          <p:cNvSpPr/>
          <p:nvPr/>
        </p:nvSpPr>
        <p:spPr>
          <a:xfrm>
            <a:off x="4799694" y="2407897"/>
            <a:ext cx="1854020" cy="1938982"/>
          </a:xfrm>
          <a:prstGeom prst="rect">
            <a:avLst/>
          </a:prstGeom>
        </p:spPr>
        <p:txBody>
          <a:bodyPr wrap="square" lIns="91428" tIns="45715" rIns="91428" bIns="45715">
            <a:spAutoFit/>
          </a:bodyPr>
          <a:lstStyle/>
          <a:p>
            <a:pPr>
              <a:lnSpc>
                <a:spcPct val="150000"/>
              </a:lnSpc>
            </a:pPr>
            <a:r>
              <a:rPr lang="zh-CN" altLang="en-US" sz="1600" dirty="0"/>
              <a:t>建设思路</a:t>
            </a:r>
            <a:endParaRPr lang="en-US" altLang="zh-CN" sz="1600" dirty="0"/>
          </a:p>
          <a:p>
            <a:pPr>
              <a:lnSpc>
                <a:spcPct val="150000"/>
              </a:lnSpc>
            </a:pPr>
            <a:endParaRPr lang="en-US" altLang="zh-CN" sz="1600" dirty="0"/>
          </a:p>
          <a:p>
            <a:pPr>
              <a:lnSpc>
                <a:spcPct val="150000"/>
              </a:lnSpc>
            </a:pPr>
            <a:r>
              <a:rPr lang="zh-CN" altLang="en-US" sz="1600" dirty="0"/>
              <a:t>标准规范体系建设</a:t>
            </a:r>
            <a:endParaRPr lang="en-US" altLang="zh-CN" sz="1600" dirty="0"/>
          </a:p>
          <a:p>
            <a:pPr>
              <a:lnSpc>
                <a:spcPct val="150000"/>
              </a:lnSpc>
            </a:pPr>
            <a:endParaRPr lang="en-US" altLang="zh-CN" sz="1600" dirty="0"/>
          </a:p>
          <a:p>
            <a:pPr>
              <a:lnSpc>
                <a:spcPct val="150000"/>
              </a:lnSpc>
            </a:pPr>
            <a:r>
              <a:rPr lang="zh-CN" altLang="en-US" sz="1600" dirty="0"/>
              <a:t>系统特性</a:t>
            </a:r>
            <a:endParaRPr lang="en-US" altLang="zh-CN" sz="1600" dirty="0"/>
          </a:p>
        </p:txBody>
      </p:sp>
      <p:sp>
        <p:nvSpPr>
          <p:cNvPr id="19" name="矩形 18"/>
          <p:cNvSpPr/>
          <p:nvPr/>
        </p:nvSpPr>
        <p:spPr>
          <a:xfrm>
            <a:off x="7002596" y="2407897"/>
            <a:ext cx="1850339" cy="4293473"/>
          </a:xfrm>
          <a:prstGeom prst="rect">
            <a:avLst/>
          </a:prstGeom>
        </p:spPr>
        <p:txBody>
          <a:bodyPr wrap="square" lIns="91428" tIns="45715" rIns="91428" bIns="45715">
            <a:spAutoFit/>
          </a:bodyPr>
          <a:lstStyle/>
          <a:p>
            <a:pPr>
              <a:lnSpc>
                <a:spcPct val="150000"/>
              </a:lnSpc>
            </a:pPr>
            <a:r>
              <a:rPr lang="zh-CN" altLang="en-US" sz="1400" dirty="0"/>
              <a:t>园区门户</a:t>
            </a:r>
            <a:endParaRPr lang="en-US" altLang="zh-CN" sz="1400" dirty="0"/>
          </a:p>
          <a:p>
            <a:pPr>
              <a:lnSpc>
                <a:spcPct val="150000"/>
              </a:lnSpc>
            </a:pPr>
            <a:endParaRPr lang="en-US" altLang="zh-CN" sz="1400" dirty="0"/>
          </a:p>
          <a:p>
            <a:pPr>
              <a:lnSpc>
                <a:spcPct val="150000"/>
              </a:lnSpc>
            </a:pPr>
            <a:r>
              <a:rPr lang="zh-CN" altLang="en-US" sz="1400" dirty="0"/>
              <a:t>智能楼宇</a:t>
            </a:r>
            <a:endParaRPr lang="en-US" altLang="zh-CN" sz="1400" dirty="0"/>
          </a:p>
          <a:p>
            <a:pPr>
              <a:lnSpc>
                <a:spcPct val="150000"/>
              </a:lnSpc>
            </a:pPr>
            <a:endParaRPr lang="en-US" altLang="zh-CN" sz="1400" dirty="0"/>
          </a:p>
          <a:p>
            <a:pPr>
              <a:lnSpc>
                <a:spcPct val="150000"/>
              </a:lnSpc>
            </a:pPr>
            <a:r>
              <a:rPr lang="zh-CN" altLang="en-US" sz="1400" dirty="0"/>
              <a:t>市政管线</a:t>
            </a:r>
            <a:endParaRPr lang="en-US" altLang="zh-CN" sz="1400" dirty="0"/>
          </a:p>
          <a:p>
            <a:pPr>
              <a:lnSpc>
                <a:spcPct val="150000"/>
              </a:lnSpc>
            </a:pPr>
            <a:endParaRPr lang="en-US" altLang="zh-CN" sz="1400" dirty="0"/>
          </a:p>
          <a:p>
            <a:pPr>
              <a:lnSpc>
                <a:spcPct val="150000"/>
              </a:lnSpc>
            </a:pPr>
            <a:r>
              <a:rPr lang="zh-CN" altLang="en-US" sz="1400" dirty="0"/>
              <a:t>智慧生产</a:t>
            </a:r>
            <a:endParaRPr lang="en-US" altLang="zh-CN" sz="1400" dirty="0"/>
          </a:p>
          <a:p>
            <a:pPr>
              <a:lnSpc>
                <a:spcPct val="150000"/>
              </a:lnSpc>
            </a:pPr>
            <a:endParaRPr lang="en-US" altLang="zh-CN" sz="1400" dirty="0"/>
          </a:p>
          <a:p>
            <a:pPr>
              <a:lnSpc>
                <a:spcPct val="150000"/>
              </a:lnSpc>
            </a:pPr>
            <a:r>
              <a:rPr lang="zh-CN" altLang="en-US" sz="1400" dirty="0"/>
              <a:t>智慧交通</a:t>
            </a:r>
            <a:endParaRPr lang="en-US" altLang="zh-CN" sz="1400" dirty="0"/>
          </a:p>
          <a:p>
            <a:pPr>
              <a:lnSpc>
                <a:spcPct val="150000"/>
              </a:lnSpc>
            </a:pPr>
            <a:endParaRPr lang="en-US" altLang="zh-CN" sz="1400" dirty="0"/>
          </a:p>
          <a:p>
            <a:pPr>
              <a:lnSpc>
                <a:spcPct val="150000"/>
              </a:lnSpc>
            </a:pPr>
            <a:r>
              <a:rPr lang="zh-CN" altLang="en-US" sz="1400" dirty="0"/>
              <a:t>园区招商</a:t>
            </a:r>
            <a:endParaRPr lang="en-US" altLang="zh-CN" sz="1400" dirty="0"/>
          </a:p>
          <a:p>
            <a:pPr>
              <a:lnSpc>
                <a:spcPct val="150000"/>
              </a:lnSpc>
            </a:pPr>
            <a:endParaRPr lang="en-US" altLang="zh-CN" sz="1400" dirty="0"/>
          </a:p>
          <a:p>
            <a:pPr>
              <a:lnSpc>
                <a:spcPct val="150000"/>
              </a:lnSpc>
            </a:pPr>
            <a:r>
              <a:rPr lang="zh-CN" altLang="en-US" sz="1400" dirty="0"/>
              <a:t>应急安防</a:t>
            </a:r>
            <a:endParaRPr lang="en-US" altLang="zh-CN" sz="1400" dirty="0"/>
          </a:p>
        </p:txBody>
      </p:sp>
      <p:sp>
        <p:nvSpPr>
          <p:cNvPr id="20" name="矩形 19"/>
          <p:cNvSpPr/>
          <p:nvPr/>
        </p:nvSpPr>
        <p:spPr>
          <a:xfrm>
            <a:off x="8852936" y="2407896"/>
            <a:ext cx="1587429" cy="698707"/>
          </a:xfrm>
          <a:prstGeom prst="rect">
            <a:avLst/>
          </a:prstGeom>
        </p:spPr>
        <p:txBody>
          <a:bodyPr wrap="square" lIns="91428" tIns="45715" rIns="91428" bIns="45715">
            <a:spAutoFit/>
          </a:bodyPr>
          <a:lstStyle/>
          <a:p>
            <a:pPr>
              <a:lnSpc>
                <a:spcPct val="150000"/>
              </a:lnSpc>
            </a:pPr>
            <a:r>
              <a:rPr lang="zh-CN" altLang="en-US" sz="1400" dirty="0"/>
              <a:t>系统优势</a:t>
            </a:r>
            <a:endParaRPr lang="en-US" altLang="zh-CN" sz="1400" dirty="0"/>
          </a:p>
          <a:p>
            <a:pPr>
              <a:lnSpc>
                <a:spcPct val="150000"/>
              </a:lnSpc>
            </a:pPr>
            <a:endParaRPr lang="en-US" altLang="zh-CN" sz="1400" dirty="0"/>
          </a:p>
        </p:txBody>
      </p:sp>
      <p:sp>
        <p:nvSpPr>
          <p:cNvPr id="14" name="矩形 13"/>
          <p:cNvSpPr/>
          <p:nvPr/>
        </p:nvSpPr>
        <p:spPr>
          <a:xfrm>
            <a:off x="7501180" y="6695268"/>
            <a:ext cx="2278251" cy="743918"/>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4043253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QNH\Desktop\图片2.png"/>
          <p:cNvPicPr>
            <a:picLocks noChangeAspect="1" noChangeArrowheads="1"/>
          </p:cNvPicPr>
          <p:nvPr/>
        </p:nvPicPr>
        <p:blipFill>
          <a:blip r:embed="rId3" cstate="print"/>
          <a:srcRect/>
          <a:stretch>
            <a:fillRect/>
          </a:stretch>
        </p:blipFill>
        <p:spPr bwMode="auto">
          <a:xfrm>
            <a:off x="4447182" y="1181678"/>
            <a:ext cx="6262918" cy="5098491"/>
          </a:xfrm>
          <a:prstGeom prst="rect">
            <a:avLst/>
          </a:prstGeom>
          <a:noFill/>
        </p:spPr>
      </p:pic>
      <p:sp>
        <p:nvSpPr>
          <p:cNvPr id="6" name="TextBox 61"/>
          <p:cNvSpPr txBox="1">
            <a:spLocks noChangeArrowheads="1"/>
          </p:cNvSpPr>
          <p:nvPr/>
        </p:nvSpPr>
        <p:spPr bwMode="auto">
          <a:xfrm>
            <a:off x="294501" y="437282"/>
            <a:ext cx="7322459" cy="6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3600" dirty="0">
                <a:latin typeface="微软雅黑" pitchFamily="34" charset="-122"/>
                <a:ea typeface="微软雅黑" pitchFamily="34" charset="-122"/>
              </a:rPr>
              <a:t>三维共享平台特性</a:t>
            </a:r>
          </a:p>
        </p:txBody>
      </p:sp>
      <p:graphicFrame>
        <p:nvGraphicFramePr>
          <p:cNvPr id="2" name="图示 1"/>
          <p:cNvGraphicFramePr/>
          <p:nvPr>
            <p:extLst>
              <p:ext uri="{D42A27DB-BD31-4B8C-83A1-F6EECF244321}">
                <p14:modId xmlns:p14="http://schemas.microsoft.com/office/powerpoint/2010/main" val="3743465587"/>
              </p:ext>
            </p:extLst>
          </p:nvPr>
        </p:nvGraphicFramePr>
        <p:xfrm>
          <a:off x="70048" y="1872551"/>
          <a:ext cx="4382028" cy="40485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矩形 4"/>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507196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9836" y="1557978"/>
            <a:ext cx="3841256" cy="2598297"/>
          </a:xfrm>
          <a:prstGeom prst="rect">
            <a:avLst/>
          </a:prstGeom>
          <a:noFill/>
        </p:spPr>
        <p:txBody>
          <a:bodyPr wrap="square" lIns="104287" tIns="52144" rIns="104287" bIns="52144" rtlCol="0">
            <a:spAutoFit/>
          </a:bodyPr>
          <a:lstStyle/>
          <a:p>
            <a:pPr marL="514350" indent="-514350">
              <a:lnSpc>
                <a:spcPct val="150000"/>
              </a:lnSpc>
              <a:buFont typeface="Wingdings" pitchFamily="2" charset="2"/>
              <a:buChar char="Ø"/>
            </a:pPr>
            <a:r>
              <a:rPr lang="zh-CN" altLang="en-US" sz="2700" dirty="0">
                <a:latin typeface="宋体" pitchFamily="2" charset="-122"/>
                <a:ea typeface="宋体" pitchFamily="2" charset="-122"/>
              </a:rPr>
              <a:t>开放的共享</a:t>
            </a:r>
            <a:r>
              <a:rPr lang="en-US" altLang="zh-CN" sz="2700" dirty="0">
                <a:latin typeface="宋体" pitchFamily="2" charset="-122"/>
                <a:ea typeface="宋体" pitchFamily="2" charset="-122"/>
              </a:rPr>
              <a:t>API</a:t>
            </a:r>
            <a:r>
              <a:rPr lang="zh-CN" altLang="en-US" sz="2700" dirty="0">
                <a:latin typeface="宋体" pitchFamily="2" charset="-122"/>
                <a:ea typeface="宋体" pitchFamily="2" charset="-122"/>
              </a:rPr>
              <a:t>，基于一个数据大平台</a:t>
            </a:r>
            <a:endParaRPr lang="en-US" altLang="zh-CN" sz="2700" dirty="0">
              <a:latin typeface="宋体" pitchFamily="2" charset="-122"/>
              <a:ea typeface="宋体" pitchFamily="2" charset="-122"/>
            </a:endParaRPr>
          </a:p>
          <a:p>
            <a:pPr marL="514350" indent="-514350">
              <a:lnSpc>
                <a:spcPct val="150000"/>
              </a:lnSpc>
              <a:buFont typeface="Wingdings" pitchFamily="2" charset="2"/>
              <a:buChar char="Ø"/>
            </a:pPr>
            <a:r>
              <a:rPr lang="zh-CN" altLang="en-US" sz="2700" dirty="0">
                <a:latin typeface="宋体" pitchFamily="2" charset="-122"/>
                <a:ea typeface="宋体" pitchFamily="2" charset="-122"/>
              </a:rPr>
              <a:t>多种客户端应用</a:t>
            </a:r>
            <a:endParaRPr lang="en-US" altLang="zh-CN" sz="2700" dirty="0">
              <a:latin typeface="宋体" pitchFamily="2" charset="-122"/>
              <a:ea typeface="宋体" pitchFamily="2" charset="-122"/>
            </a:endParaRPr>
          </a:p>
          <a:p>
            <a:pPr marL="514350" indent="-514350">
              <a:lnSpc>
                <a:spcPct val="150000"/>
              </a:lnSpc>
              <a:buFont typeface="Wingdings" pitchFamily="2" charset="2"/>
              <a:buChar char="Ø"/>
            </a:pPr>
            <a:r>
              <a:rPr lang="zh-CN" altLang="en-US" sz="2700" dirty="0">
                <a:latin typeface="宋体" pitchFamily="2" charset="-122"/>
                <a:ea typeface="宋体" pitchFamily="2" charset="-122"/>
              </a:rPr>
              <a:t>系统部署扩容</a:t>
            </a:r>
            <a:endParaRPr lang="zh-CN" altLang="en-US" dirty="0">
              <a:latin typeface="宋体" pitchFamily="2" charset="-122"/>
              <a:ea typeface="宋体" pitchFamily="2" charset="-122"/>
            </a:endParaRPr>
          </a:p>
        </p:txBody>
      </p:sp>
      <p:pic>
        <p:nvPicPr>
          <p:cNvPr id="28" name="Picture 2" descr="C:\Users\QNH\Desktop\素材\2011-05-26_72779cy23149096.jpg"/>
          <p:cNvPicPr>
            <a:picLocks noChangeAspect="1" noChangeArrowheads="1"/>
          </p:cNvPicPr>
          <p:nvPr/>
        </p:nvPicPr>
        <p:blipFill>
          <a:blip r:embed="rId3" cstate="print"/>
          <a:srcRect/>
          <a:stretch>
            <a:fillRect/>
          </a:stretch>
        </p:blipFill>
        <p:spPr bwMode="auto">
          <a:xfrm>
            <a:off x="6262880" y="3151183"/>
            <a:ext cx="962856" cy="1181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矩形 28"/>
          <p:cNvSpPr/>
          <p:nvPr/>
        </p:nvSpPr>
        <p:spPr>
          <a:xfrm>
            <a:off x="6680408" y="3466304"/>
            <a:ext cx="2790445" cy="382305"/>
          </a:xfrm>
          <a:prstGeom prst="rect">
            <a:avLst/>
          </a:prstGeom>
          <a:noFill/>
        </p:spPr>
        <p:txBody>
          <a:bodyPr wrap="square" lIns="104287" tIns="52144" rIns="104287" bIns="52144">
            <a:spAutoFit/>
          </a:bodyPr>
          <a:lstStyle/>
          <a:p>
            <a:pPr algn="ctr"/>
            <a:r>
              <a:rPr lang="zh-CN" alt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移动客户端</a:t>
            </a:r>
          </a:p>
        </p:txBody>
      </p:sp>
      <p:sp>
        <p:nvSpPr>
          <p:cNvPr id="30" name="矩形 29"/>
          <p:cNvSpPr/>
          <p:nvPr/>
        </p:nvSpPr>
        <p:spPr>
          <a:xfrm>
            <a:off x="8719825" y="2205820"/>
            <a:ext cx="1595605" cy="382305"/>
          </a:xfrm>
          <a:prstGeom prst="rect">
            <a:avLst/>
          </a:prstGeom>
        </p:spPr>
        <p:txBody>
          <a:bodyPr wrap="none" lIns="104287" tIns="52144" rIns="104287" bIns="52144">
            <a:spAutoFit/>
          </a:bodyPr>
          <a:lstStyle/>
          <a:p>
            <a:pPr algn="ctr"/>
            <a:r>
              <a:rPr lang="zh-CN" alt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专业显示集群</a:t>
            </a:r>
          </a:p>
        </p:txBody>
      </p:sp>
      <p:sp>
        <p:nvSpPr>
          <p:cNvPr id="31" name="矩形 30"/>
          <p:cNvSpPr/>
          <p:nvPr/>
        </p:nvSpPr>
        <p:spPr>
          <a:xfrm>
            <a:off x="7895657" y="5357030"/>
            <a:ext cx="2057270" cy="382305"/>
          </a:xfrm>
          <a:prstGeom prst="rect">
            <a:avLst/>
          </a:prstGeom>
        </p:spPr>
        <p:txBody>
          <a:bodyPr wrap="none" lIns="104287" tIns="52144" rIns="104287" bIns="52144">
            <a:spAutoFit/>
          </a:bodyPr>
          <a:lstStyle/>
          <a:p>
            <a:pPr algn="ctr"/>
            <a:r>
              <a:rPr lang="zh-CN" alt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多媒体展示客户端</a:t>
            </a:r>
          </a:p>
        </p:txBody>
      </p:sp>
      <p:pic>
        <p:nvPicPr>
          <p:cNvPr id="32" name="Picture 10" descr="000环幕副本"/>
          <p:cNvPicPr>
            <a:picLocks noChangeAspect="1" noChangeArrowheads="1"/>
          </p:cNvPicPr>
          <p:nvPr/>
        </p:nvPicPr>
        <p:blipFill>
          <a:blip r:embed="rId4" cstate="print"/>
          <a:srcRect t="28924" b="7382"/>
          <a:stretch>
            <a:fillRect/>
          </a:stretch>
        </p:blipFill>
        <p:spPr bwMode="auto">
          <a:xfrm>
            <a:off x="5177308" y="1260458"/>
            <a:ext cx="2171145" cy="978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图片 9" descr="7.JPG"/>
          <p:cNvPicPr>
            <a:picLocks noChangeAspect="1"/>
          </p:cNvPicPr>
          <p:nvPr/>
        </p:nvPicPr>
        <p:blipFill>
          <a:blip r:embed="rId5" cstate="print"/>
          <a:srcRect/>
          <a:stretch>
            <a:fillRect/>
          </a:stretch>
        </p:blipFill>
        <p:spPr bwMode="auto">
          <a:xfrm>
            <a:off x="8016497" y="4175326"/>
            <a:ext cx="1486705" cy="866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 descr="E:\0000 项目\05 数字展示\IMG_0085.JPG"/>
          <p:cNvPicPr>
            <a:picLocks noChangeAspect="1" noChangeArrowheads="1"/>
          </p:cNvPicPr>
          <p:nvPr/>
        </p:nvPicPr>
        <p:blipFill>
          <a:blip r:embed="rId6" cstate="print"/>
          <a:srcRect/>
          <a:stretch>
            <a:fillRect/>
          </a:stretch>
        </p:blipFill>
        <p:spPr bwMode="auto">
          <a:xfrm>
            <a:off x="7014430" y="1890700"/>
            <a:ext cx="1503100" cy="1063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组合 82"/>
          <p:cNvGrpSpPr/>
          <p:nvPr/>
        </p:nvGrpSpPr>
        <p:grpSpPr>
          <a:xfrm>
            <a:off x="2755647" y="4411667"/>
            <a:ext cx="2225349" cy="2227509"/>
            <a:chOff x="3071802" y="4429132"/>
            <a:chExt cx="1903759" cy="2019907"/>
          </a:xfrm>
        </p:grpSpPr>
        <p:pic>
          <p:nvPicPr>
            <p:cNvPr id="37" name="Picture 43" descr="sharemanager"/>
            <p:cNvPicPr>
              <a:picLocks noChangeAspect="1" noChangeArrowheads="1"/>
            </p:cNvPicPr>
            <p:nvPr/>
          </p:nvPicPr>
          <p:blipFill>
            <a:blip r:embed="rId7" cstate="print"/>
            <a:srcRect/>
            <a:stretch>
              <a:fillRect/>
            </a:stretch>
          </p:blipFill>
          <p:spPr bwMode="auto">
            <a:xfrm>
              <a:off x="3071802" y="4429132"/>
              <a:ext cx="1903759" cy="2019907"/>
            </a:xfrm>
            <a:prstGeom prst="rect">
              <a:avLst/>
            </a:prstGeom>
            <a:noFill/>
            <a:ln w="9525">
              <a:noFill/>
              <a:miter lim="800000"/>
              <a:headEnd/>
              <a:tailEnd/>
            </a:ln>
          </p:spPr>
        </p:pic>
        <p:grpSp>
          <p:nvGrpSpPr>
            <p:cNvPr id="3" name="Group 26"/>
            <p:cNvGrpSpPr>
              <a:grpSpLocks/>
            </p:cNvGrpSpPr>
            <p:nvPr/>
          </p:nvGrpSpPr>
          <p:grpSpPr bwMode="auto">
            <a:xfrm>
              <a:off x="3571868" y="4643446"/>
              <a:ext cx="1306512" cy="1201738"/>
              <a:chOff x="3024" y="3312"/>
              <a:chExt cx="887" cy="816"/>
            </a:xfrm>
          </p:grpSpPr>
          <p:pic>
            <p:nvPicPr>
              <p:cNvPr id="39" name="Picture 27" descr="解决方案组成淡蓝"/>
              <p:cNvPicPr>
                <a:picLocks noChangeAspect="1" noChangeArrowheads="1"/>
              </p:cNvPicPr>
              <p:nvPr/>
            </p:nvPicPr>
            <p:blipFill>
              <a:blip r:embed="rId8" cstate="print"/>
              <a:srcRect/>
              <a:stretch>
                <a:fillRect/>
              </a:stretch>
            </p:blipFill>
            <p:spPr bwMode="auto">
              <a:xfrm>
                <a:off x="3024" y="3312"/>
                <a:ext cx="816" cy="816"/>
              </a:xfrm>
              <a:prstGeom prst="rect">
                <a:avLst/>
              </a:prstGeom>
              <a:noFill/>
              <a:ln w="9525">
                <a:noFill/>
                <a:miter lim="800000"/>
                <a:headEnd/>
                <a:tailEnd/>
              </a:ln>
            </p:spPr>
          </p:pic>
          <p:sp>
            <p:nvSpPr>
              <p:cNvPr id="40" name="Text Box 28"/>
              <p:cNvSpPr txBox="1">
                <a:spLocks noChangeArrowheads="1"/>
              </p:cNvSpPr>
              <p:nvPr/>
            </p:nvSpPr>
            <p:spPr bwMode="auto">
              <a:xfrm>
                <a:off x="3072" y="3569"/>
                <a:ext cx="839" cy="256"/>
              </a:xfrm>
              <a:prstGeom prst="rect">
                <a:avLst/>
              </a:prstGeom>
              <a:noFill/>
              <a:ln w="9525" algn="ctr">
                <a:noFill/>
                <a:miter lim="800000"/>
                <a:headEnd/>
                <a:tailEnd/>
              </a:ln>
            </p:spPr>
            <p:txBody>
              <a:bodyPr>
                <a:spAutoFit/>
              </a:bodyPr>
              <a:lstStyle/>
              <a:p>
                <a:pPr>
                  <a:spcBef>
                    <a:spcPct val="50000"/>
                  </a:spcBef>
                </a:pPr>
                <a:r>
                  <a:rPr lang="zh-CN" altLang="en-US" dirty="0">
                    <a:solidFill>
                      <a:schemeClr val="bg1"/>
                    </a:solidFill>
                    <a:latin typeface="宋体" pitchFamily="2" charset="-122"/>
                    <a:ea typeface="宋体" pitchFamily="2" charset="-122"/>
                  </a:rPr>
                  <a:t>二次开发</a:t>
                </a:r>
              </a:p>
            </p:txBody>
          </p:sp>
        </p:grpSp>
      </p:grpSp>
      <p:pic>
        <p:nvPicPr>
          <p:cNvPr id="41" name="内容占位符 4" descr="005数字北京 和新浪合作的奥运时讯.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5678342" y="5514590"/>
            <a:ext cx="1488403" cy="945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2" descr="D:\A2010_12_01\PrjLuZh\pic\方案对比.jpg"/>
          <p:cNvPicPr>
            <a:picLocks noChangeAspect="1" noChangeArrowheads="1"/>
          </p:cNvPicPr>
          <p:nvPr/>
        </p:nvPicPr>
        <p:blipFill>
          <a:blip r:embed="rId10" cstate="print"/>
          <a:srcRect/>
          <a:stretch>
            <a:fillRect/>
          </a:stretch>
        </p:blipFill>
        <p:spPr bwMode="auto">
          <a:xfrm>
            <a:off x="6262881" y="5908491"/>
            <a:ext cx="1578530" cy="945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 name="Picture 4" descr="视频监控"/>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30925" y="6223612"/>
            <a:ext cx="1378653" cy="945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4" name="矩形 43"/>
          <p:cNvSpPr/>
          <p:nvPr/>
        </p:nvSpPr>
        <p:spPr>
          <a:xfrm>
            <a:off x="8433988" y="6538733"/>
            <a:ext cx="2254650" cy="382305"/>
          </a:xfrm>
          <a:prstGeom prst="rect">
            <a:avLst/>
          </a:prstGeom>
        </p:spPr>
        <p:txBody>
          <a:bodyPr wrap="square" lIns="104287" tIns="52144" rIns="104287" bIns="52144">
            <a:spAutoFit/>
          </a:bodyPr>
          <a:lstStyle/>
          <a:p>
            <a:pPr algn="ctr"/>
            <a:r>
              <a:rPr lang="zh-CN" alt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专业客户端应用</a:t>
            </a:r>
            <a:endParaRPr lang="en-US" altLang="zh-CN"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48" name="直接箭头连接符 47"/>
          <p:cNvCxnSpPr/>
          <p:nvPr/>
        </p:nvCxnSpPr>
        <p:spPr>
          <a:xfrm rot="5400000" flipH="1" flipV="1">
            <a:off x="4118500" y="2591858"/>
            <a:ext cx="2284627" cy="1670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直接箭头连接符 68"/>
          <p:cNvCxnSpPr/>
          <p:nvPr/>
        </p:nvCxnSpPr>
        <p:spPr>
          <a:xfrm flipV="1">
            <a:off x="4425758" y="3623864"/>
            <a:ext cx="1837123" cy="9453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直接箭头连接符 70"/>
          <p:cNvCxnSpPr>
            <a:endCxn id="33" idx="1"/>
          </p:cNvCxnSpPr>
          <p:nvPr/>
        </p:nvCxnSpPr>
        <p:spPr>
          <a:xfrm>
            <a:off x="4592769" y="4569228"/>
            <a:ext cx="3423728" cy="393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直接箭头连接符 72"/>
          <p:cNvCxnSpPr>
            <a:endCxn id="41" idx="0"/>
          </p:cNvCxnSpPr>
          <p:nvPr/>
        </p:nvCxnSpPr>
        <p:spPr>
          <a:xfrm>
            <a:off x="4509263" y="4648007"/>
            <a:ext cx="1913280" cy="866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矩形 24"/>
          <p:cNvSpPr/>
          <p:nvPr/>
        </p:nvSpPr>
        <p:spPr>
          <a:xfrm>
            <a:off x="333985" y="5041909"/>
            <a:ext cx="2338119" cy="2075076"/>
          </a:xfrm>
          <a:prstGeom prst="rect">
            <a:avLst/>
          </a:prstGeom>
        </p:spPr>
        <p:txBody>
          <a:bodyPr wrap="square" lIns="104287" tIns="52144" rIns="104287" bIns="52144">
            <a:spAutoFit/>
          </a:bodyPr>
          <a:lstStyle/>
          <a:p>
            <a:r>
              <a:rPr lang="zh-CN" altLang="en-US" sz="3200" dirty="0">
                <a:latin typeface="微软雅黑" pitchFamily="34" charset="-122"/>
                <a:ea typeface="微软雅黑" pitchFamily="34" charset="-122"/>
              </a:rPr>
              <a:t>与</a:t>
            </a:r>
            <a:r>
              <a:rPr lang="zh-CN" altLang="en-US" sz="3200" dirty="0">
                <a:solidFill>
                  <a:srgbClr val="FF0000"/>
                </a:solidFill>
                <a:latin typeface="微软雅黑" pitchFamily="34" charset="-122"/>
                <a:ea typeface="微软雅黑" pitchFamily="34" charset="-122"/>
              </a:rPr>
              <a:t>物联网、无线城市、</a:t>
            </a:r>
            <a:endParaRPr lang="en-US" altLang="zh-CN" sz="3200" dirty="0">
              <a:solidFill>
                <a:srgbClr val="FF0000"/>
              </a:solidFill>
              <a:latin typeface="微软雅黑" pitchFamily="34" charset="-122"/>
              <a:ea typeface="微软雅黑" pitchFamily="34" charset="-122"/>
            </a:endParaRPr>
          </a:p>
          <a:p>
            <a:r>
              <a:rPr lang="zh-CN" altLang="en-US" sz="3200" dirty="0">
                <a:solidFill>
                  <a:srgbClr val="FF0000"/>
                </a:solidFill>
                <a:latin typeface="微软雅黑" pitchFamily="34" charset="-122"/>
                <a:ea typeface="微软雅黑" pitchFamily="34" charset="-122"/>
              </a:rPr>
              <a:t>智慧城市</a:t>
            </a:r>
            <a:r>
              <a:rPr lang="zh-CN" altLang="en-US" sz="3200" dirty="0">
                <a:latin typeface="微软雅黑" pitchFamily="34" charset="-122"/>
                <a:ea typeface="微软雅黑" pitchFamily="34" charset="-122"/>
              </a:rPr>
              <a:t>的对接</a:t>
            </a:r>
            <a:endParaRPr lang="en-US" altLang="zh-CN" sz="3200" dirty="0">
              <a:latin typeface="微软雅黑" pitchFamily="34" charset="-122"/>
              <a:ea typeface="微软雅黑" pitchFamily="34" charset="-122"/>
            </a:endParaRPr>
          </a:p>
        </p:txBody>
      </p:sp>
      <p:sp>
        <p:nvSpPr>
          <p:cNvPr id="26" name="TextBox 61"/>
          <p:cNvSpPr txBox="1">
            <a:spLocks noChangeArrowheads="1"/>
          </p:cNvSpPr>
          <p:nvPr/>
        </p:nvSpPr>
        <p:spPr bwMode="auto">
          <a:xfrm>
            <a:off x="294501" y="437282"/>
            <a:ext cx="7322459" cy="6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3600" dirty="0">
                <a:latin typeface="微软雅黑" pitchFamily="34" charset="-122"/>
                <a:ea typeface="微软雅黑" pitchFamily="34" charset="-122"/>
              </a:rPr>
              <a:t>三维共享平台扩展</a:t>
            </a:r>
          </a:p>
        </p:txBody>
      </p:sp>
    </p:spTree>
    <p:extLst>
      <p:ext uri="{BB962C8B-B14F-4D97-AF65-F5344CB8AC3E}">
        <p14:creationId xmlns:p14="http://schemas.microsoft.com/office/powerpoint/2010/main" val="1183032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9926" y="361903"/>
            <a:ext cx="2825339" cy="538599"/>
          </a:xfrm>
          <a:prstGeom prst="rect">
            <a:avLst/>
          </a:prstGeom>
          <a:solidFill>
            <a:srgbClr val="00A1FF"/>
          </a:solidFill>
        </p:spPr>
        <p:txBody>
          <a:bodyPr wrap="square" lIns="91428" tIns="45715" rIns="91428" bIns="45715" rtlCol="0">
            <a:spAutoFit/>
          </a:bodyPr>
          <a:lstStyle/>
          <a:p>
            <a:pPr algn="ctr"/>
            <a:r>
              <a:rPr kumimoji="1" lang="zh-CN" altLang="en-US" sz="2900" dirty="0">
                <a:solidFill>
                  <a:schemeClr val="bg1"/>
                </a:solidFill>
                <a:latin typeface="微软雅黑"/>
                <a:ea typeface="微软雅黑"/>
                <a:cs typeface="微软雅黑"/>
              </a:rPr>
              <a:t>目录</a:t>
            </a:r>
            <a:r>
              <a:rPr kumimoji="1" lang="en-US" altLang="zh-CN" sz="2900" dirty="0">
                <a:solidFill>
                  <a:schemeClr val="bg1"/>
                </a:solidFill>
                <a:latin typeface="微软雅黑"/>
                <a:ea typeface="微软雅黑"/>
                <a:cs typeface="微软雅黑"/>
              </a:rPr>
              <a:t>/Content</a:t>
            </a:r>
            <a:endParaRPr kumimoji="1" lang="zh-CN" altLang="en-US" sz="2900" dirty="0">
              <a:solidFill>
                <a:schemeClr val="bg1"/>
              </a:solidFill>
              <a:latin typeface="微软雅黑"/>
              <a:ea typeface="微软雅黑"/>
              <a:cs typeface="微软雅黑"/>
            </a:endParaRPr>
          </a:p>
        </p:txBody>
      </p:sp>
      <p:sp>
        <p:nvSpPr>
          <p:cNvPr id="6" name="文本框 5"/>
          <p:cNvSpPr txBox="1"/>
          <p:nvPr/>
        </p:nvSpPr>
        <p:spPr>
          <a:xfrm>
            <a:off x="478525" y="1357451"/>
            <a:ext cx="1431298"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方案总述</a:t>
            </a:r>
            <a:endParaRPr kumimoji="1" lang="en-US" altLang="zh-CN" sz="2400" b="1" dirty="0">
              <a:solidFill>
                <a:srgbClr val="000000"/>
              </a:solidFill>
              <a:latin typeface="微软雅黑"/>
              <a:ea typeface="微软雅黑"/>
              <a:cs typeface="微软雅黑"/>
            </a:endParaRPr>
          </a:p>
        </p:txBody>
      </p:sp>
      <p:sp>
        <p:nvSpPr>
          <p:cNvPr id="7" name="文本框 6"/>
          <p:cNvSpPr txBox="1"/>
          <p:nvPr/>
        </p:nvSpPr>
        <p:spPr>
          <a:xfrm>
            <a:off x="7018932" y="1357451"/>
            <a:ext cx="2215885"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智慧应用</a:t>
            </a:r>
            <a:endParaRPr kumimoji="1" lang="en-US" altLang="zh-CN" sz="2400" b="1" dirty="0">
              <a:solidFill>
                <a:srgbClr val="000000"/>
              </a:solidFill>
              <a:latin typeface="微软雅黑"/>
              <a:ea typeface="微软雅黑"/>
              <a:cs typeface="微软雅黑"/>
            </a:endParaRPr>
          </a:p>
        </p:txBody>
      </p:sp>
      <p:sp>
        <p:nvSpPr>
          <p:cNvPr id="5" name="文本框 6"/>
          <p:cNvSpPr txBox="1"/>
          <p:nvPr/>
        </p:nvSpPr>
        <p:spPr>
          <a:xfrm>
            <a:off x="4664785" y="1357451"/>
            <a:ext cx="2472556"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数据共享平台</a:t>
            </a:r>
            <a:endParaRPr kumimoji="1" lang="en-US" altLang="zh-CN" sz="2400" b="1" dirty="0">
              <a:solidFill>
                <a:srgbClr val="000000"/>
              </a:solidFill>
              <a:latin typeface="微软雅黑"/>
              <a:ea typeface="微软雅黑"/>
              <a:cs typeface="微软雅黑"/>
            </a:endParaRPr>
          </a:p>
        </p:txBody>
      </p:sp>
      <p:sp>
        <p:nvSpPr>
          <p:cNvPr id="8" name="文本框 6"/>
          <p:cNvSpPr txBox="1"/>
          <p:nvPr/>
        </p:nvSpPr>
        <p:spPr>
          <a:xfrm>
            <a:off x="2138353" y="1357451"/>
            <a:ext cx="2491234" cy="634937"/>
          </a:xfrm>
          <a:prstGeom prst="rect">
            <a:avLst/>
          </a:prstGeom>
          <a:noFill/>
        </p:spPr>
        <p:txBody>
          <a:bodyPr wrap="square" lIns="80155" tIns="40078" rIns="80155" bIns="40078" rtlCol="0">
            <a:spAutoFit/>
          </a:bodyPr>
          <a:lstStyle>
            <a:defPPr>
              <a:defRPr lang="zh-CN"/>
            </a:defPPr>
            <a:lvl1pPr>
              <a:lnSpc>
                <a:spcPct val="150000"/>
              </a:lnSpc>
              <a:defRPr kumimoji="1" sz="2400" b="1">
                <a:solidFill>
                  <a:srgbClr val="000000"/>
                </a:solidFill>
                <a:latin typeface="微软雅黑"/>
                <a:ea typeface="微软雅黑"/>
                <a:cs typeface="微软雅黑"/>
              </a:defRPr>
            </a:lvl1pPr>
          </a:lstStyle>
          <a:p>
            <a:r>
              <a:rPr lang="zh-CN" altLang="en-US" dirty="0"/>
              <a:t>数字化设施管理</a:t>
            </a:r>
            <a:endParaRPr lang="en-US" altLang="zh-CN" dirty="0"/>
          </a:p>
        </p:txBody>
      </p:sp>
      <p:sp>
        <p:nvSpPr>
          <p:cNvPr id="9" name="文本框 5"/>
          <p:cNvSpPr txBox="1"/>
          <p:nvPr/>
        </p:nvSpPr>
        <p:spPr>
          <a:xfrm>
            <a:off x="8852936" y="1332651"/>
            <a:ext cx="2043289"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总结</a:t>
            </a:r>
            <a:endParaRPr kumimoji="1" lang="en-US" altLang="zh-CN" sz="2400" b="1" dirty="0">
              <a:solidFill>
                <a:srgbClr val="000000"/>
              </a:solidFill>
              <a:latin typeface="微软雅黑"/>
              <a:ea typeface="微软雅黑"/>
              <a:cs typeface="微软雅黑"/>
            </a:endParaRPr>
          </a:p>
        </p:txBody>
      </p:sp>
      <p:sp>
        <p:nvSpPr>
          <p:cNvPr id="12" name="矩形 11"/>
          <p:cNvSpPr/>
          <p:nvPr/>
        </p:nvSpPr>
        <p:spPr>
          <a:xfrm>
            <a:off x="4799694" y="2407897"/>
            <a:ext cx="1854020" cy="1708150"/>
          </a:xfrm>
          <a:prstGeom prst="rect">
            <a:avLst/>
          </a:prstGeom>
        </p:spPr>
        <p:txBody>
          <a:bodyPr wrap="square" lIns="91428" tIns="45715" rIns="91428" bIns="45715">
            <a:spAutoFit/>
          </a:bodyPr>
          <a:lstStyle/>
          <a:p>
            <a:pPr>
              <a:lnSpc>
                <a:spcPct val="150000"/>
              </a:lnSpc>
            </a:pPr>
            <a:r>
              <a:rPr lang="zh-CN" altLang="en-US" sz="1400" dirty="0"/>
              <a:t>建设思路</a:t>
            </a:r>
            <a:endParaRPr lang="en-US" altLang="zh-CN" sz="1400" dirty="0"/>
          </a:p>
          <a:p>
            <a:pPr>
              <a:lnSpc>
                <a:spcPct val="150000"/>
              </a:lnSpc>
            </a:pPr>
            <a:endParaRPr lang="en-US" altLang="zh-CN" sz="1400" dirty="0"/>
          </a:p>
          <a:p>
            <a:pPr>
              <a:lnSpc>
                <a:spcPct val="150000"/>
              </a:lnSpc>
            </a:pPr>
            <a:r>
              <a:rPr lang="zh-CN" altLang="en-US" sz="1400" dirty="0"/>
              <a:t>标准规范体系建设</a:t>
            </a:r>
            <a:endParaRPr lang="en-US" altLang="zh-CN" sz="1400" dirty="0"/>
          </a:p>
          <a:p>
            <a:pPr>
              <a:lnSpc>
                <a:spcPct val="150000"/>
              </a:lnSpc>
            </a:pPr>
            <a:endParaRPr lang="en-US" altLang="zh-CN" sz="1400" dirty="0"/>
          </a:p>
          <a:p>
            <a:pPr>
              <a:lnSpc>
                <a:spcPct val="150000"/>
              </a:lnSpc>
            </a:pPr>
            <a:r>
              <a:rPr lang="zh-CN" altLang="en-US" sz="1400" dirty="0"/>
              <a:t>系统特性</a:t>
            </a:r>
            <a:endParaRPr lang="en-US" altLang="zh-CN" sz="1400" dirty="0"/>
          </a:p>
        </p:txBody>
      </p:sp>
      <p:sp>
        <p:nvSpPr>
          <p:cNvPr id="13" name="矩形 12"/>
          <p:cNvSpPr/>
          <p:nvPr/>
        </p:nvSpPr>
        <p:spPr>
          <a:xfrm>
            <a:off x="7002596" y="2407897"/>
            <a:ext cx="1850339" cy="4293473"/>
          </a:xfrm>
          <a:prstGeom prst="rect">
            <a:avLst/>
          </a:prstGeom>
        </p:spPr>
        <p:txBody>
          <a:bodyPr wrap="square" lIns="91428" tIns="45715" rIns="91428" bIns="45715">
            <a:spAutoFit/>
          </a:bodyPr>
          <a:lstStyle/>
          <a:p>
            <a:pPr>
              <a:lnSpc>
                <a:spcPct val="150000"/>
              </a:lnSpc>
            </a:pPr>
            <a:r>
              <a:rPr lang="zh-CN" altLang="en-US" sz="1400" dirty="0"/>
              <a:t>园区门户</a:t>
            </a:r>
            <a:endParaRPr lang="en-US" altLang="zh-CN" sz="1400" dirty="0"/>
          </a:p>
          <a:p>
            <a:pPr>
              <a:lnSpc>
                <a:spcPct val="150000"/>
              </a:lnSpc>
            </a:pPr>
            <a:endParaRPr lang="en-US" altLang="zh-CN" sz="1400" dirty="0"/>
          </a:p>
          <a:p>
            <a:pPr>
              <a:lnSpc>
                <a:spcPct val="150000"/>
              </a:lnSpc>
            </a:pPr>
            <a:r>
              <a:rPr lang="zh-CN" altLang="en-US" sz="1400" dirty="0"/>
              <a:t>智能楼宇</a:t>
            </a:r>
            <a:endParaRPr lang="en-US" altLang="zh-CN" sz="1400" dirty="0"/>
          </a:p>
          <a:p>
            <a:pPr>
              <a:lnSpc>
                <a:spcPct val="150000"/>
              </a:lnSpc>
            </a:pPr>
            <a:endParaRPr lang="en-US" altLang="zh-CN" sz="1400" dirty="0"/>
          </a:p>
          <a:p>
            <a:pPr>
              <a:lnSpc>
                <a:spcPct val="150000"/>
              </a:lnSpc>
            </a:pPr>
            <a:r>
              <a:rPr lang="zh-CN" altLang="en-US" sz="1400" dirty="0"/>
              <a:t>市政管线</a:t>
            </a:r>
            <a:endParaRPr lang="en-US" altLang="zh-CN" sz="1400" dirty="0"/>
          </a:p>
          <a:p>
            <a:pPr>
              <a:lnSpc>
                <a:spcPct val="150000"/>
              </a:lnSpc>
            </a:pPr>
            <a:endParaRPr lang="en-US" altLang="zh-CN" sz="1400" dirty="0"/>
          </a:p>
          <a:p>
            <a:pPr>
              <a:lnSpc>
                <a:spcPct val="150000"/>
              </a:lnSpc>
            </a:pPr>
            <a:r>
              <a:rPr lang="zh-CN" altLang="en-US" sz="1400" dirty="0"/>
              <a:t>智慧生产</a:t>
            </a:r>
            <a:endParaRPr lang="en-US" altLang="zh-CN" sz="1400" dirty="0"/>
          </a:p>
          <a:p>
            <a:pPr>
              <a:lnSpc>
                <a:spcPct val="150000"/>
              </a:lnSpc>
            </a:pPr>
            <a:endParaRPr lang="en-US" altLang="zh-CN" sz="1400" dirty="0"/>
          </a:p>
          <a:p>
            <a:pPr>
              <a:lnSpc>
                <a:spcPct val="150000"/>
              </a:lnSpc>
            </a:pPr>
            <a:r>
              <a:rPr lang="zh-CN" altLang="en-US" sz="1400" dirty="0"/>
              <a:t>智慧交通</a:t>
            </a:r>
            <a:endParaRPr lang="en-US" altLang="zh-CN" sz="1400" dirty="0"/>
          </a:p>
          <a:p>
            <a:pPr>
              <a:lnSpc>
                <a:spcPct val="150000"/>
              </a:lnSpc>
            </a:pPr>
            <a:endParaRPr lang="en-US" altLang="zh-CN" sz="1400" dirty="0"/>
          </a:p>
          <a:p>
            <a:pPr>
              <a:lnSpc>
                <a:spcPct val="150000"/>
              </a:lnSpc>
            </a:pPr>
            <a:r>
              <a:rPr lang="zh-CN" altLang="en-US" sz="1400" dirty="0"/>
              <a:t>园区招商</a:t>
            </a:r>
            <a:endParaRPr lang="en-US" altLang="zh-CN" sz="1400" dirty="0"/>
          </a:p>
          <a:p>
            <a:pPr>
              <a:lnSpc>
                <a:spcPct val="150000"/>
              </a:lnSpc>
            </a:pPr>
            <a:endParaRPr lang="en-US" altLang="zh-CN" sz="1400" dirty="0"/>
          </a:p>
          <a:p>
            <a:pPr>
              <a:lnSpc>
                <a:spcPct val="150000"/>
              </a:lnSpc>
            </a:pPr>
            <a:r>
              <a:rPr lang="zh-CN" altLang="en-US" sz="1400" dirty="0"/>
              <a:t>应急安防</a:t>
            </a:r>
            <a:endParaRPr lang="en-US" altLang="zh-CN" sz="1400" dirty="0"/>
          </a:p>
        </p:txBody>
      </p:sp>
      <p:sp>
        <p:nvSpPr>
          <p:cNvPr id="14" name="矩形 13"/>
          <p:cNvSpPr/>
          <p:nvPr/>
        </p:nvSpPr>
        <p:spPr>
          <a:xfrm>
            <a:off x="8852936" y="2407896"/>
            <a:ext cx="1587429" cy="738654"/>
          </a:xfrm>
          <a:prstGeom prst="rect">
            <a:avLst/>
          </a:prstGeom>
        </p:spPr>
        <p:txBody>
          <a:bodyPr wrap="square" lIns="91428" tIns="45715" rIns="91428" bIns="45715">
            <a:spAutoFit/>
          </a:bodyPr>
          <a:lstStyle/>
          <a:p>
            <a:pPr>
              <a:lnSpc>
                <a:spcPct val="150000"/>
              </a:lnSpc>
            </a:pPr>
            <a:r>
              <a:rPr lang="zh-CN" altLang="en-US" sz="1400" dirty="0"/>
              <a:t>系统优势</a:t>
            </a:r>
            <a:endParaRPr lang="en-US" altLang="zh-CN" sz="1400" dirty="0"/>
          </a:p>
          <a:p>
            <a:pPr>
              <a:lnSpc>
                <a:spcPct val="150000"/>
              </a:lnSpc>
            </a:pPr>
            <a:endParaRPr lang="en-US" altLang="zh-CN" sz="1400" dirty="0"/>
          </a:p>
        </p:txBody>
      </p:sp>
      <p:sp>
        <p:nvSpPr>
          <p:cNvPr id="16" name="圆角矩形 15"/>
          <p:cNvSpPr/>
          <p:nvPr/>
        </p:nvSpPr>
        <p:spPr>
          <a:xfrm>
            <a:off x="6665979" y="1339046"/>
            <a:ext cx="2191265" cy="5362323"/>
          </a:xfrm>
          <a:prstGeom prst="roundRect">
            <a:avLst/>
          </a:prstGeom>
          <a:ln w="38100">
            <a:solidFill>
              <a:srgbClr val="0085D0"/>
            </a:solidFill>
            <a:prstDash val="dash"/>
          </a:ln>
        </p:spPr>
        <p:style>
          <a:lnRef idx="1">
            <a:schemeClr val="dk1"/>
          </a:lnRef>
          <a:fillRef idx="0">
            <a:schemeClr val="dk1"/>
          </a:fillRef>
          <a:effectRef idx="0">
            <a:schemeClr val="dk1"/>
          </a:effectRef>
          <a:fontRef idx="minor">
            <a:schemeClr val="tx1"/>
          </a:fontRef>
        </p:style>
        <p:txBody>
          <a:bodyPr lIns="91428" tIns="45715" rIns="91428" bIns="45715" rtlCol="0" anchor="ctr"/>
          <a:lstStyle/>
          <a:p>
            <a:pPr algn="ctr"/>
            <a:endParaRPr lang="zh-CN" altLang="en-US"/>
          </a:p>
        </p:txBody>
      </p:sp>
      <p:sp>
        <p:nvSpPr>
          <p:cNvPr id="17" name="矩形 16"/>
          <p:cNvSpPr/>
          <p:nvPr/>
        </p:nvSpPr>
        <p:spPr>
          <a:xfrm>
            <a:off x="2451849" y="2407896"/>
            <a:ext cx="1923386" cy="1708150"/>
          </a:xfrm>
          <a:prstGeom prst="rect">
            <a:avLst/>
          </a:prstGeom>
        </p:spPr>
        <p:txBody>
          <a:bodyPr wrap="square" lIns="91428" tIns="45715" rIns="91428" bIns="45715">
            <a:spAutoFit/>
          </a:bodyPr>
          <a:lstStyle/>
          <a:p>
            <a:pPr>
              <a:lnSpc>
                <a:spcPct val="150000"/>
              </a:lnSpc>
            </a:pPr>
            <a:r>
              <a:rPr lang="zh-CN" altLang="en-US" sz="1400" dirty="0"/>
              <a:t>数字化基础设施</a:t>
            </a:r>
            <a:endParaRPr lang="en-US" altLang="zh-CN" sz="1400" dirty="0"/>
          </a:p>
          <a:p>
            <a:pPr>
              <a:lnSpc>
                <a:spcPct val="150000"/>
              </a:lnSpc>
            </a:pPr>
            <a:endParaRPr lang="en-US" altLang="zh-CN" sz="1400" dirty="0"/>
          </a:p>
          <a:p>
            <a:pPr>
              <a:lnSpc>
                <a:spcPct val="150000"/>
              </a:lnSpc>
            </a:pPr>
            <a:r>
              <a:rPr lang="zh-CN" altLang="en-US" sz="1400" dirty="0"/>
              <a:t>标准设施类型库</a:t>
            </a:r>
            <a:endParaRPr lang="en-US" altLang="zh-CN" sz="1400" dirty="0"/>
          </a:p>
          <a:p>
            <a:pPr>
              <a:lnSpc>
                <a:spcPct val="150000"/>
              </a:lnSpc>
            </a:pPr>
            <a:endParaRPr lang="en-US" altLang="zh-CN" sz="1400" dirty="0"/>
          </a:p>
          <a:p>
            <a:pPr>
              <a:lnSpc>
                <a:spcPct val="150000"/>
              </a:lnSpc>
            </a:pPr>
            <a:r>
              <a:rPr lang="zh-CN" altLang="en-US" sz="1400" dirty="0"/>
              <a:t>设施驱动</a:t>
            </a:r>
          </a:p>
        </p:txBody>
      </p:sp>
      <p:sp>
        <p:nvSpPr>
          <p:cNvPr id="18" name="矩形 17"/>
          <p:cNvSpPr/>
          <p:nvPr/>
        </p:nvSpPr>
        <p:spPr>
          <a:xfrm>
            <a:off x="490101" y="2407896"/>
            <a:ext cx="1738191" cy="4293473"/>
          </a:xfrm>
          <a:prstGeom prst="rect">
            <a:avLst/>
          </a:prstGeom>
        </p:spPr>
        <p:txBody>
          <a:bodyPr wrap="square" lIns="91428" tIns="45715" rIns="91428" bIns="45715">
            <a:spAutoFit/>
          </a:bodyPr>
          <a:lstStyle/>
          <a:p>
            <a:pPr>
              <a:lnSpc>
                <a:spcPct val="150000"/>
              </a:lnSpc>
            </a:pPr>
            <a:r>
              <a:rPr lang="zh-CN" altLang="en-US" sz="1400" dirty="0"/>
              <a:t>智慧园区建设规划</a:t>
            </a:r>
            <a:endParaRPr lang="en-US" altLang="zh-CN" sz="1400" dirty="0"/>
          </a:p>
          <a:p>
            <a:pPr>
              <a:lnSpc>
                <a:spcPct val="150000"/>
              </a:lnSpc>
            </a:pPr>
            <a:endParaRPr lang="en-US" altLang="zh-CN" sz="1400" dirty="0"/>
          </a:p>
          <a:p>
            <a:pPr>
              <a:lnSpc>
                <a:spcPct val="150000"/>
              </a:lnSpc>
            </a:pPr>
            <a:r>
              <a:rPr lang="zh-CN" altLang="en-US" sz="1400" dirty="0"/>
              <a:t>智慧园区建设理念</a:t>
            </a:r>
            <a:endParaRPr lang="en-US" altLang="zh-CN" sz="1400" dirty="0"/>
          </a:p>
          <a:p>
            <a:pPr>
              <a:lnSpc>
                <a:spcPct val="150000"/>
              </a:lnSpc>
            </a:pPr>
            <a:endParaRPr lang="en-US" altLang="zh-CN" sz="1400" dirty="0"/>
          </a:p>
          <a:p>
            <a:pPr>
              <a:lnSpc>
                <a:spcPct val="150000"/>
              </a:lnSpc>
            </a:pPr>
            <a:r>
              <a:rPr lang="zh-CN" altLang="en-US" sz="1400" dirty="0"/>
              <a:t>智慧园区建设目标</a:t>
            </a:r>
            <a:endParaRPr lang="en-US" altLang="zh-CN" sz="1400" dirty="0"/>
          </a:p>
          <a:p>
            <a:pPr>
              <a:lnSpc>
                <a:spcPct val="150000"/>
              </a:lnSpc>
            </a:pPr>
            <a:endParaRPr lang="en-US" altLang="zh-CN" sz="1400" dirty="0"/>
          </a:p>
          <a:p>
            <a:pPr>
              <a:lnSpc>
                <a:spcPct val="150000"/>
              </a:lnSpc>
            </a:pPr>
            <a:r>
              <a:rPr lang="zh-CN" altLang="en-US" sz="1400" dirty="0"/>
              <a:t>智慧园区建设框架</a:t>
            </a:r>
            <a:endParaRPr lang="en-US" altLang="zh-CN" sz="1400" dirty="0"/>
          </a:p>
          <a:p>
            <a:pPr>
              <a:lnSpc>
                <a:spcPct val="150000"/>
              </a:lnSpc>
            </a:pPr>
            <a:endParaRPr lang="en-US" altLang="zh-CN" sz="1400" dirty="0"/>
          </a:p>
          <a:p>
            <a:pPr>
              <a:lnSpc>
                <a:spcPct val="150000"/>
              </a:lnSpc>
            </a:pPr>
            <a:r>
              <a:rPr lang="zh-CN" altLang="en-US" sz="1400" dirty="0"/>
              <a:t>智慧园区建设核心</a:t>
            </a:r>
            <a:endParaRPr lang="en-US" altLang="zh-CN" sz="1400" dirty="0"/>
          </a:p>
          <a:p>
            <a:pPr>
              <a:lnSpc>
                <a:spcPct val="150000"/>
              </a:lnSpc>
            </a:pPr>
            <a:endParaRPr lang="en-US" altLang="zh-CN" sz="1400" dirty="0"/>
          </a:p>
          <a:p>
            <a:pPr>
              <a:lnSpc>
                <a:spcPct val="150000"/>
              </a:lnSpc>
            </a:pPr>
            <a:r>
              <a:rPr lang="zh-CN" altLang="en-US" sz="1400" dirty="0"/>
              <a:t>智慧园区建设内容</a:t>
            </a:r>
            <a:endParaRPr lang="en-US" altLang="zh-CN" sz="1400" dirty="0"/>
          </a:p>
          <a:p>
            <a:pPr>
              <a:lnSpc>
                <a:spcPct val="150000"/>
              </a:lnSpc>
            </a:pPr>
            <a:endParaRPr lang="en-US" altLang="zh-CN" sz="1400" dirty="0"/>
          </a:p>
          <a:p>
            <a:pPr>
              <a:lnSpc>
                <a:spcPct val="150000"/>
              </a:lnSpc>
            </a:pPr>
            <a:endParaRPr lang="zh-CN" altLang="en-US" sz="1400" dirty="0"/>
          </a:p>
        </p:txBody>
      </p:sp>
    </p:spTree>
    <p:extLst>
      <p:ext uri="{BB962C8B-B14F-4D97-AF65-F5344CB8AC3E}">
        <p14:creationId xmlns:p14="http://schemas.microsoft.com/office/powerpoint/2010/main" val="1207292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489551" y="2484989"/>
            <a:ext cx="9773575" cy="977941"/>
          </a:xfrm>
          <a:prstGeom prst="rect">
            <a:avLst/>
          </a:prstGeom>
          <a:noFill/>
        </p:spPr>
        <p:txBody>
          <a:bodyPr vert="horz" wrap="square" lIns="64622" tIns="32312" rIns="64622" bIns="32312" rtlCol="0">
            <a:spAutoFit/>
          </a:bodyPr>
          <a:lstStyle/>
          <a:p>
            <a:pPr algn="ctr">
              <a:lnSpc>
                <a:spcPct val="120000"/>
              </a:lnSpc>
            </a:pPr>
            <a:r>
              <a:rPr lang="zh-CN" altLang="en-US" sz="5400" b="1" dirty="0">
                <a:solidFill>
                  <a:schemeClr val="tx1">
                    <a:lumMod val="50000"/>
                    <a:lumOff val="50000"/>
                  </a:schemeClr>
                </a:solidFill>
                <a:latin typeface="微软雅黑"/>
                <a:ea typeface="微软雅黑"/>
                <a:cs typeface="微软雅黑"/>
              </a:rPr>
              <a:t>园区门户网站</a:t>
            </a:r>
          </a:p>
        </p:txBody>
      </p:sp>
    </p:spTree>
    <p:extLst>
      <p:ext uri="{BB962C8B-B14F-4D97-AF65-F5344CB8AC3E}">
        <p14:creationId xmlns:p14="http://schemas.microsoft.com/office/powerpoint/2010/main" val="919410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数字澳门"/>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265" y="1560242"/>
            <a:ext cx="8885260" cy="555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智慧园区门户网站（</a:t>
            </a:r>
            <a:r>
              <a:rPr lang="en-US" altLang="zh-CN" sz="2900" b="1" dirty="0">
                <a:solidFill>
                  <a:srgbClr val="000000"/>
                </a:solidFill>
                <a:latin typeface="微软雅黑" pitchFamily="34" charset="-122"/>
                <a:ea typeface="微软雅黑" pitchFamily="34" charset="-122"/>
              </a:rPr>
              <a:t>1/2</a:t>
            </a:r>
            <a:r>
              <a:rPr lang="zh-CN" altLang="en-US" sz="2900" b="1" dirty="0">
                <a:solidFill>
                  <a:srgbClr val="000000"/>
                </a:solidFill>
                <a:latin typeface="微软雅黑" pitchFamily="34" charset="-122"/>
                <a:ea typeface="微软雅黑" pitchFamily="34" charset="-122"/>
              </a:rPr>
              <a:t>）</a:t>
            </a:r>
          </a:p>
        </p:txBody>
      </p:sp>
      <p:sp>
        <p:nvSpPr>
          <p:cNvPr id="22" name="矩形 21"/>
          <p:cNvSpPr/>
          <p:nvPr/>
        </p:nvSpPr>
        <p:spPr>
          <a:xfrm>
            <a:off x="213546" y="473008"/>
            <a:ext cx="10475091" cy="1074748"/>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zh-CN" dirty="0">
                <a:latin typeface="微软雅黑" pitchFamily="34" charset="-122"/>
                <a:ea typeface="微软雅黑" pitchFamily="34" charset="-122"/>
              </a:rPr>
              <a:t>三维展示</a:t>
            </a:r>
            <a:r>
              <a:rPr lang="zh-CN" altLang="en-US" dirty="0">
                <a:latin typeface="微软雅黑" pitchFamily="34" charset="-122"/>
                <a:ea typeface="微软雅黑" pitchFamily="34" charset="-122"/>
              </a:rPr>
              <a:t>，</a:t>
            </a:r>
            <a:r>
              <a:rPr lang="zh-CN" altLang="zh-CN" dirty="0">
                <a:latin typeface="微软雅黑" pitchFamily="34" charset="-122"/>
                <a:ea typeface="微软雅黑" pitchFamily="34" charset="-122"/>
              </a:rPr>
              <a:t>提供了包括</a:t>
            </a:r>
            <a:r>
              <a:rPr lang="zh-CN" altLang="en-US" dirty="0">
                <a:latin typeface="微软雅黑" pitchFamily="34" charset="-122"/>
                <a:ea typeface="微软雅黑" pitchFamily="34" charset="-122"/>
              </a:rPr>
              <a:t>漫游浏览、</a:t>
            </a:r>
            <a:r>
              <a:rPr lang="zh-CN" altLang="zh-CN" dirty="0">
                <a:latin typeface="微软雅黑" pitchFamily="34" charset="-122"/>
                <a:ea typeface="微软雅黑" pitchFamily="34" charset="-122"/>
              </a:rPr>
              <a:t>地图查询等常用功能，通过简单的操作用户即可直观了解园区范围内的政府机构、医疗单位、</a:t>
            </a:r>
            <a:r>
              <a:rPr lang="zh-CN" altLang="en-US" dirty="0">
                <a:latin typeface="微软雅黑" pitchFamily="34" charset="-122"/>
                <a:ea typeface="微软雅黑" pitchFamily="34" charset="-122"/>
              </a:rPr>
              <a:t>企业单位</a:t>
            </a:r>
            <a:r>
              <a:rPr lang="zh-CN" altLang="zh-CN" dirty="0">
                <a:latin typeface="微软雅黑" pitchFamily="34" charset="-122"/>
                <a:ea typeface="微软雅黑" pitchFamily="34" charset="-122"/>
              </a:rPr>
              <a:t>、休闲场所</a:t>
            </a:r>
            <a:r>
              <a:rPr lang="zh-CN" altLang="en-US" dirty="0">
                <a:latin typeface="微软雅黑" pitchFamily="34" charset="-122"/>
                <a:ea typeface="微软雅黑" pitchFamily="34" charset="-122"/>
              </a:rPr>
              <a:t>等整体情况</a:t>
            </a:r>
            <a:endParaRPr lang="zh-CN" altLang="zh-CN" dirty="0">
              <a:latin typeface="微软雅黑" pitchFamily="34" charset="-122"/>
              <a:ea typeface="微软雅黑" pitchFamily="34" charset="-122"/>
            </a:endParaRPr>
          </a:p>
        </p:txBody>
      </p:sp>
      <p:sp>
        <p:nvSpPr>
          <p:cNvPr id="5" name="矩形 4"/>
          <p:cNvSpPr/>
          <p:nvPr/>
        </p:nvSpPr>
        <p:spPr>
          <a:xfrm flipV="1">
            <a:off x="8116765" y="7139264"/>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475299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智慧园区门户网站（</a:t>
            </a:r>
            <a:r>
              <a:rPr lang="en-US" altLang="zh-CN" sz="2900" b="1" dirty="0">
                <a:solidFill>
                  <a:srgbClr val="000000"/>
                </a:solidFill>
                <a:latin typeface="微软雅黑" pitchFamily="34" charset="-122"/>
                <a:ea typeface="微软雅黑" pitchFamily="34" charset="-122"/>
              </a:rPr>
              <a:t>2/2</a:t>
            </a:r>
            <a:r>
              <a:rPr lang="zh-CN" altLang="en-US" sz="2900" b="1" dirty="0">
                <a:solidFill>
                  <a:srgbClr val="000000"/>
                </a:solidFill>
                <a:latin typeface="微软雅黑" pitchFamily="34" charset="-122"/>
                <a:ea typeface="微软雅黑" pitchFamily="34" charset="-122"/>
              </a:rPr>
              <a:t>）</a:t>
            </a:r>
          </a:p>
        </p:txBody>
      </p:sp>
      <p:sp>
        <p:nvSpPr>
          <p:cNvPr id="22" name="矩形 21"/>
          <p:cNvSpPr/>
          <p:nvPr/>
        </p:nvSpPr>
        <p:spPr>
          <a:xfrm>
            <a:off x="213546" y="473008"/>
            <a:ext cx="10475091" cy="1074748"/>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主体宣传，展现不同时期的园区历史风貌，通过时间的变化让公众更加直观的体会到园区历史的变迁，并且在不断变化的过程中加强对园区的了解。</a:t>
            </a:r>
            <a:endParaRPr lang="zh-CN" altLang="zh-CN" dirty="0">
              <a:latin typeface="微软雅黑" pitchFamily="34" charset="-122"/>
              <a:ea typeface="微软雅黑" pitchFamily="34" charset="-122"/>
            </a:endParaRPr>
          </a:p>
        </p:txBody>
      </p:sp>
      <p:pic>
        <p:nvPicPr>
          <p:cNvPr id="5" name="Picture 3" descr="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958" y="1435112"/>
            <a:ext cx="9361421" cy="57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专家系统界面003搜索方案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957" y="1435112"/>
            <a:ext cx="9361421" cy="519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28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489551" y="2484989"/>
            <a:ext cx="9773575" cy="977941"/>
          </a:xfrm>
          <a:prstGeom prst="rect">
            <a:avLst/>
          </a:prstGeom>
          <a:noFill/>
        </p:spPr>
        <p:txBody>
          <a:bodyPr vert="horz" wrap="square" lIns="64622" tIns="32312" rIns="64622" bIns="32312" rtlCol="0">
            <a:spAutoFit/>
          </a:bodyPr>
          <a:lstStyle/>
          <a:p>
            <a:pPr algn="ctr">
              <a:lnSpc>
                <a:spcPct val="120000"/>
              </a:lnSpc>
            </a:pPr>
            <a:r>
              <a:rPr lang="zh-CN" altLang="en-US" sz="5400" b="1" dirty="0">
                <a:solidFill>
                  <a:schemeClr val="tx1">
                    <a:lumMod val="50000"/>
                    <a:lumOff val="50000"/>
                  </a:schemeClr>
                </a:solidFill>
                <a:latin typeface="微软雅黑"/>
                <a:ea typeface="微软雅黑"/>
                <a:cs typeface="微软雅黑"/>
              </a:rPr>
              <a:t>智慧楼宇</a:t>
            </a:r>
          </a:p>
        </p:txBody>
      </p:sp>
    </p:spTree>
    <p:extLst>
      <p:ext uri="{BB962C8B-B14F-4D97-AF65-F5344CB8AC3E}">
        <p14:creationId xmlns:p14="http://schemas.microsoft.com/office/powerpoint/2010/main" val="111402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智能楼宇（</a:t>
            </a:r>
            <a:r>
              <a:rPr lang="en-US" altLang="zh-CN" sz="2900" b="1" dirty="0">
                <a:solidFill>
                  <a:srgbClr val="000000"/>
                </a:solidFill>
                <a:latin typeface="微软雅黑" pitchFamily="34" charset="-122"/>
                <a:ea typeface="微软雅黑" pitchFamily="34" charset="-122"/>
              </a:rPr>
              <a:t>1/3</a:t>
            </a:r>
            <a:r>
              <a:rPr lang="zh-CN" altLang="en-US" sz="2900" b="1" dirty="0">
                <a:solidFill>
                  <a:srgbClr val="000000"/>
                </a:solidFill>
                <a:latin typeface="微软雅黑" pitchFamily="34" charset="-122"/>
                <a:ea typeface="微软雅黑" pitchFamily="34" charset="-122"/>
              </a:rPr>
              <a:t>）</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67" y="1719120"/>
            <a:ext cx="10331952" cy="5161359"/>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67" y="1749100"/>
            <a:ext cx="10340668" cy="5151835"/>
          </a:xfrm>
          <a:prstGeom prst="rect">
            <a:avLst/>
          </a:prstGeom>
        </p:spPr>
      </p:pic>
      <p:sp>
        <p:nvSpPr>
          <p:cNvPr id="9" name="矩形 8"/>
          <p:cNvSpPr/>
          <p:nvPr/>
        </p:nvSpPr>
        <p:spPr>
          <a:xfrm>
            <a:off x="213546" y="622908"/>
            <a:ext cx="10475091" cy="1074748"/>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室内、室外综合展示，</a:t>
            </a:r>
            <a:r>
              <a:rPr lang="zh-CN" altLang="zh-CN" dirty="0"/>
              <a:t>用户可以通过自定义视点位置、视线方向、视点高度、俯仰角大小以及漫游速度任意进行</a:t>
            </a:r>
            <a:r>
              <a:rPr lang="zh-CN" altLang="en-US" dirty="0"/>
              <a:t>室内外</a:t>
            </a:r>
            <a:r>
              <a:rPr lang="zh-CN" altLang="zh-CN" dirty="0"/>
              <a:t>漫游</a:t>
            </a:r>
            <a:r>
              <a:rPr lang="zh-CN" altLang="en-US" dirty="0"/>
              <a:t>浏览。</a:t>
            </a:r>
            <a:endParaRPr lang="zh-CN" altLang="zh-CN" dirty="0">
              <a:latin typeface="微软雅黑" pitchFamily="34" charset="-122"/>
              <a:ea typeface="微软雅黑" pitchFamily="34" charset="-122"/>
            </a:endParaRPr>
          </a:p>
        </p:txBody>
      </p:sp>
      <p:sp>
        <p:nvSpPr>
          <p:cNvPr id="6" name="矩形 5"/>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42902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智能楼宇（</a:t>
            </a:r>
            <a:r>
              <a:rPr lang="en-US" altLang="zh-CN" sz="2900" b="1" dirty="0">
                <a:solidFill>
                  <a:srgbClr val="000000"/>
                </a:solidFill>
                <a:latin typeface="微软雅黑" pitchFamily="34" charset="-122"/>
                <a:ea typeface="微软雅黑" pitchFamily="34" charset="-122"/>
              </a:rPr>
              <a:t>2/3</a:t>
            </a:r>
            <a:r>
              <a:rPr lang="zh-CN" altLang="en-US" sz="2900" b="1" dirty="0">
                <a:solidFill>
                  <a:srgbClr val="000000"/>
                </a:solidFill>
                <a:latin typeface="微软雅黑" pitchFamily="34" charset="-122"/>
                <a:ea typeface="微软雅黑" pitchFamily="34" charset="-122"/>
              </a:rPr>
              <a:t>）</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37" y="1878544"/>
            <a:ext cx="9799391" cy="5151835"/>
          </a:xfrm>
          <a:prstGeom prst="rect">
            <a:avLst/>
          </a:prstGeom>
        </p:spPr>
      </p:pic>
      <p:pic>
        <p:nvPicPr>
          <p:cNvPr id="8" name="图片 7" descr="信息接入"/>
          <p:cNvPicPr/>
          <p:nvPr/>
        </p:nvPicPr>
        <p:blipFill>
          <a:blip r:embed="rId3"/>
          <a:srcRect/>
          <a:stretch>
            <a:fillRect/>
          </a:stretch>
        </p:blipFill>
        <p:spPr bwMode="auto">
          <a:xfrm>
            <a:off x="330536" y="1940954"/>
            <a:ext cx="9799391" cy="4984494"/>
          </a:xfrm>
          <a:prstGeom prst="rect">
            <a:avLst/>
          </a:prstGeom>
          <a:noFill/>
          <a:ln w="9525">
            <a:noFill/>
            <a:miter lim="800000"/>
            <a:headEnd/>
            <a:tailEnd/>
          </a:ln>
        </p:spPr>
      </p:pic>
      <p:pic>
        <p:nvPicPr>
          <p:cNvPr id="9" name="图片 8" descr="监控"/>
          <p:cNvPicPr/>
          <p:nvPr/>
        </p:nvPicPr>
        <p:blipFill>
          <a:blip r:embed="rId4"/>
          <a:srcRect/>
          <a:stretch>
            <a:fillRect/>
          </a:stretch>
        </p:blipFill>
        <p:spPr bwMode="auto">
          <a:xfrm>
            <a:off x="368921" y="1878543"/>
            <a:ext cx="9686057" cy="5151835"/>
          </a:xfrm>
          <a:prstGeom prst="rect">
            <a:avLst/>
          </a:prstGeom>
          <a:noFill/>
          <a:ln w="9525">
            <a:noFill/>
            <a:miter lim="800000"/>
            <a:headEnd/>
            <a:tailEnd/>
          </a:ln>
        </p:spPr>
      </p:pic>
      <p:sp>
        <p:nvSpPr>
          <p:cNvPr id="10" name="矩形 9"/>
          <p:cNvSpPr/>
          <p:nvPr/>
        </p:nvSpPr>
        <p:spPr>
          <a:xfrm>
            <a:off x="213546" y="622908"/>
            <a:ext cx="10475091" cy="1074748"/>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通过外部信息接入，对楼宇内设备实施运行状况、实时数据、属性信息等进行综合展示；通过视频信号的接入全面监控楼宇内部情况</a:t>
            </a:r>
            <a:r>
              <a:rPr lang="zh-CN" altLang="en-US" dirty="0"/>
              <a:t>。</a:t>
            </a:r>
            <a:endParaRPr lang="zh-CN" altLang="zh-CN" dirty="0">
              <a:latin typeface="微软雅黑" pitchFamily="34" charset="-122"/>
              <a:ea typeface="微软雅黑" pitchFamily="34" charset="-122"/>
            </a:endParaRPr>
          </a:p>
        </p:txBody>
      </p:sp>
      <p:sp>
        <p:nvSpPr>
          <p:cNvPr id="7" name="矩形 6"/>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0694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智能楼宇（</a:t>
            </a:r>
            <a:r>
              <a:rPr lang="en-US" altLang="zh-CN" sz="2900" b="1" dirty="0">
                <a:solidFill>
                  <a:srgbClr val="000000"/>
                </a:solidFill>
                <a:latin typeface="微软雅黑" pitchFamily="34" charset="-122"/>
                <a:ea typeface="微软雅黑" pitchFamily="34" charset="-122"/>
              </a:rPr>
              <a:t>3/3</a:t>
            </a:r>
            <a:r>
              <a:rPr lang="zh-CN" altLang="en-US" sz="2900" b="1" dirty="0">
                <a:solidFill>
                  <a:srgbClr val="000000"/>
                </a:solidFill>
                <a:latin typeface="微软雅黑" pitchFamily="34" charset="-122"/>
                <a:ea typeface="微软雅黑" pitchFamily="34" charset="-122"/>
              </a:rPr>
              <a:t>）</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94" y="1913770"/>
            <a:ext cx="10331747" cy="3907651"/>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46" y="1913770"/>
            <a:ext cx="10352113" cy="4956964"/>
          </a:xfrm>
          <a:prstGeom prst="rect">
            <a:avLst/>
          </a:prstGeom>
        </p:spPr>
      </p:pic>
      <p:sp>
        <p:nvSpPr>
          <p:cNvPr id="8" name="矩形 7"/>
          <p:cNvSpPr/>
          <p:nvPr/>
        </p:nvSpPr>
        <p:spPr>
          <a:xfrm>
            <a:off x="213546" y="622908"/>
            <a:ext cx="10475091" cy="1074748"/>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en-US" dirty="0"/>
              <a:t>通过不同的查询方式，如楼层、房间、系统、资源等对楼宇整体结构、管线系统进行三维展示和属性信息查询。</a:t>
            </a:r>
            <a:endParaRPr lang="zh-CN" altLang="zh-CN" dirty="0">
              <a:latin typeface="微软雅黑" pitchFamily="34" charset="-122"/>
              <a:ea typeface="微软雅黑" pitchFamily="34" charset="-122"/>
            </a:endParaRPr>
          </a:p>
        </p:txBody>
      </p:sp>
      <p:sp>
        <p:nvSpPr>
          <p:cNvPr id="7" name="矩形 6"/>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1116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9926" y="361903"/>
            <a:ext cx="2825339" cy="538599"/>
          </a:xfrm>
          <a:prstGeom prst="rect">
            <a:avLst/>
          </a:prstGeom>
          <a:solidFill>
            <a:srgbClr val="00A1FF"/>
          </a:solidFill>
        </p:spPr>
        <p:txBody>
          <a:bodyPr wrap="square" lIns="91428" tIns="45715" rIns="91428" bIns="45715" rtlCol="0">
            <a:spAutoFit/>
          </a:bodyPr>
          <a:lstStyle/>
          <a:p>
            <a:pPr algn="ctr"/>
            <a:r>
              <a:rPr kumimoji="1" lang="zh-CN" altLang="en-US" sz="2900" dirty="0">
                <a:solidFill>
                  <a:schemeClr val="bg1"/>
                </a:solidFill>
                <a:latin typeface="微软雅黑"/>
                <a:ea typeface="微软雅黑"/>
                <a:cs typeface="微软雅黑"/>
              </a:rPr>
              <a:t>目录</a:t>
            </a:r>
            <a:r>
              <a:rPr kumimoji="1" lang="en-US" altLang="zh-CN" sz="2900" dirty="0">
                <a:solidFill>
                  <a:schemeClr val="bg1"/>
                </a:solidFill>
                <a:latin typeface="微软雅黑"/>
                <a:ea typeface="微软雅黑"/>
                <a:cs typeface="微软雅黑"/>
              </a:rPr>
              <a:t>/Content</a:t>
            </a:r>
            <a:endParaRPr kumimoji="1" lang="zh-CN" altLang="en-US" sz="2900" dirty="0">
              <a:solidFill>
                <a:schemeClr val="bg1"/>
              </a:solidFill>
              <a:latin typeface="微软雅黑"/>
              <a:ea typeface="微软雅黑"/>
              <a:cs typeface="微软雅黑"/>
            </a:endParaRPr>
          </a:p>
        </p:txBody>
      </p:sp>
      <p:sp>
        <p:nvSpPr>
          <p:cNvPr id="6" name="文本框 5"/>
          <p:cNvSpPr txBox="1"/>
          <p:nvPr/>
        </p:nvSpPr>
        <p:spPr>
          <a:xfrm>
            <a:off x="478525" y="1357451"/>
            <a:ext cx="1431298" cy="2620095"/>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方案总述</a:t>
            </a:r>
            <a:endParaRPr kumimoji="1" lang="en-US" altLang="zh-CN" sz="2400" b="1" dirty="0">
              <a:solidFill>
                <a:srgbClr val="000000"/>
              </a:solidFill>
              <a:latin typeface="微软雅黑"/>
              <a:ea typeface="微软雅黑"/>
              <a:cs typeface="微软雅黑"/>
            </a:endParaRPr>
          </a:p>
          <a:p>
            <a:pPr>
              <a:lnSpc>
                <a:spcPct val="150000"/>
              </a:lnSpc>
            </a:pPr>
            <a:endParaRPr kumimoji="1" lang="en-US" altLang="zh-CN" sz="2400" b="1" dirty="0">
              <a:solidFill>
                <a:srgbClr val="000000"/>
              </a:solidFill>
              <a:latin typeface="微软雅黑"/>
              <a:ea typeface="微软雅黑"/>
              <a:cs typeface="微软雅黑"/>
            </a:endParaRPr>
          </a:p>
          <a:p>
            <a:pPr>
              <a:lnSpc>
                <a:spcPct val="150000"/>
              </a:lnSpc>
            </a:pPr>
            <a:endParaRPr kumimoji="1" lang="en-US" altLang="zh-CN" sz="1400" b="1" dirty="0">
              <a:solidFill>
                <a:srgbClr val="000000"/>
              </a:solidFill>
              <a:latin typeface="微软雅黑"/>
              <a:ea typeface="微软雅黑"/>
              <a:cs typeface="微软雅黑"/>
            </a:endParaRPr>
          </a:p>
          <a:p>
            <a:pPr>
              <a:lnSpc>
                <a:spcPct val="150000"/>
              </a:lnSpc>
            </a:pPr>
            <a:endParaRPr kumimoji="1" lang="en-US" altLang="zh-CN" sz="2400" b="1" dirty="0">
              <a:solidFill>
                <a:srgbClr val="000000"/>
              </a:solidFill>
              <a:latin typeface="微软雅黑"/>
              <a:ea typeface="微软雅黑"/>
              <a:cs typeface="微软雅黑"/>
            </a:endParaRPr>
          </a:p>
          <a:p>
            <a:pPr>
              <a:lnSpc>
                <a:spcPct val="150000"/>
              </a:lnSpc>
            </a:pPr>
            <a:endParaRPr kumimoji="1" lang="en-US" altLang="zh-CN" sz="2400" b="1" dirty="0">
              <a:solidFill>
                <a:srgbClr val="000000"/>
              </a:solidFill>
              <a:latin typeface="微软雅黑"/>
              <a:ea typeface="微软雅黑"/>
              <a:cs typeface="微软雅黑"/>
            </a:endParaRPr>
          </a:p>
        </p:txBody>
      </p:sp>
      <p:sp>
        <p:nvSpPr>
          <p:cNvPr id="7" name="文本框 6"/>
          <p:cNvSpPr txBox="1"/>
          <p:nvPr/>
        </p:nvSpPr>
        <p:spPr>
          <a:xfrm>
            <a:off x="7018932" y="1357451"/>
            <a:ext cx="2215885"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智慧应用</a:t>
            </a:r>
            <a:endParaRPr kumimoji="1" lang="en-US" altLang="zh-CN" sz="2400" b="1" dirty="0">
              <a:solidFill>
                <a:srgbClr val="000000"/>
              </a:solidFill>
              <a:latin typeface="微软雅黑"/>
              <a:ea typeface="微软雅黑"/>
              <a:cs typeface="微软雅黑"/>
            </a:endParaRPr>
          </a:p>
        </p:txBody>
      </p:sp>
      <p:sp>
        <p:nvSpPr>
          <p:cNvPr id="5" name="文本框 6"/>
          <p:cNvSpPr txBox="1"/>
          <p:nvPr/>
        </p:nvSpPr>
        <p:spPr>
          <a:xfrm>
            <a:off x="4664785" y="1357451"/>
            <a:ext cx="2472556"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数据共享平台</a:t>
            </a:r>
            <a:endParaRPr kumimoji="1" lang="en-US" altLang="zh-CN" sz="2400" b="1" dirty="0">
              <a:solidFill>
                <a:srgbClr val="000000"/>
              </a:solidFill>
              <a:latin typeface="微软雅黑"/>
              <a:ea typeface="微软雅黑"/>
              <a:cs typeface="微软雅黑"/>
            </a:endParaRPr>
          </a:p>
        </p:txBody>
      </p:sp>
      <p:sp>
        <p:nvSpPr>
          <p:cNvPr id="8" name="文本框 6"/>
          <p:cNvSpPr txBox="1"/>
          <p:nvPr/>
        </p:nvSpPr>
        <p:spPr>
          <a:xfrm>
            <a:off x="2138353" y="1357451"/>
            <a:ext cx="2491234" cy="634937"/>
          </a:xfrm>
          <a:prstGeom prst="rect">
            <a:avLst/>
          </a:prstGeom>
          <a:noFill/>
        </p:spPr>
        <p:txBody>
          <a:bodyPr wrap="square" lIns="80155" tIns="40078" rIns="80155" bIns="40078" rtlCol="0">
            <a:spAutoFit/>
          </a:bodyPr>
          <a:lstStyle>
            <a:defPPr>
              <a:defRPr lang="zh-CN"/>
            </a:defPPr>
            <a:lvl1pPr>
              <a:lnSpc>
                <a:spcPct val="150000"/>
              </a:lnSpc>
              <a:defRPr kumimoji="1" sz="2400" b="1">
                <a:solidFill>
                  <a:srgbClr val="000000"/>
                </a:solidFill>
                <a:latin typeface="微软雅黑"/>
                <a:ea typeface="微软雅黑"/>
                <a:cs typeface="微软雅黑"/>
              </a:defRPr>
            </a:lvl1pPr>
          </a:lstStyle>
          <a:p>
            <a:r>
              <a:rPr lang="zh-CN" altLang="en-US" dirty="0"/>
              <a:t>数字化设施管理</a:t>
            </a:r>
            <a:endParaRPr lang="en-US" altLang="zh-CN" dirty="0"/>
          </a:p>
        </p:txBody>
      </p:sp>
      <p:sp>
        <p:nvSpPr>
          <p:cNvPr id="9" name="文本框 5"/>
          <p:cNvSpPr txBox="1"/>
          <p:nvPr/>
        </p:nvSpPr>
        <p:spPr>
          <a:xfrm>
            <a:off x="8852936" y="1332651"/>
            <a:ext cx="2043289"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总结</a:t>
            </a:r>
            <a:endParaRPr kumimoji="1" lang="en-US" altLang="zh-CN" sz="2400" b="1" dirty="0">
              <a:solidFill>
                <a:srgbClr val="000000"/>
              </a:solidFill>
              <a:latin typeface="微软雅黑"/>
              <a:ea typeface="微软雅黑"/>
              <a:cs typeface="微软雅黑"/>
            </a:endParaRPr>
          </a:p>
        </p:txBody>
      </p:sp>
      <p:sp>
        <p:nvSpPr>
          <p:cNvPr id="16" name="圆角矩形 15"/>
          <p:cNvSpPr/>
          <p:nvPr/>
        </p:nvSpPr>
        <p:spPr>
          <a:xfrm>
            <a:off x="460119" y="1369026"/>
            <a:ext cx="1648253" cy="5009178"/>
          </a:xfrm>
          <a:prstGeom prst="roundRect">
            <a:avLst/>
          </a:prstGeom>
          <a:ln w="38100">
            <a:solidFill>
              <a:srgbClr val="0085D0"/>
            </a:solidFill>
            <a:prstDash val="dash"/>
          </a:ln>
        </p:spPr>
        <p:style>
          <a:lnRef idx="1">
            <a:schemeClr val="dk1"/>
          </a:lnRef>
          <a:fillRef idx="0">
            <a:schemeClr val="dk1"/>
          </a:fillRef>
          <a:effectRef idx="0">
            <a:schemeClr val="dk1"/>
          </a:effectRef>
          <a:fontRef idx="minor">
            <a:schemeClr val="tx1"/>
          </a:fontRef>
        </p:style>
        <p:txBody>
          <a:bodyPr lIns="91428" tIns="45715" rIns="91428" bIns="45715" rtlCol="0" anchor="ctr"/>
          <a:lstStyle/>
          <a:p>
            <a:pPr algn="ctr"/>
            <a:endParaRPr lang="zh-CN" altLang="en-US"/>
          </a:p>
        </p:txBody>
      </p:sp>
      <p:sp>
        <p:nvSpPr>
          <p:cNvPr id="17" name="矩形 16"/>
          <p:cNvSpPr/>
          <p:nvPr/>
        </p:nvSpPr>
        <p:spPr>
          <a:xfrm>
            <a:off x="2451849" y="2407896"/>
            <a:ext cx="1923386" cy="1938982"/>
          </a:xfrm>
          <a:prstGeom prst="rect">
            <a:avLst/>
          </a:prstGeom>
        </p:spPr>
        <p:txBody>
          <a:bodyPr wrap="square" lIns="91428" tIns="45715" rIns="91428" bIns="45715">
            <a:spAutoFit/>
          </a:bodyPr>
          <a:lstStyle/>
          <a:p>
            <a:pPr>
              <a:lnSpc>
                <a:spcPct val="150000"/>
              </a:lnSpc>
            </a:pPr>
            <a:r>
              <a:rPr lang="zh-CN" altLang="en-US" sz="1600" dirty="0"/>
              <a:t>数字化基础设施</a:t>
            </a:r>
            <a:endParaRPr lang="en-US" altLang="zh-CN" sz="1600" dirty="0"/>
          </a:p>
          <a:p>
            <a:pPr>
              <a:lnSpc>
                <a:spcPct val="150000"/>
              </a:lnSpc>
            </a:pPr>
            <a:endParaRPr lang="en-US" altLang="zh-CN" sz="1600" dirty="0"/>
          </a:p>
          <a:p>
            <a:pPr>
              <a:lnSpc>
                <a:spcPct val="150000"/>
              </a:lnSpc>
            </a:pPr>
            <a:r>
              <a:rPr lang="zh-CN" altLang="en-US" sz="1600" dirty="0"/>
              <a:t>标准设施类型库</a:t>
            </a:r>
            <a:endParaRPr lang="en-US" altLang="zh-CN" sz="1600" dirty="0"/>
          </a:p>
          <a:p>
            <a:pPr>
              <a:lnSpc>
                <a:spcPct val="150000"/>
              </a:lnSpc>
            </a:pPr>
            <a:endParaRPr lang="en-US" altLang="zh-CN" sz="1600" dirty="0"/>
          </a:p>
          <a:p>
            <a:pPr>
              <a:lnSpc>
                <a:spcPct val="150000"/>
              </a:lnSpc>
            </a:pPr>
            <a:r>
              <a:rPr lang="zh-CN" altLang="en-US" sz="1600" dirty="0"/>
              <a:t>设施驱动</a:t>
            </a:r>
          </a:p>
        </p:txBody>
      </p:sp>
      <p:sp>
        <p:nvSpPr>
          <p:cNvPr id="18" name="矩形 17"/>
          <p:cNvSpPr/>
          <p:nvPr/>
        </p:nvSpPr>
        <p:spPr>
          <a:xfrm>
            <a:off x="4799694" y="2407897"/>
            <a:ext cx="1854020" cy="1938982"/>
          </a:xfrm>
          <a:prstGeom prst="rect">
            <a:avLst/>
          </a:prstGeom>
        </p:spPr>
        <p:txBody>
          <a:bodyPr wrap="square" lIns="91428" tIns="45715" rIns="91428" bIns="45715">
            <a:spAutoFit/>
          </a:bodyPr>
          <a:lstStyle/>
          <a:p>
            <a:pPr>
              <a:lnSpc>
                <a:spcPct val="150000"/>
              </a:lnSpc>
            </a:pPr>
            <a:r>
              <a:rPr lang="zh-CN" altLang="en-US" sz="1600" dirty="0"/>
              <a:t>建设思路</a:t>
            </a:r>
            <a:endParaRPr lang="en-US" altLang="zh-CN" sz="1600" dirty="0"/>
          </a:p>
          <a:p>
            <a:pPr>
              <a:lnSpc>
                <a:spcPct val="150000"/>
              </a:lnSpc>
            </a:pPr>
            <a:endParaRPr lang="en-US" altLang="zh-CN" sz="1600" dirty="0"/>
          </a:p>
          <a:p>
            <a:pPr>
              <a:lnSpc>
                <a:spcPct val="150000"/>
              </a:lnSpc>
            </a:pPr>
            <a:r>
              <a:rPr lang="zh-CN" altLang="en-US" sz="1600" dirty="0"/>
              <a:t>标准规范体系建设</a:t>
            </a:r>
            <a:endParaRPr lang="en-US" altLang="zh-CN" sz="1600" dirty="0"/>
          </a:p>
          <a:p>
            <a:pPr>
              <a:lnSpc>
                <a:spcPct val="150000"/>
              </a:lnSpc>
            </a:pPr>
            <a:endParaRPr lang="en-US" altLang="zh-CN" sz="1600" dirty="0"/>
          </a:p>
          <a:p>
            <a:pPr>
              <a:lnSpc>
                <a:spcPct val="150000"/>
              </a:lnSpc>
            </a:pPr>
            <a:r>
              <a:rPr lang="zh-CN" altLang="en-US" sz="1600" dirty="0"/>
              <a:t>系统特性</a:t>
            </a:r>
            <a:endParaRPr lang="en-US" altLang="zh-CN" sz="1600" dirty="0"/>
          </a:p>
        </p:txBody>
      </p:sp>
      <p:sp>
        <p:nvSpPr>
          <p:cNvPr id="20" name="矩形 19"/>
          <p:cNvSpPr/>
          <p:nvPr/>
        </p:nvSpPr>
        <p:spPr>
          <a:xfrm>
            <a:off x="490101" y="2407896"/>
            <a:ext cx="1738191" cy="4293473"/>
          </a:xfrm>
          <a:prstGeom prst="rect">
            <a:avLst/>
          </a:prstGeom>
        </p:spPr>
        <p:txBody>
          <a:bodyPr wrap="square" lIns="91428" tIns="45715" rIns="91428" bIns="45715">
            <a:spAutoFit/>
          </a:bodyPr>
          <a:lstStyle/>
          <a:p>
            <a:pPr>
              <a:lnSpc>
                <a:spcPct val="150000"/>
              </a:lnSpc>
            </a:pPr>
            <a:r>
              <a:rPr lang="zh-CN" altLang="en-US" sz="1400" dirty="0"/>
              <a:t>智慧园区建设规划</a:t>
            </a:r>
            <a:endParaRPr lang="en-US" altLang="zh-CN" sz="1400" dirty="0"/>
          </a:p>
          <a:p>
            <a:pPr>
              <a:lnSpc>
                <a:spcPct val="150000"/>
              </a:lnSpc>
            </a:pPr>
            <a:endParaRPr lang="en-US" altLang="zh-CN" sz="1400" dirty="0"/>
          </a:p>
          <a:p>
            <a:pPr>
              <a:lnSpc>
                <a:spcPct val="150000"/>
              </a:lnSpc>
            </a:pPr>
            <a:r>
              <a:rPr lang="zh-CN" altLang="en-US" sz="1400" dirty="0"/>
              <a:t>智慧园区建设理念</a:t>
            </a:r>
            <a:endParaRPr lang="en-US" altLang="zh-CN" sz="1400" dirty="0"/>
          </a:p>
          <a:p>
            <a:pPr>
              <a:lnSpc>
                <a:spcPct val="150000"/>
              </a:lnSpc>
            </a:pPr>
            <a:endParaRPr lang="en-US" altLang="zh-CN" sz="1400" dirty="0"/>
          </a:p>
          <a:p>
            <a:pPr>
              <a:lnSpc>
                <a:spcPct val="150000"/>
              </a:lnSpc>
            </a:pPr>
            <a:r>
              <a:rPr lang="zh-CN" altLang="en-US" sz="1400" dirty="0"/>
              <a:t>智慧园区建设目标</a:t>
            </a:r>
            <a:endParaRPr lang="en-US" altLang="zh-CN" sz="1400" dirty="0"/>
          </a:p>
          <a:p>
            <a:pPr>
              <a:lnSpc>
                <a:spcPct val="150000"/>
              </a:lnSpc>
            </a:pPr>
            <a:endParaRPr lang="en-US" altLang="zh-CN" sz="1400" dirty="0"/>
          </a:p>
          <a:p>
            <a:pPr>
              <a:lnSpc>
                <a:spcPct val="150000"/>
              </a:lnSpc>
            </a:pPr>
            <a:r>
              <a:rPr lang="zh-CN" altLang="en-US" sz="1400" dirty="0"/>
              <a:t>智慧园区建设框架</a:t>
            </a:r>
            <a:endParaRPr lang="en-US" altLang="zh-CN" sz="1400" dirty="0"/>
          </a:p>
          <a:p>
            <a:pPr>
              <a:lnSpc>
                <a:spcPct val="150000"/>
              </a:lnSpc>
            </a:pPr>
            <a:endParaRPr lang="en-US" altLang="zh-CN" sz="1400" dirty="0"/>
          </a:p>
          <a:p>
            <a:pPr>
              <a:lnSpc>
                <a:spcPct val="150000"/>
              </a:lnSpc>
            </a:pPr>
            <a:r>
              <a:rPr lang="zh-CN" altLang="en-US" sz="1400" dirty="0"/>
              <a:t>智慧园区建设核心</a:t>
            </a:r>
            <a:endParaRPr lang="en-US" altLang="zh-CN" sz="1400" dirty="0"/>
          </a:p>
          <a:p>
            <a:pPr>
              <a:lnSpc>
                <a:spcPct val="150000"/>
              </a:lnSpc>
            </a:pPr>
            <a:endParaRPr lang="en-US" altLang="zh-CN" sz="1400" dirty="0"/>
          </a:p>
          <a:p>
            <a:pPr>
              <a:lnSpc>
                <a:spcPct val="150000"/>
              </a:lnSpc>
            </a:pPr>
            <a:r>
              <a:rPr lang="zh-CN" altLang="en-US" sz="1400" dirty="0"/>
              <a:t>智慧园区建设内容</a:t>
            </a:r>
            <a:endParaRPr lang="en-US" altLang="zh-CN" sz="1400" dirty="0"/>
          </a:p>
          <a:p>
            <a:pPr>
              <a:lnSpc>
                <a:spcPct val="150000"/>
              </a:lnSpc>
            </a:pPr>
            <a:endParaRPr lang="en-US" altLang="zh-CN" sz="1400" dirty="0"/>
          </a:p>
          <a:p>
            <a:pPr>
              <a:lnSpc>
                <a:spcPct val="150000"/>
              </a:lnSpc>
            </a:pPr>
            <a:endParaRPr lang="zh-CN" altLang="en-US" sz="1400" dirty="0"/>
          </a:p>
        </p:txBody>
      </p:sp>
      <p:sp>
        <p:nvSpPr>
          <p:cNvPr id="21" name="矩形 20"/>
          <p:cNvSpPr/>
          <p:nvPr/>
        </p:nvSpPr>
        <p:spPr>
          <a:xfrm>
            <a:off x="7002596" y="2407897"/>
            <a:ext cx="1850339" cy="4293473"/>
          </a:xfrm>
          <a:prstGeom prst="rect">
            <a:avLst/>
          </a:prstGeom>
        </p:spPr>
        <p:txBody>
          <a:bodyPr wrap="square" lIns="91428" tIns="45715" rIns="91428" bIns="45715">
            <a:spAutoFit/>
          </a:bodyPr>
          <a:lstStyle/>
          <a:p>
            <a:pPr>
              <a:lnSpc>
                <a:spcPct val="150000"/>
              </a:lnSpc>
            </a:pPr>
            <a:r>
              <a:rPr lang="zh-CN" altLang="en-US" sz="1400" dirty="0"/>
              <a:t>园区门户</a:t>
            </a:r>
            <a:endParaRPr lang="en-US" altLang="zh-CN" sz="1400" dirty="0"/>
          </a:p>
          <a:p>
            <a:pPr>
              <a:lnSpc>
                <a:spcPct val="150000"/>
              </a:lnSpc>
            </a:pPr>
            <a:endParaRPr lang="en-US" altLang="zh-CN" sz="1400" dirty="0"/>
          </a:p>
          <a:p>
            <a:pPr>
              <a:lnSpc>
                <a:spcPct val="150000"/>
              </a:lnSpc>
            </a:pPr>
            <a:r>
              <a:rPr lang="zh-CN" altLang="en-US" sz="1400" dirty="0"/>
              <a:t>智能楼宇</a:t>
            </a:r>
            <a:endParaRPr lang="en-US" altLang="zh-CN" sz="1400" dirty="0"/>
          </a:p>
          <a:p>
            <a:pPr>
              <a:lnSpc>
                <a:spcPct val="150000"/>
              </a:lnSpc>
            </a:pPr>
            <a:endParaRPr lang="en-US" altLang="zh-CN" sz="1400" dirty="0"/>
          </a:p>
          <a:p>
            <a:pPr>
              <a:lnSpc>
                <a:spcPct val="150000"/>
              </a:lnSpc>
            </a:pPr>
            <a:r>
              <a:rPr lang="zh-CN" altLang="en-US" sz="1400" dirty="0"/>
              <a:t>市政管线</a:t>
            </a:r>
            <a:endParaRPr lang="en-US" altLang="zh-CN" sz="1400" dirty="0"/>
          </a:p>
          <a:p>
            <a:pPr>
              <a:lnSpc>
                <a:spcPct val="150000"/>
              </a:lnSpc>
            </a:pPr>
            <a:endParaRPr lang="en-US" altLang="zh-CN" sz="1400" dirty="0"/>
          </a:p>
          <a:p>
            <a:pPr>
              <a:lnSpc>
                <a:spcPct val="150000"/>
              </a:lnSpc>
            </a:pPr>
            <a:r>
              <a:rPr lang="zh-CN" altLang="en-US" sz="1400" dirty="0"/>
              <a:t>智慧生产</a:t>
            </a:r>
            <a:endParaRPr lang="en-US" altLang="zh-CN" sz="1400" dirty="0"/>
          </a:p>
          <a:p>
            <a:pPr>
              <a:lnSpc>
                <a:spcPct val="150000"/>
              </a:lnSpc>
            </a:pPr>
            <a:endParaRPr lang="en-US" altLang="zh-CN" sz="1400" dirty="0"/>
          </a:p>
          <a:p>
            <a:pPr>
              <a:lnSpc>
                <a:spcPct val="150000"/>
              </a:lnSpc>
            </a:pPr>
            <a:r>
              <a:rPr lang="zh-CN" altLang="en-US" sz="1400" dirty="0"/>
              <a:t>智慧交通</a:t>
            </a:r>
            <a:endParaRPr lang="en-US" altLang="zh-CN" sz="1400" dirty="0"/>
          </a:p>
          <a:p>
            <a:pPr>
              <a:lnSpc>
                <a:spcPct val="150000"/>
              </a:lnSpc>
            </a:pPr>
            <a:endParaRPr lang="en-US" altLang="zh-CN" sz="1400" dirty="0"/>
          </a:p>
          <a:p>
            <a:pPr>
              <a:lnSpc>
                <a:spcPct val="150000"/>
              </a:lnSpc>
            </a:pPr>
            <a:r>
              <a:rPr lang="zh-CN" altLang="en-US" sz="1400" dirty="0"/>
              <a:t>园区招商</a:t>
            </a:r>
            <a:endParaRPr lang="en-US" altLang="zh-CN" sz="1400" dirty="0"/>
          </a:p>
          <a:p>
            <a:pPr>
              <a:lnSpc>
                <a:spcPct val="150000"/>
              </a:lnSpc>
            </a:pPr>
            <a:endParaRPr lang="en-US" altLang="zh-CN" sz="1400" dirty="0"/>
          </a:p>
          <a:p>
            <a:pPr>
              <a:lnSpc>
                <a:spcPct val="150000"/>
              </a:lnSpc>
            </a:pPr>
            <a:r>
              <a:rPr lang="zh-CN" altLang="en-US" sz="1400" dirty="0"/>
              <a:t>应急安防</a:t>
            </a:r>
            <a:endParaRPr lang="en-US" altLang="zh-CN" sz="1400" dirty="0"/>
          </a:p>
        </p:txBody>
      </p:sp>
      <p:sp>
        <p:nvSpPr>
          <p:cNvPr id="22" name="矩形 21"/>
          <p:cNvSpPr/>
          <p:nvPr/>
        </p:nvSpPr>
        <p:spPr>
          <a:xfrm>
            <a:off x="8852936" y="2407896"/>
            <a:ext cx="1587429" cy="698707"/>
          </a:xfrm>
          <a:prstGeom prst="rect">
            <a:avLst/>
          </a:prstGeom>
        </p:spPr>
        <p:txBody>
          <a:bodyPr wrap="square" lIns="91428" tIns="45715" rIns="91428" bIns="45715">
            <a:spAutoFit/>
          </a:bodyPr>
          <a:lstStyle/>
          <a:p>
            <a:pPr>
              <a:lnSpc>
                <a:spcPct val="150000"/>
              </a:lnSpc>
            </a:pPr>
            <a:r>
              <a:rPr lang="zh-CN" altLang="en-US" sz="1400" dirty="0"/>
              <a:t>系统优势</a:t>
            </a:r>
            <a:endParaRPr lang="en-US" altLang="zh-CN" sz="1400" dirty="0"/>
          </a:p>
          <a:p>
            <a:pPr>
              <a:lnSpc>
                <a:spcPct val="150000"/>
              </a:lnSpc>
            </a:pPr>
            <a:endParaRPr lang="en-US" altLang="zh-CN" sz="1400" dirty="0"/>
          </a:p>
        </p:txBody>
      </p:sp>
      <p:sp>
        <p:nvSpPr>
          <p:cNvPr id="14" name="矩形 13"/>
          <p:cNvSpPr/>
          <p:nvPr/>
        </p:nvSpPr>
        <p:spPr>
          <a:xfrm flipV="1">
            <a:off x="8132263"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4119272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489551" y="2484989"/>
            <a:ext cx="9773575" cy="977941"/>
          </a:xfrm>
          <a:prstGeom prst="rect">
            <a:avLst/>
          </a:prstGeom>
          <a:noFill/>
        </p:spPr>
        <p:txBody>
          <a:bodyPr vert="horz" wrap="square" lIns="64622" tIns="32312" rIns="64622" bIns="32312" rtlCol="0">
            <a:spAutoFit/>
          </a:bodyPr>
          <a:lstStyle/>
          <a:p>
            <a:pPr algn="ctr">
              <a:lnSpc>
                <a:spcPct val="120000"/>
              </a:lnSpc>
            </a:pPr>
            <a:r>
              <a:rPr lang="zh-CN" altLang="en-US" sz="5400" b="1" dirty="0">
                <a:solidFill>
                  <a:schemeClr val="tx1">
                    <a:lumMod val="50000"/>
                    <a:lumOff val="50000"/>
                  </a:schemeClr>
                </a:solidFill>
                <a:latin typeface="微软雅黑"/>
                <a:ea typeface="微软雅黑"/>
                <a:cs typeface="微软雅黑"/>
              </a:rPr>
              <a:t>楼宇经济</a:t>
            </a:r>
          </a:p>
        </p:txBody>
      </p:sp>
    </p:spTree>
    <p:extLst>
      <p:ext uri="{BB962C8B-B14F-4D97-AF65-F5344CB8AC3E}">
        <p14:creationId xmlns:p14="http://schemas.microsoft.com/office/powerpoint/2010/main" val="3533175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129550"/>
            <a:ext cx="9619774" cy="640741"/>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r>
              <a:rPr lang="zh-CN" altLang="en-US" sz="3600" dirty="0">
                <a:solidFill>
                  <a:schemeClr val="bg1"/>
                </a:solidFill>
              </a:rPr>
              <a:t>综管平台</a:t>
            </a:r>
            <a:r>
              <a:rPr lang="en-US" sz="3600" dirty="0">
                <a:solidFill>
                  <a:schemeClr val="bg1"/>
                </a:solidFill>
              </a:rPr>
              <a:t>-</a:t>
            </a:r>
            <a:r>
              <a:rPr lang="zh-CN" altLang="en-US" sz="3600" dirty="0"/>
              <a:t>产业发展评价</a:t>
            </a:r>
            <a:endParaRPr lang="zh-CN" altLang="en-US" dirty="0"/>
          </a:p>
        </p:txBody>
      </p:sp>
      <p:sp>
        <p:nvSpPr>
          <p:cNvPr id="6147" name="Rectangle 3"/>
          <p:cNvSpPr>
            <a:spLocks noGrp="1" noChangeArrowheads="1"/>
          </p:cNvSpPr>
          <p:nvPr>
            <p:ph type="body" idx="4294967295"/>
          </p:nvPr>
        </p:nvSpPr>
        <p:spPr bwMode="auto">
          <a:xfrm>
            <a:off x="463917" y="1081908"/>
            <a:ext cx="9536270" cy="9523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pPr eaLnBrk="1" hangingPunct="1">
              <a:lnSpc>
                <a:spcPct val="150000"/>
              </a:lnSpc>
              <a:buFont typeface="Arial" pitchFamily="34" charset="0"/>
              <a:buNone/>
            </a:pPr>
            <a:r>
              <a:rPr lang="zh-CN" altLang="en-US" sz="2100"/>
              <a:t>产业发展评价包括：产业发展分析、综合评价。</a:t>
            </a:r>
            <a:endParaRPr lang="en-US" sz="2100"/>
          </a:p>
          <a:p>
            <a:pPr>
              <a:buFont typeface="Arial" pitchFamily="34" charset="0"/>
              <a:buNone/>
            </a:pPr>
            <a:endParaRPr lang="zh-CN" altLang="en-US"/>
          </a:p>
        </p:txBody>
      </p:sp>
      <p:grpSp>
        <p:nvGrpSpPr>
          <p:cNvPr id="6148" name="Group 4"/>
          <p:cNvGrpSpPr>
            <a:grpSpLocks/>
          </p:cNvGrpSpPr>
          <p:nvPr/>
        </p:nvGrpSpPr>
        <p:grpSpPr bwMode="auto">
          <a:xfrm>
            <a:off x="780098" y="2590977"/>
            <a:ext cx="8169324" cy="3075791"/>
            <a:chOff x="39" y="0"/>
            <a:chExt cx="4993" cy="2549"/>
          </a:xfrm>
        </p:grpSpPr>
        <p:sp>
          <p:nvSpPr>
            <p:cNvPr id="6149" name="AutoShape 3"/>
            <p:cNvSpPr>
              <a:spLocks noChangeArrowheads="1"/>
            </p:cNvSpPr>
            <p:nvPr/>
          </p:nvSpPr>
          <p:spPr bwMode="auto">
            <a:xfrm rot="17973186">
              <a:off x="2863" y="568"/>
              <a:ext cx="499" cy="182"/>
            </a:xfrm>
            <a:prstGeom prst="rightArrow">
              <a:avLst>
                <a:gd name="adj1" fmla="val 35176"/>
                <a:gd name="adj2" fmla="val 111029"/>
              </a:avLst>
            </a:prstGeom>
            <a:solidFill>
              <a:schemeClr val="accent1"/>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zh-CN">
                <a:solidFill>
                  <a:srgbClr val="000000"/>
                </a:solidFill>
                <a:sym typeface="宋体" pitchFamily="2" charset="-122"/>
              </a:endParaRPr>
            </a:p>
          </p:txBody>
        </p:sp>
        <p:sp>
          <p:nvSpPr>
            <p:cNvPr id="6150" name="AutoShape 4"/>
            <p:cNvSpPr>
              <a:spLocks noChangeArrowheads="1"/>
            </p:cNvSpPr>
            <p:nvPr/>
          </p:nvSpPr>
          <p:spPr bwMode="auto">
            <a:xfrm rot="3465783">
              <a:off x="2895" y="1897"/>
              <a:ext cx="499" cy="182"/>
            </a:xfrm>
            <a:prstGeom prst="rightArrow">
              <a:avLst>
                <a:gd name="adj1" fmla="val 35176"/>
                <a:gd name="adj2" fmla="val 111029"/>
              </a:avLst>
            </a:prstGeom>
            <a:solidFill>
              <a:schemeClr val="accent1"/>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zh-CN">
                <a:solidFill>
                  <a:srgbClr val="000000"/>
                </a:solidFill>
                <a:sym typeface="宋体" pitchFamily="2" charset="-122"/>
              </a:endParaRPr>
            </a:p>
          </p:txBody>
        </p:sp>
        <p:sp>
          <p:nvSpPr>
            <p:cNvPr id="6151" name="AutoShape 5"/>
            <p:cNvSpPr>
              <a:spLocks noChangeArrowheads="1"/>
            </p:cNvSpPr>
            <p:nvPr/>
          </p:nvSpPr>
          <p:spPr bwMode="auto">
            <a:xfrm rot="14369022">
              <a:off x="2127" y="582"/>
              <a:ext cx="499" cy="182"/>
            </a:xfrm>
            <a:prstGeom prst="rightArrow">
              <a:avLst>
                <a:gd name="adj1" fmla="val 35176"/>
                <a:gd name="adj2" fmla="val 111029"/>
              </a:avLst>
            </a:prstGeom>
            <a:solidFill>
              <a:schemeClr val="accent1"/>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zh-CN">
                <a:solidFill>
                  <a:srgbClr val="000000"/>
                </a:solidFill>
                <a:sym typeface="宋体" pitchFamily="2" charset="-122"/>
              </a:endParaRPr>
            </a:p>
          </p:txBody>
        </p:sp>
        <p:sp>
          <p:nvSpPr>
            <p:cNvPr id="6152" name="AutoShape 6"/>
            <p:cNvSpPr>
              <a:spLocks noChangeArrowheads="1"/>
            </p:cNvSpPr>
            <p:nvPr/>
          </p:nvSpPr>
          <p:spPr bwMode="auto">
            <a:xfrm rot="7535209">
              <a:off x="2103" y="1876"/>
              <a:ext cx="499" cy="182"/>
            </a:xfrm>
            <a:prstGeom prst="rightArrow">
              <a:avLst>
                <a:gd name="adj1" fmla="val 35176"/>
                <a:gd name="adj2" fmla="val 111029"/>
              </a:avLst>
            </a:prstGeom>
            <a:solidFill>
              <a:schemeClr val="accent1"/>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zh-CN">
                <a:solidFill>
                  <a:srgbClr val="000000"/>
                </a:solidFill>
                <a:sym typeface="宋体" pitchFamily="2" charset="-122"/>
              </a:endParaRPr>
            </a:p>
          </p:txBody>
        </p:sp>
        <p:sp>
          <p:nvSpPr>
            <p:cNvPr id="6153" name="AutoShape 7"/>
            <p:cNvSpPr>
              <a:spLocks noChangeArrowheads="1"/>
            </p:cNvSpPr>
            <p:nvPr/>
          </p:nvSpPr>
          <p:spPr bwMode="auto">
            <a:xfrm>
              <a:off x="3271" y="1254"/>
              <a:ext cx="499" cy="182"/>
            </a:xfrm>
            <a:prstGeom prst="rightArrow">
              <a:avLst>
                <a:gd name="adj1" fmla="val 35176"/>
                <a:gd name="adj2" fmla="val 111029"/>
              </a:avLst>
            </a:prstGeom>
            <a:solidFill>
              <a:schemeClr val="accent1"/>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zh-CN">
                <a:solidFill>
                  <a:srgbClr val="000000"/>
                </a:solidFill>
                <a:sym typeface="宋体" pitchFamily="2" charset="-122"/>
              </a:endParaRPr>
            </a:p>
          </p:txBody>
        </p:sp>
        <p:sp>
          <p:nvSpPr>
            <p:cNvPr id="6154" name="AutoShape 8"/>
            <p:cNvSpPr>
              <a:spLocks noChangeArrowheads="1"/>
            </p:cNvSpPr>
            <p:nvPr/>
          </p:nvSpPr>
          <p:spPr bwMode="auto">
            <a:xfrm rot="10800000">
              <a:off x="1753" y="1250"/>
              <a:ext cx="544" cy="182"/>
            </a:xfrm>
            <a:prstGeom prst="rightArrow">
              <a:avLst>
                <a:gd name="adj1" fmla="val 35176"/>
                <a:gd name="adj2" fmla="val 121027"/>
              </a:avLst>
            </a:prstGeom>
            <a:solidFill>
              <a:schemeClr val="accent1"/>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zh-CN">
                <a:solidFill>
                  <a:srgbClr val="000000"/>
                </a:solidFill>
                <a:sym typeface="宋体" pitchFamily="2" charset="-122"/>
              </a:endParaRPr>
            </a:p>
          </p:txBody>
        </p:sp>
        <p:sp>
          <p:nvSpPr>
            <p:cNvPr id="6155" name="Oval 9"/>
            <p:cNvSpPr>
              <a:spLocks noChangeArrowheads="1"/>
            </p:cNvSpPr>
            <p:nvPr/>
          </p:nvSpPr>
          <p:spPr bwMode="auto">
            <a:xfrm>
              <a:off x="1577" y="1084"/>
              <a:ext cx="2358" cy="484"/>
            </a:xfrm>
            <a:prstGeom prst="ellipse">
              <a:avLst/>
            </a:prstGeom>
            <a:noFill/>
            <a:ln w="38100" cap="flat" cmpd="sng">
              <a:solidFill>
                <a:schemeClr val="bg2"/>
              </a:solidFill>
              <a:bevel/>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zh-CN" altLang="zh-CN">
                <a:solidFill>
                  <a:srgbClr val="000000"/>
                </a:solidFill>
                <a:sym typeface="宋体" pitchFamily="2" charset="-122"/>
              </a:endParaRPr>
            </a:p>
          </p:txBody>
        </p:sp>
        <p:sp>
          <p:nvSpPr>
            <p:cNvPr id="6156" name="Text Box 10"/>
            <p:cNvSpPr>
              <a:spLocks noChangeArrowheads="1"/>
            </p:cNvSpPr>
            <p:nvPr/>
          </p:nvSpPr>
          <p:spPr bwMode="auto">
            <a:xfrm>
              <a:off x="3497" y="131"/>
              <a:ext cx="959"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r>
                <a:rPr lang="zh-CN" altLang="en-US" sz="1800">
                  <a:solidFill>
                    <a:srgbClr val="000000"/>
                  </a:solidFill>
                  <a:sym typeface="宋体" pitchFamily="2" charset="-122"/>
                </a:rPr>
                <a:t>产业规模分析</a:t>
              </a:r>
              <a:endParaRPr lang="en-US" sz="1800">
                <a:solidFill>
                  <a:srgbClr val="000000"/>
                </a:solidFill>
                <a:sym typeface="宋体" pitchFamily="2" charset="-122"/>
              </a:endParaRPr>
            </a:p>
          </p:txBody>
        </p:sp>
        <p:sp>
          <p:nvSpPr>
            <p:cNvPr id="6157" name="Text Box 11"/>
            <p:cNvSpPr>
              <a:spLocks noChangeArrowheads="1"/>
            </p:cNvSpPr>
            <p:nvPr/>
          </p:nvSpPr>
          <p:spPr bwMode="auto">
            <a:xfrm>
              <a:off x="912" y="0"/>
              <a:ext cx="1100"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pPr algn="ctr"/>
              <a:r>
                <a:rPr lang="zh-CN" altLang="en-US" sz="1800">
                  <a:solidFill>
                    <a:srgbClr val="000000"/>
                  </a:solidFill>
                  <a:sym typeface="宋体" pitchFamily="2" charset="-122"/>
                </a:rPr>
                <a:t>企业发展分析</a:t>
              </a:r>
              <a:endParaRPr lang="en-US" sz="1800">
                <a:solidFill>
                  <a:srgbClr val="000000"/>
                </a:solidFill>
                <a:sym typeface="宋体" pitchFamily="2" charset="-122"/>
              </a:endParaRPr>
            </a:p>
            <a:p>
              <a:pPr algn="ctr"/>
              <a:r>
                <a:rPr lang="zh-CN" altLang="en-US" sz="1800">
                  <a:solidFill>
                    <a:srgbClr val="000000"/>
                  </a:solidFill>
                  <a:sym typeface="宋体" pitchFamily="2" charset="-122"/>
                </a:rPr>
                <a:t>（按技术领域）</a:t>
              </a:r>
              <a:endParaRPr lang="en-US" sz="1800">
                <a:solidFill>
                  <a:srgbClr val="000000"/>
                </a:solidFill>
                <a:sym typeface="宋体" pitchFamily="2" charset="-122"/>
              </a:endParaRPr>
            </a:p>
          </p:txBody>
        </p:sp>
        <p:sp>
          <p:nvSpPr>
            <p:cNvPr id="6158" name="Text Box 12"/>
            <p:cNvSpPr>
              <a:spLocks noChangeArrowheads="1"/>
            </p:cNvSpPr>
            <p:nvPr/>
          </p:nvSpPr>
          <p:spPr bwMode="auto">
            <a:xfrm>
              <a:off x="4073" y="1235"/>
              <a:ext cx="959"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r>
                <a:rPr lang="zh-CN" altLang="en-US" sz="1800">
                  <a:solidFill>
                    <a:srgbClr val="000000"/>
                  </a:solidFill>
                  <a:sym typeface="宋体" pitchFamily="2" charset="-122"/>
                </a:rPr>
                <a:t>产业结构分析</a:t>
              </a:r>
              <a:endParaRPr lang="en-US" sz="1800">
                <a:solidFill>
                  <a:srgbClr val="000000"/>
                </a:solidFill>
                <a:sym typeface="宋体" pitchFamily="2" charset="-122"/>
              </a:endParaRPr>
            </a:p>
          </p:txBody>
        </p:sp>
        <p:sp>
          <p:nvSpPr>
            <p:cNvPr id="6159" name="Text Box 13"/>
            <p:cNvSpPr>
              <a:spLocks noChangeArrowheads="1"/>
            </p:cNvSpPr>
            <p:nvPr/>
          </p:nvSpPr>
          <p:spPr bwMode="auto">
            <a:xfrm>
              <a:off x="3497" y="2243"/>
              <a:ext cx="152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r>
                <a:rPr lang="zh-CN" altLang="en-US" sz="1800">
                  <a:solidFill>
                    <a:srgbClr val="000000"/>
                  </a:solidFill>
                  <a:sym typeface="宋体" pitchFamily="2" charset="-122"/>
                </a:rPr>
                <a:t>专业园区经济贡献分析</a:t>
              </a:r>
              <a:endParaRPr lang="en-US" sz="1800">
                <a:solidFill>
                  <a:srgbClr val="000000"/>
                </a:solidFill>
                <a:sym typeface="宋体" pitchFamily="2" charset="-122"/>
              </a:endParaRPr>
            </a:p>
          </p:txBody>
        </p:sp>
        <p:sp>
          <p:nvSpPr>
            <p:cNvPr id="6160" name="Text Box 14"/>
            <p:cNvSpPr>
              <a:spLocks noChangeArrowheads="1"/>
            </p:cNvSpPr>
            <p:nvPr/>
          </p:nvSpPr>
          <p:spPr bwMode="auto">
            <a:xfrm>
              <a:off x="39" y="1235"/>
              <a:ext cx="1383"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pPr algn="ctr"/>
              <a:r>
                <a:rPr lang="zh-CN" altLang="en-US" sz="1800">
                  <a:solidFill>
                    <a:srgbClr val="000000"/>
                  </a:solidFill>
                  <a:sym typeface="宋体" pitchFamily="2" charset="-122"/>
                </a:rPr>
                <a:t>企业发展分析</a:t>
              </a:r>
              <a:endParaRPr lang="en-US" sz="1800">
                <a:solidFill>
                  <a:srgbClr val="000000"/>
                </a:solidFill>
                <a:sym typeface="宋体" pitchFamily="2" charset="-122"/>
              </a:endParaRPr>
            </a:p>
            <a:p>
              <a:pPr algn="ctr"/>
              <a:r>
                <a:rPr lang="zh-CN" altLang="en-US" sz="1800">
                  <a:solidFill>
                    <a:srgbClr val="000000"/>
                  </a:solidFill>
                  <a:sym typeface="宋体" pitchFamily="2" charset="-122"/>
                </a:rPr>
                <a:t>（按工商注册类型）</a:t>
              </a:r>
              <a:endParaRPr lang="en-US" sz="1800">
                <a:solidFill>
                  <a:srgbClr val="000000"/>
                </a:solidFill>
                <a:sym typeface="宋体" pitchFamily="2" charset="-122"/>
              </a:endParaRPr>
            </a:p>
          </p:txBody>
        </p:sp>
        <p:sp>
          <p:nvSpPr>
            <p:cNvPr id="6161" name="Text Box 15"/>
            <p:cNvSpPr>
              <a:spLocks noChangeArrowheads="1"/>
            </p:cNvSpPr>
            <p:nvPr/>
          </p:nvSpPr>
          <p:spPr bwMode="auto">
            <a:xfrm>
              <a:off x="676" y="2204"/>
              <a:ext cx="1242"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r>
                <a:rPr lang="zh-CN" altLang="en-US" sz="1800">
                  <a:solidFill>
                    <a:srgbClr val="000000"/>
                  </a:solidFill>
                  <a:sym typeface="宋体" pitchFamily="2" charset="-122"/>
                </a:rPr>
                <a:t>地块经济贡献分析</a:t>
              </a:r>
              <a:endParaRPr lang="en-US" sz="1800">
                <a:solidFill>
                  <a:srgbClr val="000000"/>
                </a:solidFill>
                <a:sym typeface="宋体" pitchFamily="2" charset="-122"/>
              </a:endParaRPr>
            </a:p>
          </p:txBody>
        </p:sp>
        <p:sp>
          <p:nvSpPr>
            <p:cNvPr id="6162" name="Oval 16"/>
            <p:cNvSpPr>
              <a:spLocks noChangeArrowheads="1"/>
            </p:cNvSpPr>
            <p:nvPr/>
          </p:nvSpPr>
          <p:spPr bwMode="auto">
            <a:xfrm>
              <a:off x="1487" y="1267"/>
              <a:ext cx="194" cy="193"/>
            </a:xfrm>
            <a:prstGeom prst="ellipse">
              <a:avLst/>
            </a:prstGeom>
            <a:gradFill rotWithShape="1">
              <a:gsLst>
                <a:gs pos="0">
                  <a:srgbClr val="8DD2F4"/>
                </a:gs>
                <a:gs pos="100000">
                  <a:srgbClr val="009DD9"/>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sp>
          <p:nvSpPr>
            <p:cNvPr id="6163" name="Oval 17"/>
            <p:cNvSpPr>
              <a:spLocks noChangeArrowheads="1"/>
            </p:cNvSpPr>
            <p:nvPr/>
          </p:nvSpPr>
          <p:spPr bwMode="auto">
            <a:xfrm>
              <a:off x="2063" y="226"/>
              <a:ext cx="194" cy="193"/>
            </a:xfrm>
            <a:prstGeom prst="ellipse">
              <a:avLst/>
            </a:prstGeom>
            <a:gradFill rotWithShape="1">
              <a:gsLst>
                <a:gs pos="0">
                  <a:srgbClr val="8DD2F4"/>
                </a:gs>
                <a:gs pos="100000">
                  <a:srgbClr val="009DD9"/>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sp>
          <p:nvSpPr>
            <p:cNvPr id="6164" name="Oval 18"/>
            <p:cNvSpPr>
              <a:spLocks noChangeArrowheads="1"/>
            </p:cNvSpPr>
            <p:nvPr/>
          </p:nvSpPr>
          <p:spPr bwMode="auto">
            <a:xfrm>
              <a:off x="3263" y="226"/>
              <a:ext cx="192" cy="193"/>
            </a:xfrm>
            <a:prstGeom prst="ellipse">
              <a:avLst/>
            </a:prstGeom>
            <a:gradFill rotWithShape="1">
              <a:gsLst>
                <a:gs pos="0">
                  <a:srgbClr val="8DD2F4"/>
                </a:gs>
                <a:gs pos="100000">
                  <a:srgbClr val="009DD9"/>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sp>
          <p:nvSpPr>
            <p:cNvPr id="6165" name="Oval 19"/>
            <p:cNvSpPr>
              <a:spLocks noChangeArrowheads="1"/>
            </p:cNvSpPr>
            <p:nvPr/>
          </p:nvSpPr>
          <p:spPr bwMode="auto">
            <a:xfrm>
              <a:off x="2015" y="2243"/>
              <a:ext cx="192" cy="192"/>
            </a:xfrm>
            <a:prstGeom prst="ellipse">
              <a:avLst/>
            </a:prstGeom>
            <a:gradFill rotWithShape="1">
              <a:gsLst>
                <a:gs pos="0">
                  <a:srgbClr val="8DD2F4"/>
                </a:gs>
                <a:gs pos="100000">
                  <a:srgbClr val="009DD9"/>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sp>
          <p:nvSpPr>
            <p:cNvPr id="6166" name="Oval 20"/>
            <p:cNvSpPr>
              <a:spLocks noChangeArrowheads="1"/>
            </p:cNvSpPr>
            <p:nvPr/>
          </p:nvSpPr>
          <p:spPr bwMode="auto">
            <a:xfrm>
              <a:off x="3263" y="2243"/>
              <a:ext cx="192" cy="192"/>
            </a:xfrm>
            <a:prstGeom prst="ellipse">
              <a:avLst/>
            </a:prstGeom>
            <a:gradFill rotWithShape="1">
              <a:gsLst>
                <a:gs pos="0">
                  <a:srgbClr val="8DD2F4"/>
                </a:gs>
                <a:gs pos="100000">
                  <a:srgbClr val="009DD9"/>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sp>
          <p:nvSpPr>
            <p:cNvPr id="6167" name="Oval 21"/>
            <p:cNvSpPr>
              <a:spLocks noChangeArrowheads="1"/>
            </p:cNvSpPr>
            <p:nvPr/>
          </p:nvSpPr>
          <p:spPr bwMode="auto">
            <a:xfrm>
              <a:off x="3839" y="1259"/>
              <a:ext cx="192" cy="192"/>
            </a:xfrm>
            <a:prstGeom prst="ellipse">
              <a:avLst/>
            </a:prstGeom>
            <a:gradFill rotWithShape="1">
              <a:gsLst>
                <a:gs pos="0">
                  <a:srgbClr val="8DD2F4"/>
                </a:gs>
                <a:gs pos="100000">
                  <a:srgbClr val="009DD9"/>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sp>
          <p:nvSpPr>
            <p:cNvPr id="6168" name="Oval 22"/>
            <p:cNvSpPr>
              <a:spLocks noChangeArrowheads="1"/>
            </p:cNvSpPr>
            <p:nvPr/>
          </p:nvSpPr>
          <p:spPr bwMode="auto">
            <a:xfrm>
              <a:off x="2232" y="1086"/>
              <a:ext cx="159" cy="484"/>
            </a:xfrm>
            <a:prstGeom prst="ellipse">
              <a:avLst/>
            </a:prstGeom>
            <a:gradFill rotWithShape="1">
              <a:gsLst>
                <a:gs pos="0">
                  <a:srgbClr val="E2D700"/>
                </a:gs>
                <a:gs pos="50000">
                  <a:srgbClr val="FFFFFF"/>
                </a:gs>
                <a:gs pos="100000">
                  <a:srgbClr val="E2D700"/>
                </a:gs>
              </a:gsLst>
              <a:lin ang="1890000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endParaRPr lang="zh-CN" altLang="zh-CN">
                <a:solidFill>
                  <a:srgbClr val="000000"/>
                </a:solidFill>
                <a:sym typeface="宋体" pitchFamily="2" charset="-122"/>
              </a:endParaRPr>
            </a:p>
          </p:txBody>
        </p:sp>
        <p:sp>
          <p:nvSpPr>
            <p:cNvPr id="6169" name="Oval 23"/>
            <p:cNvSpPr>
              <a:spLocks noChangeArrowheads="1"/>
            </p:cNvSpPr>
            <p:nvPr/>
          </p:nvSpPr>
          <p:spPr bwMode="auto">
            <a:xfrm>
              <a:off x="2232" y="1086"/>
              <a:ext cx="159" cy="484"/>
            </a:xfrm>
            <a:prstGeom prst="ellipse">
              <a:avLst/>
            </a:prstGeom>
            <a:gradFill rotWithShape="1">
              <a:gsLst>
                <a:gs pos="0">
                  <a:srgbClr val="E2D700"/>
                </a:gs>
                <a:gs pos="100000">
                  <a:srgbClr val="000000"/>
                </a:gs>
              </a:gsLst>
              <a:lin ang="1890000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endParaRPr lang="zh-CN" altLang="zh-CN">
                <a:solidFill>
                  <a:srgbClr val="000000"/>
                </a:solidFill>
                <a:sym typeface="宋体" pitchFamily="2" charset="-122"/>
              </a:endParaRPr>
            </a:p>
          </p:txBody>
        </p:sp>
        <p:sp>
          <p:nvSpPr>
            <p:cNvPr id="6170" name="Oval 24"/>
            <p:cNvSpPr>
              <a:spLocks noChangeArrowheads="1"/>
            </p:cNvSpPr>
            <p:nvPr/>
          </p:nvSpPr>
          <p:spPr bwMode="auto">
            <a:xfrm>
              <a:off x="2302" y="1085"/>
              <a:ext cx="933" cy="484"/>
            </a:xfrm>
            <a:prstGeom prst="ellipse">
              <a:avLst/>
            </a:prstGeom>
            <a:gradFill rotWithShape="1">
              <a:gsLst>
                <a:gs pos="0">
                  <a:srgbClr val="E2D700"/>
                </a:gs>
                <a:gs pos="50000">
                  <a:srgbClr val="453D75"/>
                </a:gs>
                <a:gs pos="100000">
                  <a:srgbClr val="E2D700"/>
                </a:gs>
              </a:gsLst>
              <a:lin ang="270000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anchor="ctr">
              <a:spAutoFit/>
            </a:bodyPr>
            <a:lstStyle/>
            <a:p>
              <a:endParaRPr lang="zh-CN" altLang="zh-CN">
                <a:solidFill>
                  <a:srgbClr val="000000"/>
                </a:solidFill>
                <a:sym typeface="宋体" pitchFamily="2" charset="-122"/>
              </a:endParaRPr>
            </a:p>
          </p:txBody>
        </p:sp>
        <p:sp>
          <p:nvSpPr>
            <p:cNvPr id="6171" name="Oval 25"/>
            <p:cNvSpPr>
              <a:spLocks noChangeArrowheads="1"/>
            </p:cNvSpPr>
            <p:nvPr/>
          </p:nvSpPr>
          <p:spPr bwMode="auto">
            <a:xfrm>
              <a:off x="2330" y="1106"/>
              <a:ext cx="933" cy="484"/>
            </a:xfrm>
            <a:prstGeom prst="ellipse">
              <a:avLst/>
            </a:prstGeom>
            <a:gradFill rotWithShape="1">
              <a:gsLst>
                <a:gs pos="0">
                  <a:srgbClr val="514789"/>
                </a:gs>
                <a:gs pos="100000">
                  <a:srgbClr val="E2D700"/>
                </a:gs>
              </a:gsLst>
              <a:lin ang="1890000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anchor="ctr">
              <a:spAutoFit/>
            </a:bodyPr>
            <a:lstStyle/>
            <a:p>
              <a:endParaRPr lang="zh-CN" altLang="zh-CN">
                <a:solidFill>
                  <a:srgbClr val="000000"/>
                </a:solidFill>
                <a:sym typeface="宋体" pitchFamily="2" charset="-122"/>
              </a:endParaRPr>
            </a:p>
          </p:txBody>
        </p:sp>
        <p:sp>
          <p:nvSpPr>
            <p:cNvPr id="6172" name="Oval 26"/>
            <p:cNvSpPr>
              <a:spLocks noChangeArrowheads="1"/>
            </p:cNvSpPr>
            <p:nvPr/>
          </p:nvSpPr>
          <p:spPr bwMode="auto">
            <a:xfrm>
              <a:off x="2349" y="1086"/>
              <a:ext cx="840" cy="484"/>
            </a:xfrm>
            <a:prstGeom prst="ellipse">
              <a:avLst/>
            </a:prstGeom>
            <a:solidFill>
              <a:srgbClr val="333333"/>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spAutoFit/>
            </a:bodyPr>
            <a:lstStyle/>
            <a:p>
              <a:endParaRPr lang="zh-CN" altLang="zh-CN">
                <a:solidFill>
                  <a:srgbClr val="000000"/>
                </a:solidFill>
                <a:sym typeface="宋体" pitchFamily="2" charset="-122"/>
              </a:endParaRPr>
            </a:p>
          </p:txBody>
        </p:sp>
        <p:grpSp>
          <p:nvGrpSpPr>
            <p:cNvPr id="6173" name="Group 29"/>
            <p:cNvGrpSpPr>
              <a:grpSpLocks/>
            </p:cNvGrpSpPr>
            <p:nvPr/>
          </p:nvGrpSpPr>
          <p:grpSpPr bwMode="auto">
            <a:xfrm>
              <a:off x="2362" y="924"/>
              <a:ext cx="813" cy="805"/>
              <a:chOff x="0" y="0"/>
              <a:chExt cx="1252" cy="1252"/>
            </a:xfrm>
          </p:grpSpPr>
          <p:sp>
            <p:nvSpPr>
              <p:cNvPr id="6174" name="Oval 28"/>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sp>
            <p:nvSpPr>
              <p:cNvPr id="6175" name="Oval 29"/>
              <p:cNvSpPr>
                <a:spLocks noChangeArrowheads="1"/>
              </p:cNvSpPr>
              <p:nvPr/>
            </p:nvSpPr>
            <p:spPr bwMode="auto">
              <a:xfrm>
                <a:off x="16" y="7"/>
                <a:ext cx="1222" cy="1221"/>
              </a:xfrm>
              <a:prstGeom prst="ellipse">
                <a:avLst/>
              </a:prstGeom>
              <a:gradFill rotWithShape="1">
                <a:gsLst>
                  <a:gs pos="0">
                    <a:srgbClr val="D6E1E2"/>
                  </a:gs>
                  <a:gs pos="100000">
                    <a:srgbClr val="F1F5F5"/>
                  </a:gs>
                </a:gsLst>
                <a:lin ang="540000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sp>
            <p:nvSpPr>
              <p:cNvPr id="6176" name="Oval 30"/>
              <p:cNvSpPr>
                <a:spLocks noChangeArrowheads="1"/>
              </p:cNvSpPr>
              <p:nvPr/>
            </p:nvSpPr>
            <p:spPr bwMode="auto">
              <a:xfrm>
                <a:off x="29" y="19"/>
                <a:ext cx="1162" cy="1141"/>
              </a:xfrm>
              <a:prstGeom prst="ellipse">
                <a:avLst/>
              </a:prstGeom>
              <a:gradFill rotWithShape="1">
                <a:gsLst>
                  <a:gs pos="0">
                    <a:srgbClr val="AAB2B3"/>
                  </a:gs>
                  <a:gs pos="100000">
                    <a:srgbClr val="D6E1E2"/>
                  </a:gs>
                </a:gsLst>
                <a:lin ang="540000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sp>
            <p:nvSpPr>
              <p:cNvPr id="6177" name="Oval 31"/>
              <p:cNvSpPr>
                <a:spLocks noChangeArrowheads="1"/>
              </p:cNvSpPr>
              <p:nvPr/>
            </p:nvSpPr>
            <p:spPr bwMode="auto">
              <a:xfrm>
                <a:off x="97" y="51"/>
                <a:ext cx="1033" cy="926"/>
              </a:xfrm>
              <a:prstGeom prst="ellipse">
                <a:avLst/>
              </a:prstGeom>
              <a:gradFill rotWithShape="1">
                <a:gsLst>
                  <a:gs pos="0">
                    <a:srgbClr val="FFFFFF"/>
                  </a:gs>
                  <a:gs pos="100000">
                    <a:srgbClr val="D6E1E2"/>
                  </a:gs>
                </a:gsLst>
                <a:lin ang="540000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sym typeface="宋体" pitchFamily="2" charset="-122"/>
                </a:endParaRPr>
              </a:p>
            </p:txBody>
          </p:sp>
        </p:grpSp>
        <p:sp>
          <p:nvSpPr>
            <p:cNvPr id="6178" name="Text Box 32"/>
            <p:cNvSpPr>
              <a:spLocks noChangeArrowheads="1"/>
            </p:cNvSpPr>
            <p:nvPr/>
          </p:nvSpPr>
          <p:spPr bwMode="auto">
            <a:xfrm>
              <a:off x="2424" y="980"/>
              <a:ext cx="654"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pPr algn="ctr"/>
              <a:r>
                <a:rPr lang="zh-CN" altLang="en-US" sz="2300">
                  <a:solidFill>
                    <a:srgbClr val="000000"/>
                  </a:solidFill>
                  <a:sym typeface="宋体" pitchFamily="2" charset="-122"/>
                </a:rPr>
                <a:t>产业发</a:t>
              </a:r>
              <a:endParaRPr lang="en-US" sz="2300">
                <a:solidFill>
                  <a:srgbClr val="000000"/>
                </a:solidFill>
                <a:sym typeface="宋体" pitchFamily="2" charset="-122"/>
              </a:endParaRPr>
            </a:p>
            <a:p>
              <a:pPr algn="ctr"/>
              <a:r>
                <a:rPr lang="zh-CN" altLang="en-US" sz="2300">
                  <a:solidFill>
                    <a:srgbClr val="000000"/>
                  </a:solidFill>
                  <a:sym typeface="宋体" pitchFamily="2" charset="-122"/>
                </a:rPr>
                <a:t>展分析</a:t>
              </a:r>
              <a:endParaRPr lang="en-US" sz="2300">
                <a:solidFill>
                  <a:srgbClr val="000000"/>
                </a:solidFill>
                <a:sym typeface="宋体" pitchFamily="2" charset="-122"/>
              </a:endParaRPr>
            </a:p>
          </p:txBody>
        </p:sp>
      </p:grpSp>
      <p:sp>
        <p:nvSpPr>
          <p:cNvPr id="35" name="矩形 34"/>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485712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2681" y="49018"/>
            <a:ext cx="9619774" cy="644243"/>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r>
              <a:rPr lang="zh-CN" altLang="en-US" sz="3600">
                <a:solidFill>
                  <a:schemeClr val="bg1"/>
                </a:solidFill>
              </a:rPr>
              <a:t>综管平台</a:t>
            </a:r>
            <a:r>
              <a:rPr lang="en-US" sz="3600">
                <a:solidFill>
                  <a:schemeClr val="bg1"/>
                </a:solidFill>
              </a:rPr>
              <a:t>-</a:t>
            </a:r>
            <a:r>
              <a:rPr lang="zh-CN" altLang="en-US" sz="3600"/>
              <a:t>园区经济贡献度</a:t>
            </a:r>
            <a:endParaRPr lang="zh-CN" altLang="en-US"/>
          </a:p>
        </p:txBody>
      </p:sp>
      <p:sp>
        <p:nvSpPr>
          <p:cNvPr id="7171" name="Text Box 3"/>
          <p:cNvSpPr>
            <a:spLocks noChangeArrowheads="1"/>
          </p:cNvSpPr>
          <p:nvPr/>
        </p:nvSpPr>
        <p:spPr bwMode="auto">
          <a:xfrm>
            <a:off x="211547" y="1003129"/>
            <a:ext cx="9341424" cy="75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lIns="104287" tIns="52144" rIns="104287" bIns="52144">
            <a:spAutoFit/>
          </a:bodyPr>
          <a:lstStyle/>
          <a:p>
            <a:r>
              <a:rPr lang="zh-CN" altLang="en-US">
                <a:solidFill>
                  <a:srgbClr val="000000"/>
                </a:solidFill>
                <a:latin typeface="宋体" pitchFamily="2" charset="-122"/>
                <a:sym typeface="宋体" pitchFamily="2" charset="-122"/>
              </a:rPr>
              <a:t>   对于各专业园区的经济贡献分析主要从工业总产值、总收入、实缴税费、进出口总额、利润总额等指标在不同专业园区的值及所占的比例进行分析。</a:t>
            </a:r>
            <a:endParaRPr lang="zh-CN" altLang="en-US"/>
          </a:p>
        </p:txBody>
      </p:sp>
      <p:grpSp>
        <p:nvGrpSpPr>
          <p:cNvPr id="7172" name="Group 4"/>
          <p:cNvGrpSpPr>
            <a:grpSpLocks noChangeAspect="1"/>
          </p:cNvGrpSpPr>
          <p:nvPr/>
        </p:nvGrpSpPr>
        <p:grpSpPr bwMode="auto">
          <a:xfrm>
            <a:off x="883297" y="2034267"/>
            <a:ext cx="8372766" cy="3970496"/>
            <a:chOff x="0" y="0"/>
            <a:chExt cx="11279" cy="5670"/>
          </a:xfrm>
        </p:grpSpPr>
        <p:pic>
          <p:nvPicPr>
            <p:cNvPr id="7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310" cy="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pic>
          <p:nvPicPr>
            <p:cNvPr id="717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 y="2721"/>
              <a:ext cx="7199" cy="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grpSp>
      <p:sp>
        <p:nvSpPr>
          <p:cNvPr id="7" name="矩形 6"/>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007510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2681" y="49019"/>
            <a:ext cx="9619774" cy="640741"/>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r>
              <a:rPr lang="zh-CN" altLang="en-US" sz="3600">
                <a:solidFill>
                  <a:schemeClr val="bg1"/>
                </a:solidFill>
              </a:rPr>
              <a:t>综管平台</a:t>
            </a:r>
            <a:r>
              <a:rPr lang="en-US" sz="3600">
                <a:solidFill>
                  <a:schemeClr val="bg1"/>
                </a:solidFill>
              </a:rPr>
              <a:t>-</a:t>
            </a:r>
            <a:r>
              <a:rPr lang="zh-CN" altLang="en-US" sz="3600"/>
              <a:t>企业发展分析</a:t>
            </a:r>
            <a:endParaRPr lang="zh-CN" altLang="en-US"/>
          </a:p>
        </p:txBody>
      </p:sp>
      <p:pic>
        <p:nvPicPr>
          <p:cNvPr id="8195" name="Picture 2"/>
          <p:cNvPicPr preferRelativeResize="0">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52164" y="1241219"/>
            <a:ext cx="8354210" cy="543579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4" name="矩形 3"/>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490976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500" fill="hold"/>
                                        <p:tgtEl>
                                          <p:spTgt spid="8195"/>
                                        </p:tgtEl>
                                        <p:attrNameLst>
                                          <p:attrName>ppt_x</p:attrName>
                                        </p:attrNameLst>
                                      </p:cBhvr>
                                      <p:tavLst>
                                        <p:tav tm="0">
                                          <p:val>
                                            <p:strVal val="#ppt_x"/>
                                          </p:val>
                                        </p:tav>
                                        <p:tav tm="100000">
                                          <p:val>
                                            <p:strVal val="#ppt_x"/>
                                          </p:val>
                                        </p:tav>
                                      </p:tavLst>
                                    </p:anim>
                                    <p:anim calcmode="lin" valueType="num">
                                      <p:cBhvr>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26185" y="49018"/>
            <a:ext cx="9619774" cy="644243"/>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r>
              <a:rPr lang="zh-CN" altLang="en-US" sz="3600">
                <a:solidFill>
                  <a:schemeClr val="bg1"/>
                </a:solidFill>
              </a:rPr>
              <a:t>综管平台</a:t>
            </a:r>
            <a:r>
              <a:rPr lang="en-US" sz="3600">
                <a:solidFill>
                  <a:schemeClr val="bg1"/>
                </a:solidFill>
              </a:rPr>
              <a:t>-</a:t>
            </a:r>
            <a:r>
              <a:rPr lang="zh-CN" altLang="en-US" sz="3600"/>
              <a:t>产业结构分析</a:t>
            </a:r>
            <a:endParaRPr lang="zh-CN" altLang="en-US"/>
          </a:p>
        </p:txBody>
      </p:sp>
      <p:pic>
        <p:nvPicPr>
          <p:cNvPr id="9219" name="Picture 2"/>
          <p:cNvPicPr preferRelativeResize="0">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35668" y="2510446"/>
            <a:ext cx="8586169" cy="3315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9220" name="Text Box 4"/>
          <p:cNvSpPr>
            <a:spLocks noChangeArrowheads="1"/>
          </p:cNvSpPr>
          <p:nvPr/>
        </p:nvSpPr>
        <p:spPr bwMode="auto">
          <a:xfrm>
            <a:off x="463917" y="1003129"/>
            <a:ext cx="8838539" cy="84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lIns="104287" tIns="52144" rIns="104287" bIns="52144">
            <a:spAutoFit/>
          </a:bodyPr>
          <a:lstStyle/>
          <a:p>
            <a:r>
              <a:rPr lang="zh-CN" altLang="en-US" sz="2700">
                <a:solidFill>
                  <a:srgbClr val="000000"/>
                </a:solidFill>
                <a:latin typeface="宋体" pitchFamily="2" charset="-122"/>
                <a:sym typeface="宋体" pitchFamily="2" charset="-122"/>
              </a:rPr>
              <a:t>    </a:t>
            </a:r>
            <a:r>
              <a:rPr lang="zh-CN" altLang="en-US">
                <a:solidFill>
                  <a:srgbClr val="000000"/>
                </a:solidFill>
                <a:latin typeface="宋体" pitchFamily="2" charset="-122"/>
                <a:sym typeface="宋体" pitchFamily="2" charset="-122"/>
              </a:rPr>
              <a:t>对于园区的产业结构分析主要是按照总收入统计不同技术领域的值及所占的比例来分析产业的结构。</a:t>
            </a:r>
            <a:endParaRPr lang="zh-CN" altLang="en-US"/>
          </a:p>
        </p:txBody>
      </p:sp>
      <p:sp>
        <p:nvSpPr>
          <p:cNvPr id="5" name="矩形 4"/>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348974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500" fill="hold"/>
                                        <p:tgtEl>
                                          <p:spTgt spid="9219"/>
                                        </p:tgtEl>
                                        <p:attrNameLst>
                                          <p:attrName>ppt_x</p:attrName>
                                        </p:attrNameLst>
                                      </p:cBhvr>
                                      <p:tavLst>
                                        <p:tav tm="0">
                                          <p:val>
                                            <p:strVal val="#ppt_x"/>
                                          </p:val>
                                        </p:tav>
                                        <p:tav tm="100000">
                                          <p:val>
                                            <p:strVal val="#ppt_x"/>
                                          </p:val>
                                        </p:tav>
                                      </p:tavLst>
                                    </p:anim>
                                    <p:anim calcmode="lin" valueType="num">
                                      <p:cBhvr>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09691" y="129550"/>
            <a:ext cx="9619774" cy="640741"/>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r>
              <a:rPr lang="zh-CN" altLang="en-US" sz="3600">
                <a:solidFill>
                  <a:schemeClr val="bg1"/>
                </a:solidFill>
              </a:rPr>
              <a:t>综管平台</a:t>
            </a:r>
            <a:r>
              <a:rPr lang="en-US" sz="3600">
                <a:solidFill>
                  <a:schemeClr val="bg1"/>
                </a:solidFill>
              </a:rPr>
              <a:t>-</a:t>
            </a:r>
            <a:r>
              <a:rPr lang="zh-CN" altLang="en-US" sz="3600">
                <a:ea typeface="宋体" pitchFamily="2" charset="-122"/>
              </a:rPr>
              <a:t>企业分组统计</a:t>
            </a:r>
            <a:endParaRPr lang="zh-CN" altLang="en-US"/>
          </a:p>
        </p:txBody>
      </p:sp>
      <p:sp>
        <p:nvSpPr>
          <p:cNvPr id="13315" name="Rectangle 3"/>
          <p:cNvSpPr>
            <a:spLocks noGrp="1" noChangeArrowheads="1"/>
          </p:cNvSpPr>
          <p:nvPr>
            <p:ph sz="half" idx="4294967295"/>
          </p:nvPr>
        </p:nvSpPr>
        <p:spPr bwMode="auto">
          <a:xfrm>
            <a:off x="463917" y="1160689"/>
            <a:ext cx="8946168" cy="103288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pPr>
              <a:buFont typeface="Arial" pitchFamily="34" charset="0"/>
              <a:buNone/>
            </a:pPr>
            <a:r>
              <a:rPr lang="zh-CN" altLang="zh-CN" sz="1600"/>
              <a:t>     </a:t>
            </a:r>
            <a:r>
              <a:rPr lang="zh-CN" altLang="zh-CN" sz="2100"/>
              <a:t>  </a:t>
            </a:r>
            <a:r>
              <a:rPr lang="zh-CN" altLang="en-US" sz="2100"/>
              <a:t>可以对整个园区按照重点企业、按工商注册类型、按所属行业进行分类查询；也可以先按照专业园区再按照重点企业、按工商注册类型、按所属行业进行分类查询统计企业数量。</a:t>
            </a:r>
            <a:endParaRPr lang="zh-CN" altLang="en-US" sz="2100">
              <a:solidFill>
                <a:srgbClr val="000000"/>
              </a:solidFill>
            </a:endParaRPr>
          </a:p>
          <a:p>
            <a:endParaRPr lang="zh-CN" altLang="zh-CN" sz="2100"/>
          </a:p>
        </p:txBody>
      </p:sp>
      <p:pic>
        <p:nvPicPr>
          <p:cNvPr id="13316" name="Picture 2"/>
          <p:cNvPicPr preferRelativeResize="0">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883297" y="2352887"/>
            <a:ext cx="8693797" cy="325622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5" name="矩形 4"/>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847912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78556" y="129550"/>
            <a:ext cx="9619774" cy="640741"/>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r>
              <a:rPr lang="zh-CN" altLang="en-US" sz="3600">
                <a:solidFill>
                  <a:schemeClr val="bg1"/>
                </a:solidFill>
              </a:rPr>
              <a:t>综管平台</a:t>
            </a:r>
            <a:r>
              <a:rPr lang="en-US" sz="3600">
                <a:solidFill>
                  <a:schemeClr val="bg1"/>
                </a:solidFill>
              </a:rPr>
              <a:t>-</a:t>
            </a:r>
            <a:r>
              <a:rPr lang="zh-CN" altLang="en-US" sz="3600"/>
              <a:t>经济指标分组统计</a:t>
            </a:r>
            <a:endParaRPr lang="zh-CN" altLang="en-US"/>
          </a:p>
        </p:txBody>
      </p:sp>
      <p:sp>
        <p:nvSpPr>
          <p:cNvPr id="14339" name="Rectangle 3"/>
          <p:cNvSpPr>
            <a:spLocks noGrp="1" noChangeArrowheads="1"/>
          </p:cNvSpPr>
          <p:nvPr>
            <p:ph sz="half" idx="4294967295"/>
          </p:nvPr>
        </p:nvSpPr>
        <p:spPr bwMode="auto">
          <a:xfrm>
            <a:off x="437938" y="1398777"/>
            <a:ext cx="9536270" cy="87357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pPr eaLnBrk="1" hangingPunct="1">
              <a:buFont typeface="Arial" pitchFamily="34" charset="0"/>
              <a:buNone/>
            </a:pPr>
            <a:r>
              <a:rPr lang="zh-CN" altLang="zh-CN" sz="2100"/>
              <a:t>        </a:t>
            </a:r>
            <a:r>
              <a:rPr lang="zh-CN" altLang="en-US" sz="2100"/>
              <a:t>可以对整个园区按照按工商注册类型、按技术领域、按重点企业进行分类统计；也可以先按照专业园区再按照按工商注册类型、按技术领域、重点企业进行分类统计企业的经济指标</a:t>
            </a:r>
            <a:endParaRPr lang="zh-CN" altLang="en-US" sz="2100">
              <a:solidFill>
                <a:srgbClr val="000000"/>
              </a:solidFill>
            </a:endParaRPr>
          </a:p>
          <a:p>
            <a:pPr>
              <a:buFont typeface="Arial" pitchFamily="34" charset="0"/>
              <a:buNone/>
            </a:pPr>
            <a:endParaRPr lang="zh-CN" altLang="zh-CN" sz="1600">
              <a:solidFill>
                <a:srgbClr val="000000"/>
              </a:solidFill>
            </a:endParaRPr>
          </a:p>
        </p:txBody>
      </p:sp>
      <p:pic>
        <p:nvPicPr>
          <p:cNvPr id="14340" name="Picture 2"/>
          <p:cNvPicPr preferRelativeResize="0">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1556905" y="2510446"/>
            <a:ext cx="6977305" cy="34943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5" name="矩形 4"/>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770899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ppt_x</p:attrName>
                                        </p:attrNameLst>
                                      </p:cBhvr>
                                      <p:tavLst>
                                        <p:tav tm="0">
                                          <p:val>
                                            <p:strVal val="#ppt_x"/>
                                          </p:val>
                                        </p:tav>
                                        <p:tav tm="100000">
                                          <p:val>
                                            <p:strVal val="#ppt_x"/>
                                          </p:val>
                                        </p:tav>
                                      </p:tavLst>
                                    </p:anim>
                                    <p:anim calcmode="lin" valueType="num">
                                      <p:cBhvr>
                                        <p:cTn id="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489551" y="2484989"/>
            <a:ext cx="9773575" cy="977941"/>
          </a:xfrm>
          <a:prstGeom prst="rect">
            <a:avLst/>
          </a:prstGeom>
          <a:noFill/>
        </p:spPr>
        <p:txBody>
          <a:bodyPr vert="horz" wrap="square" lIns="64622" tIns="32312" rIns="64622" bIns="32312" rtlCol="0">
            <a:spAutoFit/>
          </a:bodyPr>
          <a:lstStyle/>
          <a:p>
            <a:pPr algn="ctr">
              <a:lnSpc>
                <a:spcPct val="120000"/>
              </a:lnSpc>
            </a:pPr>
            <a:r>
              <a:rPr lang="zh-CN" altLang="en-US" sz="5400" b="1" dirty="0">
                <a:solidFill>
                  <a:schemeClr val="tx1">
                    <a:lumMod val="50000"/>
                    <a:lumOff val="50000"/>
                  </a:schemeClr>
                </a:solidFill>
                <a:latin typeface="微软雅黑"/>
                <a:ea typeface="微软雅黑"/>
                <a:cs typeface="微软雅黑"/>
              </a:rPr>
              <a:t>市政管线</a:t>
            </a:r>
          </a:p>
        </p:txBody>
      </p:sp>
    </p:spTree>
    <p:extLst>
      <p:ext uri="{BB962C8B-B14F-4D97-AF65-F5344CB8AC3E}">
        <p14:creationId xmlns:p14="http://schemas.microsoft.com/office/powerpoint/2010/main" val="111402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01.png"/>
          <p:cNvPicPr/>
          <p:nvPr/>
        </p:nvPicPr>
        <p:blipFill>
          <a:blip r:embed="rId2" cstate="print"/>
          <a:stretch>
            <a:fillRect/>
          </a:stretch>
        </p:blipFill>
        <p:spPr>
          <a:xfrm>
            <a:off x="669478" y="1610626"/>
            <a:ext cx="9235267" cy="5458079"/>
          </a:xfrm>
          <a:prstGeom prst="rect">
            <a:avLst/>
          </a:prstGeom>
        </p:spPr>
      </p:pic>
      <p:pic>
        <p:nvPicPr>
          <p:cNvPr id="4" name="Picture 2"/>
          <p:cNvPicPr>
            <a:picLocks noChangeAspect="1" noChangeArrowheads="1"/>
          </p:cNvPicPr>
          <p:nvPr/>
        </p:nvPicPr>
        <p:blipFill>
          <a:blip r:embed="rId3"/>
          <a:srcRect/>
          <a:stretch>
            <a:fillRect/>
          </a:stretch>
        </p:blipFill>
        <p:spPr bwMode="auto">
          <a:xfrm>
            <a:off x="669477" y="1759611"/>
            <a:ext cx="9235267" cy="4544596"/>
          </a:xfrm>
          <a:prstGeom prst="rect">
            <a:avLst/>
          </a:prstGeom>
          <a:noFill/>
          <a:ln w="9525">
            <a:noFill/>
            <a:miter lim="800000"/>
            <a:headEnd/>
            <a:tailEnd/>
          </a:ln>
          <a:effectLst/>
        </p:spPr>
      </p:pic>
      <p:sp>
        <p:nvSpPr>
          <p:cNvPr id="6"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市政管线（</a:t>
            </a:r>
            <a:r>
              <a:rPr lang="en-US" altLang="zh-CN" sz="2900" b="1" dirty="0">
                <a:solidFill>
                  <a:srgbClr val="000000"/>
                </a:solidFill>
                <a:latin typeface="微软雅黑" pitchFamily="34" charset="-122"/>
                <a:ea typeface="微软雅黑" pitchFamily="34" charset="-122"/>
              </a:rPr>
              <a:t>1/3</a:t>
            </a:r>
            <a:r>
              <a:rPr lang="zh-CN" altLang="en-US" sz="2900" b="1" dirty="0">
                <a:solidFill>
                  <a:srgbClr val="000000"/>
                </a:solidFill>
                <a:latin typeface="微软雅黑" pitchFamily="34" charset="-122"/>
                <a:ea typeface="微软雅黑" pitchFamily="34" charset="-122"/>
              </a:rPr>
              <a:t>）</a:t>
            </a:r>
          </a:p>
        </p:txBody>
      </p:sp>
      <p:sp>
        <p:nvSpPr>
          <p:cNvPr id="7" name="矩形 6"/>
          <p:cNvSpPr/>
          <p:nvPr/>
        </p:nvSpPr>
        <p:spPr>
          <a:xfrm>
            <a:off x="213546" y="622908"/>
            <a:ext cx="10475091" cy="1074748"/>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en-US" dirty="0"/>
              <a:t>地上地下一体化管理，</a:t>
            </a:r>
            <a:r>
              <a:rPr lang="zh-CN" altLang="zh-CN" dirty="0"/>
              <a:t>三维设施数据、管线数据、三维地表数据以及城市景观数据的</a:t>
            </a:r>
            <a:r>
              <a:rPr lang="zh-CN" altLang="en-US" dirty="0"/>
              <a:t>综合管理。</a:t>
            </a:r>
            <a:endParaRPr lang="zh-CN" altLang="zh-CN" dirty="0"/>
          </a:p>
        </p:txBody>
      </p:sp>
      <p:sp>
        <p:nvSpPr>
          <p:cNvPr id="8" name="矩形 7"/>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26242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市政管线（</a:t>
            </a:r>
            <a:r>
              <a:rPr lang="en-US" altLang="zh-CN" sz="2900" b="1" dirty="0">
                <a:solidFill>
                  <a:srgbClr val="000000"/>
                </a:solidFill>
                <a:latin typeface="微软雅黑" pitchFamily="34" charset="-122"/>
                <a:ea typeface="微软雅黑" pitchFamily="34" charset="-122"/>
              </a:rPr>
              <a:t>2/3</a:t>
            </a:r>
            <a:r>
              <a:rPr lang="zh-CN" altLang="en-US" sz="2900" b="1" dirty="0">
                <a:solidFill>
                  <a:srgbClr val="000000"/>
                </a:solidFill>
                <a:latin typeface="微软雅黑" pitchFamily="34" charset="-122"/>
                <a:ea typeface="微软雅黑" pitchFamily="34" charset="-122"/>
              </a:rPr>
              <a:t>）</a:t>
            </a:r>
          </a:p>
        </p:txBody>
      </p:sp>
      <p:pic>
        <p:nvPicPr>
          <p:cNvPr id="7" name="Picture 2"/>
          <p:cNvPicPr>
            <a:picLocks noChangeAspect="1" noChangeArrowheads="1"/>
          </p:cNvPicPr>
          <p:nvPr/>
        </p:nvPicPr>
        <p:blipFill>
          <a:blip r:embed="rId2"/>
          <a:srcRect/>
          <a:stretch>
            <a:fillRect/>
          </a:stretch>
        </p:blipFill>
        <p:spPr bwMode="auto">
          <a:xfrm>
            <a:off x="172238" y="1674666"/>
            <a:ext cx="10396194" cy="5115878"/>
          </a:xfrm>
          <a:prstGeom prst="rect">
            <a:avLst/>
          </a:prstGeom>
          <a:noFill/>
          <a:ln w="9525">
            <a:noFill/>
            <a:miter lim="800000"/>
            <a:headEnd/>
            <a:tailEnd/>
          </a:ln>
          <a:effectLst/>
        </p:spPr>
      </p:pic>
      <p:sp>
        <p:nvSpPr>
          <p:cNvPr id="8" name="矩形 7"/>
          <p:cNvSpPr/>
          <p:nvPr/>
        </p:nvSpPr>
        <p:spPr>
          <a:xfrm>
            <a:off x="213546" y="622908"/>
            <a:ext cx="10475091" cy="1017105"/>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zh-CN" dirty="0"/>
              <a:t>系统提供根据属性条件进行约束的条件查询，区域内全要素查询，专题查询等多种查询方式，满足不同用户多方面的查询需求</a:t>
            </a:r>
            <a:r>
              <a:rPr lang="zh-CN" altLang="en-US" dirty="0"/>
              <a:t>。</a:t>
            </a:r>
            <a:endParaRPr lang="zh-CN" altLang="zh-CN" dirty="0"/>
          </a:p>
        </p:txBody>
      </p:sp>
      <p:pic>
        <p:nvPicPr>
          <p:cNvPr id="9" name="Picture 3"/>
          <p:cNvPicPr>
            <a:picLocks noChangeAspect="1" noChangeArrowheads="1"/>
          </p:cNvPicPr>
          <p:nvPr/>
        </p:nvPicPr>
        <p:blipFill>
          <a:blip r:embed="rId3"/>
          <a:srcRect/>
          <a:stretch>
            <a:fillRect/>
          </a:stretch>
        </p:blipFill>
        <p:spPr bwMode="auto">
          <a:xfrm>
            <a:off x="666913" y="1647008"/>
            <a:ext cx="9178782" cy="5143536"/>
          </a:xfrm>
          <a:prstGeom prst="rect">
            <a:avLst/>
          </a:prstGeom>
          <a:noFill/>
          <a:ln w="9525">
            <a:noFill/>
            <a:miter lim="800000"/>
            <a:headEnd/>
            <a:tailEnd/>
          </a:ln>
          <a:effectLst/>
        </p:spPr>
      </p:pic>
      <p:sp>
        <p:nvSpPr>
          <p:cNvPr id="10" name="矩形 9"/>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826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66913" y="535206"/>
            <a:ext cx="8368617" cy="545661"/>
          </a:xfrm>
          <a:prstGeom prst="rect">
            <a:avLst/>
          </a:prstGeom>
          <a:noFill/>
          <a:ln w="9525" algn="ctr">
            <a:noFill/>
            <a:miter lim="800000"/>
            <a:headEnd/>
            <a:tailEnd/>
          </a:ln>
        </p:spPr>
        <p:txBody>
          <a:bodyPr lIns="104082" tIns="52035" rIns="104082" bIns="52035" anchor="ctr"/>
          <a:lstStyle/>
          <a:p>
            <a:r>
              <a:rPr lang="zh-CN" altLang="en-US" sz="2900" dirty="0">
                <a:latin typeface="微软雅黑" pitchFamily="34" charset="-122"/>
                <a:ea typeface="微软雅黑" pitchFamily="34" charset="-122"/>
              </a:rPr>
              <a:t>智慧园区总体规划</a:t>
            </a:r>
            <a:endParaRPr lang="zh-CN" altLang="en-US" sz="2900" b="1" dirty="0">
              <a:solidFill>
                <a:srgbClr val="000000"/>
              </a:solidFill>
              <a:latin typeface="微软雅黑" pitchFamily="34" charset="-122"/>
              <a:ea typeface="微软雅黑" pitchFamily="34" charset="-122"/>
            </a:endParaRPr>
          </a:p>
        </p:txBody>
      </p:sp>
      <p:sp>
        <p:nvSpPr>
          <p:cNvPr id="7" name="Arc 15"/>
          <p:cNvSpPr>
            <a:spLocks/>
          </p:cNvSpPr>
          <p:nvPr/>
        </p:nvSpPr>
        <p:spPr bwMode="auto">
          <a:xfrm rot="11024456" flipV="1">
            <a:off x="6908130" y="4094008"/>
            <a:ext cx="2695883" cy="703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242490"/>
            </a:solidFill>
            <a:round/>
            <a:headEnd/>
            <a:tailEnd/>
          </a:ln>
          <a:extLst>
            <a:ext uri="{909E8E84-426E-40DD-AFC4-6F175D3DCCD1}">
              <a14:hiddenFill xmlns:a14="http://schemas.microsoft.com/office/drawing/2010/main">
                <a:solidFill>
                  <a:srgbClr val="FFFFFF"/>
                </a:solidFill>
              </a14:hiddenFill>
            </a:ext>
          </a:extLst>
        </p:spPr>
        <p:txBody>
          <a:bodyPr wrap="none" lIns="45715" tIns="45715" rIns="45715" bIns="45715" anchor="ctr"/>
          <a:lstStyle/>
          <a:p>
            <a:endParaRPr lang="zh-CN" altLang="en-US">
              <a:latin typeface="华文楷体" pitchFamily="2" charset="-122"/>
              <a:ea typeface="华文楷体" pitchFamily="2" charset="-122"/>
            </a:endParaRPr>
          </a:p>
        </p:txBody>
      </p:sp>
      <p:sp>
        <p:nvSpPr>
          <p:cNvPr id="8" name="Text Box 17"/>
          <p:cNvSpPr txBox="1">
            <a:spLocks noChangeArrowheads="1"/>
          </p:cNvSpPr>
          <p:nvPr/>
        </p:nvSpPr>
        <p:spPr bwMode="auto">
          <a:xfrm>
            <a:off x="6772089" y="1625848"/>
            <a:ext cx="2794882"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15" rIns="0" bIns="45715" anchor="ctr" anchorCtr="0">
            <a:noAutofit/>
          </a:bodyPr>
          <a:lstStyle>
            <a:lvl1pPr>
              <a:defRPr sz="1200">
                <a:solidFill>
                  <a:schemeClr val="tx1"/>
                </a:solidFill>
                <a:latin typeface="Arial" pitchFamily="34" charset="0"/>
                <a:ea typeface="MS PGothic" pitchFamily="34" charset="-128"/>
              </a:defRPr>
            </a:lvl1pPr>
            <a:lvl2pPr marL="742950" indent="-285750">
              <a:defRPr sz="1200">
                <a:solidFill>
                  <a:schemeClr val="tx1"/>
                </a:solidFill>
                <a:latin typeface="Arial" pitchFamily="34" charset="0"/>
                <a:ea typeface="MS PGothic" pitchFamily="34" charset="-128"/>
              </a:defRPr>
            </a:lvl2pPr>
            <a:lvl3pPr marL="1143000" indent="-228600">
              <a:defRPr sz="1200">
                <a:solidFill>
                  <a:schemeClr val="tx1"/>
                </a:solidFill>
                <a:latin typeface="Arial" pitchFamily="34" charset="0"/>
                <a:ea typeface="MS PGothic" pitchFamily="34" charset="-128"/>
              </a:defRPr>
            </a:lvl3pPr>
            <a:lvl4pPr marL="1600200" indent="-228600">
              <a:defRPr sz="1200">
                <a:solidFill>
                  <a:schemeClr val="tx1"/>
                </a:solidFill>
                <a:latin typeface="Arial" pitchFamily="34" charset="0"/>
                <a:ea typeface="MS PGothic" pitchFamily="34" charset="-128"/>
              </a:defRPr>
            </a:lvl4pPr>
            <a:lvl5pPr marL="2057400" indent="-228600">
              <a:defRPr sz="1200">
                <a:solidFill>
                  <a:schemeClr val="tx1"/>
                </a:solidFill>
                <a:latin typeface="Arial" pitchFamily="34" charset="0"/>
                <a:ea typeface="MS PGothic" pitchFamily="34" charset="-128"/>
              </a:defRPr>
            </a:lvl5pPr>
            <a:lvl6pPr marL="2514600" indent="-228600" fontAlgn="base">
              <a:spcBef>
                <a:spcPct val="0"/>
              </a:spcBef>
              <a:spcAft>
                <a:spcPct val="0"/>
              </a:spcAft>
              <a:defRPr sz="1200">
                <a:solidFill>
                  <a:schemeClr val="tx1"/>
                </a:solidFill>
                <a:latin typeface="Arial" pitchFamily="34" charset="0"/>
                <a:ea typeface="MS PGothic" pitchFamily="34" charset="-128"/>
              </a:defRPr>
            </a:lvl6pPr>
            <a:lvl7pPr marL="2971800" indent="-228600" fontAlgn="base">
              <a:spcBef>
                <a:spcPct val="0"/>
              </a:spcBef>
              <a:spcAft>
                <a:spcPct val="0"/>
              </a:spcAft>
              <a:defRPr sz="1200">
                <a:solidFill>
                  <a:schemeClr val="tx1"/>
                </a:solidFill>
                <a:latin typeface="Arial" pitchFamily="34" charset="0"/>
                <a:ea typeface="MS PGothic" pitchFamily="34" charset="-128"/>
              </a:defRPr>
            </a:lvl7pPr>
            <a:lvl8pPr marL="3429000" indent="-228600" fontAlgn="base">
              <a:spcBef>
                <a:spcPct val="0"/>
              </a:spcBef>
              <a:spcAft>
                <a:spcPct val="0"/>
              </a:spcAft>
              <a:defRPr sz="1200">
                <a:solidFill>
                  <a:schemeClr val="tx1"/>
                </a:solidFill>
                <a:latin typeface="Arial" pitchFamily="34" charset="0"/>
                <a:ea typeface="MS PGothic" pitchFamily="34" charset="-128"/>
              </a:defRPr>
            </a:lvl8pPr>
            <a:lvl9pPr marL="3886200" indent="-228600" fontAlgn="base">
              <a:spcBef>
                <a:spcPct val="0"/>
              </a:spcBef>
              <a:spcAft>
                <a:spcPct val="0"/>
              </a:spcAft>
              <a:defRPr sz="1200">
                <a:solidFill>
                  <a:schemeClr val="tx1"/>
                </a:solidFill>
                <a:latin typeface="Arial" pitchFamily="34" charset="0"/>
                <a:ea typeface="MS PGothic" pitchFamily="34" charset="-128"/>
              </a:defRPr>
            </a:lvl9pPr>
          </a:lstStyle>
          <a:p>
            <a:pPr algn="ctr">
              <a:lnSpc>
                <a:spcPct val="150000"/>
              </a:lnSpc>
              <a:spcBef>
                <a:spcPct val="20000"/>
              </a:spcBef>
              <a:buClr>
                <a:schemeClr val="accent1"/>
              </a:buClr>
              <a:buFont typeface="Wingdings" pitchFamily="2" charset="2"/>
              <a:buNone/>
            </a:pPr>
            <a:r>
              <a:rPr lang="zh-CN" altLang="en-US" sz="1800" b="1" u="sng" dirty="0">
                <a:solidFill>
                  <a:srgbClr val="FF0000"/>
                </a:solidFill>
                <a:latin typeface="华文楷体" pitchFamily="2" charset="-122"/>
                <a:ea typeface="华文楷体" pitchFamily="2" charset="-122"/>
              </a:rPr>
              <a:t>造样板</a:t>
            </a:r>
            <a:endParaRPr lang="en-US" altLang="zh-CN" sz="1800" b="1" u="sng" dirty="0">
              <a:solidFill>
                <a:srgbClr val="FF0000"/>
              </a:solidFill>
              <a:latin typeface="华文楷体" pitchFamily="2" charset="-122"/>
              <a:ea typeface="华文楷体" pitchFamily="2" charset="-122"/>
            </a:endParaRPr>
          </a:p>
          <a:p>
            <a:pPr algn="ctr">
              <a:lnSpc>
                <a:spcPct val="150000"/>
              </a:lnSpc>
              <a:spcBef>
                <a:spcPct val="20000"/>
              </a:spcBef>
              <a:buClr>
                <a:schemeClr val="accent1"/>
              </a:buClr>
              <a:buFont typeface="Wingdings" pitchFamily="2" charset="2"/>
              <a:buNone/>
            </a:pPr>
            <a:r>
              <a:rPr lang="zh-CN" altLang="en-US" sz="1600" b="1" dirty="0">
                <a:solidFill>
                  <a:srgbClr val="FF0000"/>
                </a:solidFill>
                <a:latin typeface="华文楷体" pitchFamily="2" charset="-122"/>
                <a:ea typeface="华文楷体" pitchFamily="2" charset="-122"/>
              </a:rPr>
              <a:t>全国各省市智慧园区样板</a:t>
            </a:r>
            <a:endParaRPr lang="en-US" altLang="zh-CN" sz="1600" b="1" dirty="0">
              <a:solidFill>
                <a:srgbClr val="FF0000"/>
              </a:solidFill>
              <a:latin typeface="华文楷体" pitchFamily="2" charset="-122"/>
              <a:ea typeface="华文楷体" pitchFamily="2" charset="-122"/>
            </a:endParaRPr>
          </a:p>
        </p:txBody>
      </p:sp>
      <p:grpSp>
        <p:nvGrpSpPr>
          <p:cNvPr id="2" name="Group 24"/>
          <p:cNvGrpSpPr>
            <a:grpSpLocks/>
          </p:cNvGrpSpPr>
          <p:nvPr/>
        </p:nvGrpSpPr>
        <p:grpSpPr bwMode="auto">
          <a:xfrm>
            <a:off x="985611" y="2444189"/>
            <a:ext cx="8640960" cy="4143302"/>
            <a:chOff x="1400" y="506"/>
            <a:chExt cx="3848" cy="2524"/>
          </a:xfrm>
        </p:grpSpPr>
        <p:sp>
          <p:nvSpPr>
            <p:cNvPr id="10" name="Line 3"/>
            <p:cNvSpPr>
              <a:spLocks noChangeShapeType="1"/>
            </p:cNvSpPr>
            <p:nvPr/>
          </p:nvSpPr>
          <p:spPr bwMode="auto">
            <a:xfrm>
              <a:off x="1400" y="506"/>
              <a:ext cx="0" cy="25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rIns="45720"/>
            <a:lstStyle/>
            <a:p>
              <a:endParaRPr lang="zh-CN" altLang="en-US">
                <a:latin typeface="华文楷体" pitchFamily="2" charset="-122"/>
                <a:ea typeface="华文楷体" pitchFamily="2" charset="-122"/>
              </a:endParaRPr>
            </a:p>
          </p:txBody>
        </p:sp>
        <p:sp>
          <p:nvSpPr>
            <p:cNvPr id="11" name="Line 4"/>
            <p:cNvSpPr>
              <a:spLocks noChangeShapeType="1"/>
            </p:cNvSpPr>
            <p:nvPr/>
          </p:nvSpPr>
          <p:spPr bwMode="auto">
            <a:xfrm>
              <a:off x="1408" y="3030"/>
              <a:ext cx="38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rIns="45720"/>
            <a:lstStyle/>
            <a:p>
              <a:endParaRPr lang="zh-CN" altLang="en-US">
                <a:latin typeface="华文楷体" pitchFamily="2" charset="-122"/>
                <a:ea typeface="华文楷体" pitchFamily="2" charset="-122"/>
              </a:endParaRPr>
            </a:p>
          </p:txBody>
        </p:sp>
      </p:grpSp>
      <p:sp>
        <p:nvSpPr>
          <p:cNvPr id="12" name="Arc 13"/>
          <p:cNvSpPr>
            <a:spLocks/>
          </p:cNvSpPr>
          <p:nvPr/>
        </p:nvSpPr>
        <p:spPr bwMode="auto">
          <a:xfrm rot="11363876" flipV="1">
            <a:off x="1105547" y="5074630"/>
            <a:ext cx="2153999" cy="77105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242490"/>
            </a:solidFill>
            <a:round/>
            <a:headEnd/>
            <a:tailEnd/>
          </a:ln>
          <a:extLst>
            <a:ext uri="{909E8E84-426E-40DD-AFC4-6F175D3DCCD1}">
              <a14:hiddenFill xmlns:a14="http://schemas.microsoft.com/office/drawing/2010/main">
                <a:solidFill>
                  <a:srgbClr val="FFFFFF"/>
                </a:solidFill>
              </a14:hiddenFill>
            </a:ext>
          </a:extLst>
        </p:spPr>
        <p:txBody>
          <a:bodyPr wrap="none" lIns="45715" tIns="45715" rIns="45715" bIns="45715" anchor="ctr"/>
          <a:lstStyle/>
          <a:p>
            <a:endParaRPr lang="zh-CN" altLang="en-US">
              <a:latin typeface="华文楷体" pitchFamily="2" charset="-122"/>
              <a:ea typeface="华文楷体" pitchFamily="2" charset="-122"/>
            </a:endParaRPr>
          </a:p>
        </p:txBody>
      </p:sp>
      <p:sp>
        <p:nvSpPr>
          <p:cNvPr id="13" name="Arc 14"/>
          <p:cNvSpPr>
            <a:spLocks/>
          </p:cNvSpPr>
          <p:nvPr/>
        </p:nvSpPr>
        <p:spPr bwMode="auto">
          <a:xfrm rot="11024456" flipV="1">
            <a:off x="3378718" y="4556072"/>
            <a:ext cx="3440626" cy="85361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242490"/>
            </a:solidFill>
            <a:round/>
            <a:headEnd/>
            <a:tailEnd/>
          </a:ln>
          <a:extLst>
            <a:ext uri="{909E8E84-426E-40DD-AFC4-6F175D3DCCD1}">
              <a14:hiddenFill xmlns:a14="http://schemas.microsoft.com/office/drawing/2010/main">
                <a:solidFill>
                  <a:srgbClr val="FFFFFF"/>
                </a:solidFill>
              </a14:hiddenFill>
            </a:ext>
          </a:extLst>
        </p:spPr>
        <p:txBody>
          <a:bodyPr wrap="none" lIns="45715" tIns="45715" rIns="45715" bIns="45715" anchor="ctr"/>
          <a:lstStyle/>
          <a:p>
            <a:endParaRPr lang="zh-CN" altLang="en-US">
              <a:latin typeface="华文楷体" pitchFamily="2" charset="-122"/>
              <a:ea typeface="华文楷体" pitchFamily="2" charset="-122"/>
            </a:endParaRPr>
          </a:p>
        </p:txBody>
      </p:sp>
      <p:sp>
        <p:nvSpPr>
          <p:cNvPr id="14" name="Text Box 16"/>
          <p:cNvSpPr txBox="1">
            <a:spLocks noChangeArrowheads="1"/>
          </p:cNvSpPr>
          <p:nvPr/>
        </p:nvSpPr>
        <p:spPr bwMode="auto">
          <a:xfrm>
            <a:off x="3926220" y="2130117"/>
            <a:ext cx="2267839"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89" tIns="45715" rIns="89989" bIns="45715" anchor="ctr" anchorCtr="0">
            <a:noAutofit/>
          </a:bodyPr>
          <a:lstStyle>
            <a:lvl1pPr>
              <a:defRPr sz="1200">
                <a:solidFill>
                  <a:schemeClr val="tx1"/>
                </a:solidFill>
                <a:latin typeface="Arial" pitchFamily="34" charset="0"/>
                <a:ea typeface="MS PGothic" pitchFamily="34" charset="-128"/>
              </a:defRPr>
            </a:lvl1pPr>
            <a:lvl2pPr marL="742950" indent="-285750">
              <a:defRPr sz="1200">
                <a:solidFill>
                  <a:schemeClr val="tx1"/>
                </a:solidFill>
                <a:latin typeface="Arial" pitchFamily="34" charset="0"/>
                <a:ea typeface="MS PGothic" pitchFamily="34" charset="-128"/>
              </a:defRPr>
            </a:lvl2pPr>
            <a:lvl3pPr marL="1143000" indent="-228600">
              <a:defRPr sz="1200">
                <a:solidFill>
                  <a:schemeClr val="tx1"/>
                </a:solidFill>
                <a:latin typeface="Arial" pitchFamily="34" charset="0"/>
                <a:ea typeface="MS PGothic" pitchFamily="34" charset="-128"/>
              </a:defRPr>
            </a:lvl3pPr>
            <a:lvl4pPr marL="1600200" indent="-228600">
              <a:defRPr sz="1200">
                <a:solidFill>
                  <a:schemeClr val="tx1"/>
                </a:solidFill>
                <a:latin typeface="Arial" pitchFamily="34" charset="0"/>
                <a:ea typeface="MS PGothic" pitchFamily="34" charset="-128"/>
              </a:defRPr>
            </a:lvl4pPr>
            <a:lvl5pPr marL="2057400" indent="-228600">
              <a:defRPr sz="1200">
                <a:solidFill>
                  <a:schemeClr val="tx1"/>
                </a:solidFill>
                <a:latin typeface="Arial" pitchFamily="34" charset="0"/>
                <a:ea typeface="MS PGothic" pitchFamily="34" charset="-128"/>
              </a:defRPr>
            </a:lvl5pPr>
            <a:lvl6pPr marL="2514600" indent="-228600" fontAlgn="base">
              <a:spcBef>
                <a:spcPct val="0"/>
              </a:spcBef>
              <a:spcAft>
                <a:spcPct val="0"/>
              </a:spcAft>
              <a:defRPr sz="1200">
                <a:solidFill>
                  <a:schemeClr val="tx1"/>
                </a:solidFill>
                <a:latin typeface="Arial" pitchFamily="34" charset="0"/>
                <a:ea typeface="MS PGothic" pitchFamily="34" charset="-128"/>
              </a:defRPr>
            </a:lvl6pPr>
            <a:lvl7pPr marL="2971800" indent="-228600" fontAlgn="base">
              <a:spcBef>
                <a:spcPct val="0"/>
              </a:spcBef>
              <a:spcAft>
                <a:spcPct val="0"/>
              </a:spcAft>
              <a:defRPr sz="1200">
                <a:solidFill>
                  <a:schemeClr val="tx1"/>
                </a:solidFill>
                <a:latin typeface="Arial" pitchFamily="34" charset="0"/>
                <a:ea typeface="MS PGothic" pitchFamily="34" charset="-128"/>
              </a:defRPr>
            </a:lvl7pPr>
            <a:lvl8pPr marL="3429000" indent="-228600" fontAlgn="base">
              <a:spcBef>
                <a:spcPct val="0"/>
              </a:spcBef>
              <a:spcAft>
                <a:spcPct val="0"/>
              </a:spcAft>
              <a:defRPr sz="1200">
                <a:solidFill>
                  <a:schemeClr val="tx1"/>
                </a:solidFill>
                <a:latin typeface="Arial" pitchFamily="34" charset="0"/>
                <a:ea typeface="MS PGothic" pitchFamily="34" charset="-128"/>
              </a:defRPr>
            </a:lvl8pPr>
            <a:lvl9pPr marL="3886200" indent="-228600" fontAlgn="base">
              <a:spcBef>
                <a:spcPct val="0"/>
              </a:spcBef>
              <a:spcAft>
                <a:spcPct val="0"/>
              </a:spcAft>
              <a:defRPr sz="1200">
                <a:solidFill>
                  <a:schemeClr val="tx1"/>
                </a:solidFill>
                <a:latin typeface="Arial" pitchFamily="34" charset="0"/>
                <a:ea typeface="MS PGothic" pitchFamily="34" charset="-128"/>
              </a:defRPr>
            </a:lvl9pPr>
          </a:lstStyle>
          <a:p>
            <a:pPr algn="ctr">
              <a:lnSpc>
                <a:spcPct val="150000"/>
              </a:lnSpc>
              <a:spcBef>
                <a:spcPct val="20000"/>
              </a:spcBef>
              <a:buClr>
                <a:schemeClr val="accent1"/>
              </a:buClr>
              <a:buFont typeface="Wingdings" pitchFamily="2" charset="2"/>
              <a:buNone/>
            </a:pPr>
            <a:r>
              <a:rPr lang="zh-CN" altLang="en-US" sz="1800" b="1" u="sng" dirty="0">
                <a:solidFill>
                  <a:srgbClr val="FF0000"/>
                </a:solidFill>
                <a:latin typeface="华文楷体" pitchFamily="2" charset="-122"/>
                <a:ea typeface="华文楷体" pitchFamily="2" charset="-122"/>
              </a:rPr>
              <a:t>树典范</a:t>
            </a:r>
            <a:endParaRPr lang="en-US" altLang="zh-CN" sz="1800" b="1" u="sng" dirty="0">
              <a:solidFill>
                <a:srgbClr val="FF0000"/>
              </a:solidFill>
              <a:latin typeface="华文楷体" pitchFamily="2" charset="-122"/>
              <a:ea typeface="华文楷体" pitchFamily="2" charset="-122"/>
            </a:endParaRPr>
          </a:p>
          <a:p>
            <a:pPr algn="ctr">
              <a:lnSpc>
                <a:spcPct val="150000"/>
              </a:lnSpc>
              <a:spcBef>
                <a:spcPct val="20000"/>
              </a:spcBef>
              <a:buClr>
                <a:schemeClr val="accent1"/>
              </a:buClr>
              <a:buFont typeface="Wingdings" pitchFamily="2" charset="2"/>
              <a:buNone/>
            </a:pPr>
            <a:r>
              <a:rPr lang="zh-CN" altLang="en-US" sz="1600" b="1" dirty="0">
                <a:solidFill>
                  <a:srgbClr val="FF0000"/>
                </a:solidFill>
                <a:latin typeface="华文楷体" pitchFamily="2" charset="-122"/>
                <a:ea typeface="华文楷体" pitchFamily="2" charset="-122"/>
              </a:rPr>
              <a:t>形成智慧园区典范</a:t>
            </a:r>
            <a:endParaRPr lang="en-US" altLang="zh-CN" sz="1600" b="1" dirty="0">
              <a:solidFill>
                <a:srgbClr val="FF0000"/>
              </a:solidFill>
              <a:latin typeface="华文楷体" pitchFamily="2" charset="-122"/>
              <a:ea typeface="华文楷体" pitchFamily="2" charset="-122"/>
            </a:endParaRPr>
          </a:p>
        </p:txBody>
      </p:sp>
      <p:sp>
        <p:nvSpPr>
          <p:cNvPr id="15" name="Text Box 21"/>
          <p:cNvSpPr txBox="1">
            <a:spLocks noChangeArrowheads="1"/>
          </p:cNvSpPr>
          <p:nvPr/>
        </p:nvSpPr>
        <p:spPr bwMode="auto">
          <a:xfrm>
            <a:off x="1118011" y="2738969"/>
            <a:ext cx="2226606" cy="63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89" tIns="45715" rIns="89989" bIns="45715" anchor="ctr" anchorCtr="0">
            <a:noAutofit/>
          </a:bodyPr>
          <a:lstStyle>
            <a:lvl1pPr>
              <a:defRPr sz="1200">
                <a:solidFill>
                  <a:schemeClr val="tx1"/>
                </a:solidFill>
                <a:latin typeface="Arial" pitchFamily="34" charset="0"/>
                <a:ea typeface="MS PGothic" pitchFamily="34" charset="-128"/>
              </a:defRPr>
            </a:lvl1pPr>
            <a:lvl2pPr marL="742950" indent="-285750">
              <a:defRPr sz="1200">
                <a:solidFill>
                  <a:schemeClr val="tx1"/>
                </a:solidFill>
                <a:latin typeface="Arial" pitchFamily="34" charset="0"/>
                <a:ea typeface="MS PGothic" pitchFamily="34" charset="-128"/>
              </a:defRPr>
            </a:lvl2pPr>
            <a:lvl3pPr marL="1143000" indent="-228600">
              <a:defRPr sz="1200">
                <a:solidFill>
                  <a:schemeClr val="tx1"/>
                </a:solidFill>
                <a:latin typeface="Arial" pitchFamily="34" charset="0"/>
                <a:ea typeface="MS PGothic" pitchFamily="34" charset="-128"/>
              </a:defRPr>
            </a:lvl3pPr>
            <a:lvl4pPr marL="1600200" indent="-228600">
              <a:defRPr sz="1200">
                <a:solidFill>
                  <a:schemeClr val="tx1"/>
                </a:solidFill>
                <a:latin typeface="Arial" pitchFamily="34" charset="0"/>
                <a:ea typeface="MS PGothic" pitchFamily="34" charset="-128"/>
              </a:defRPr>
            </a:lvl4pPr>
            <a:lvl5pPr marL="2057400" indent="-228600">
              <a:defRPr sz="1200">
                <a:solidFill>
                  <a:schemeClr val="tx1"/>
                </a:solidFill>
                <a:latin typeface="Arial" pitchFamily="34" charset="0"/>
                <a:ea typeface="MS PGothic" pitchFamily="34" charset="-128"/>
              </a:defRPr>
            </a:lvl5pPr>
            <a:lvl6pPr marL="2514600" indent="-228600" fontAlgn="base">
              <a:spcBef>
                <a:spcPct val="0"/>
              </a:spcBef>
              <a:spcAft>
                <a:spcPct val="0"/>
              </a:spcAft>
              <a:defRPr sz="1200">
                <a:solidFill>
                  <a:schemeClr val="tx1"/>
                </a:solidFill>
                <a:latin typeface="Arial" pitchFamily="34" charset="0"/>
                <a:ea typeface="MS PGothic" pitchFamily="34" charset="-128"/>
              </a:defRPr>
            </a:lvl6pPr>
            <a:lvl7pPr marL="2971800" indent="-228600" fontAlgn="base">
              <a:spcBef>
                <a:spcPct val="0"/>
              </a:spcBef>
              <a:spcAft>
                <a:spcPct val="0"/>
              </a:spcAft>
              <a:defRPr sz="1200">
                <a:solidFill>
                  <a:schemeClr val="tx1"/>
                </a:solidFill>
                <a:latin typeface="Arial" pitchFamily="34" charset="0"/>
                <a:ea typeface="MS PGothic" pitchFamily="34" charset="-128"/>
              </a:defRPr>
            </a:lvl7pPr>
            <a:lvl8pPr marL="3429000" indent="-228600" fontAlgn="base">
              <a:spcBef>
                <a:spcPct val="0"/>
              </a:spcBef>
              <a:spcAft>
                <a:spcPct val="0"/>
              </a:spcAft>
              <a:defRPr sz="1200">
                <a:solidFill>
                  <a:schemeClr val="tx1"/>
                </a:solidFill>
                <a:latin typeface="Arial" pitchFamily="34" charset="0"/>
                <a:ea typeface="MS PGothic" pitchFamily="34" charset="-128"/>
              </a:defRPr>
            </a:lvl8pPr>
            <a:lvl9pPr marL="3886200" indent="-228600" fontAlgn="base">
              <a:spcBef>
                <a:spcPct val="0"/>
              </a:spcBef>
              <a:spcAft>
                <a:spcPct val="0"/>
              </a:spcAft>
              <a:defRPr sz="1200">
                <a:solidFill>
                  <a:schemeClr val="tx1"/>
                </a:solidFill>
                <a:latin typeface="Arial" pitchFamily="34" charset="0"/>
                <a:ea typeface="MS PGothic" pitchFamily="34" charset="-128"/>
              </a:defRPr>
            </a:lvl9pPr>
          </a:lstStyle>
          <a:p>
            <a:pPr algn="ctr">
              <a:lnSpc>
                <a:spcPct val="150000"/>
              </a:lnSpc>
            </a:pPr>
            <a:r>
              <a:rPr lang="zh-CN" altLang="en-US" sz="1800" b="1" u="sng" dirty="0">
                <a:solidFill>
                  <a:srgbClr val="FF0000"/>
                </a:solidFill>
                <a:latin typeface="华文楷体" pitchFamily="2" charset="-122"/>
                <a:ea typeface="华文楷体" pitchFamily="2" charset="-122"/>
              </a:rPr>
              <a:t>立旗帜</a:t>
            </a:r>
            <a:endParaRPr lang="en-US" altLang="zh-CN" sz="1800" b="1" u="sng" dirty="0">
              <a:solidFill>
                <a:srgbClr val="FF0000"/>
              </a:solidFill>
              <a:latin typeface="华文楷体" pitchFamily="2" charset="-122"/>
              <a:ea typeface="华文楷体" pitchFamily="2" charset="-122"/>
            </a:endParaRPr>
          </a:p>
          <a:p>
            <a:pPr>
              <a:lnSpc>
                <a:spcPct val="150000"/>
              </a:lnSpc>
            </a:pPr>
            <a:r>
              <a:rPr lang="zh-CN" altLang="en-US" sz="1600" b="1" dirty="0">
                <a:solidFill>
                  <a:srgbClr val="FF0000"/>
                </a:solidFill>
                <a:latin typeface="华文楷体" pitchFamily="2" charset="-122"/>
                <a:ea typeface="华文楷体" pitchFamily="2" charset="-122"/>
              </a:rPr>
              <a:t>以重点工程树立智慧园区旗帜</a:t>
            </a:r>
            <a:endParaRPr lang="en-US" altLang="zh-CN" sz="1600" b="1" dirty="0">
              <a:solidFill>
                <a:srgbClr val="FF0000"/>
              </a:solidFill>
              <a:latin typeface="华文楷体" pitchFamily="2" charset="-122"/>
              <a:ea typeface="华文楷体" pitchFamily="2" charset="-122"/>
            </a:endParaRPr>
          </a:p>
        </p:txBody>
      </p:sp>
      <p:sp>
        <p:nvSpPr>
          <p:cNvPr id="16" name="Text Box 8"/>
          <p:cNvSpPr txBox="1">
            <a:spLocks noChangeArrowheads="1"/>
          </p:cNvSpPr>
          <p:nvPr/>
        </p:nvSpPr>
        <p:spPr bwMode="auto">
          <a:xfrm>
            <a:off x="1074502" y="3656343"/>
            <a:ext cx="2340000" cy="1489685"/>
          </a:xfrm>
          <a:prstGeom prst="rect">
            <a:avLst/>
          </a:prstGeom>
          <a:solidFill>
            <a:schemeClr val="accent1">
              <a:lumMod val="40000"/>
              <a:lumOff val="60000"/>
            </a:schemeClr>
          </a:solidFill>
          <a:ln w="12700">
            <a:noFill/>
            <a:miter lim="800000"/>
            <a:headEnd type="none" w="sm" len="sm"/>
            <a:tailEnd type="none" w="sm" len="sm"/>
          </a:ln>
        </p:spPr>
        <p:txBody>
          <a:bodyPr lIns="91428" tIns="45715" rIns="91428" bIns="45715" anchor="ctr" anchorCtr="0">
            <a:noAutofit/>
          </a:bodyPr>
          <a:lstStyle/>
          <a:p>
            <a:pPr eaLnBrk="0" hangingPunct="0">
              <a:lnSpc>
                <a:spcPct val="120000"/>
              </a:lnSpc>
              <a:buFont typeface="Wingdings" pitchFamily="2" charset="2"/>
              <a:buChar char="v"/>
            </a:pPr>
            <a:r>
              <a:rPr lang="zh-CN" altLang="en-US" sz="1400" b="1" dirty="0">
                <a:latin typeface="华文楷体" pitchFamily="2" charset="-122"/>
                <a:ea typeface="华文楷体" pitchFamily="2" charset="-122"/>
                <a:cs typeface="微软雅黑"/>
              </a:rPr>
              <a:t>实施策略：以</a:t>
            </a:r>
            <a:r>
              <a:rPr lang="zh-CN" altLang="en-US" sz="1400" b="1" dirty="0">
                <a:solidFill>
                  <a:srgbClr val="FF0000"/>
                </a:solidFill>
                <a:latin typeface="华文楷体" pitchFamily="2" charset="-122"/>
                <a:ea typeface="华文楷体" pitchFamily="2" charset="-122"/>
                <a:cs typeface="微软雅黑"/>
              </a:rPr>
              <a:t>智慧运营中心建设切入，配合部分基础设施领域智慧化建设</a:t>
            </a:r>
            <a:r>
              <a:rPr lang="zh-CN" altLang="en-US" sz="1400" b="1" dirty="0">
                <a:latin typeface="华文楷体" pitchFamily="2" charset="-122"/>
                <a:ea typeface="华文楷体" pitchFamily="2" charset="-122"/>
                <a:cs typeface="微软雅黑"/>
              </a:rPr>
              <a:t>，迅速形成核心智慧能力，快速树立智慧试点旗帜形象</a:t>
            </a:r>
            <a:endParaRPr lang="en-US" altLang="zh-CN" sz="1400" b="1" dirty="0">
              <a:latin typeface="华文楷体" pitchFamily="2" charset="-122"/>
              <a:ea typeface="华文楷体" pitchFamily="2" charset="-122"/>
              <a:cs typeface="微软雅黑"/>
            </a:endParaRPr>
          </a:p>
        </p:txBody>
      </p:sp>
      <p:sp>
        <p:nvSpPr>
          <p:cNvPr id="17" name="Text Box 12"/>
          <p:cNvSpPr txBox="1">
            <a:spLocks noChangeArrowheads="1"/>
          </p:cNvSpPr>
          <p:nvPr/>
        </p:nvSpPr>
        <p:spPr bwMode="auto">
          <a:xfrm>
            <a:off x="3618299" y="2959122"/>
            <a:ext cx="3058996" cy="1471306"/>
          </a:xfrm>
          <a:prstGeom prst="rect">
            <a:avLst/>
          </a:prstGeom>
          <a:solidFill>
            <a:srgbClr val="FFC000">
              <a:alpha val="70000"/>
            </a:srgbClr>
          </a:solidFill>
          <a:ln w="12700">
            <a:noFill/>
            <a:miter lim="800000"/>
            <a:headEnd type="none" w="sm" len="sm"/>
            <a:tailEnd type="none" w="sm" len="sm"/>
          </a:ln>
        </p:spPr>
        <p:txBody>
          <a:bodyPr wrap="square" lIns="91428" tIns="45715" rIns="91428" bIns="45715" anchor="ctr" anchorCtr="0">
            <a:noAutofit/>
          </a:bodyPr>
          <a:lstStyle/>
          <a:p>
            <a:pPr indent="-285715" eaLnBrk="0" hangingPunct="0">
              <a:lnSpc>
                <a:spcPct val="120000"/>
              </a:lnSpc>
              <a:buFont typeface="Wingdings" pitchFamily="2" charset="2"/>
              <a:buChar char="v"/>
            </a:pPr>
            <a:r>
              <a:rPr lang="zh-CN" altLang="en-US" sz="1400" b="1" dirty="0">
                <a:latin typeface="华文楷体" pitchFamily="2" charset="-122"/>
                <a:ea typeface="华文楷体" pitchFamily="2" charset="-122"/>
                <a:cs typeface="微软雅黑"/>
              </a:rPr>
              <a:t>实施策略：在一期基础上，</a:t>
            </a:r>
            <a:r>
              <a:rPr lang="zh-CN" altLang="en-US" sz="1400" b="1" dirty="0">
                <a:solidFill>
                  <a:srgbClr val="FF0000"/>
                </a:solidFill>
                <a:latin typeface="华文楷体" pitchFamily="2" charset="-122"/>
                <a:ea typeface="华文楷体" pitchFamily="2" charset="-122"/>
                <a:cs typeface="微软雅黑"/>
              </a:rPr>
              <a:t>重点建设智慧生产、智慧服务、智慧应急</a:t>
            </a:r>
            <a:r>
              <a:rPr lang="zh-CN" altLang="en-US" sz="1400" b="1" dirty="0">
                <a:latin typeface="华文楷体" pitchFamily="2" charset="-122"/>
                <a:ea typeface="华文楷体" pitchFamily="2" charset="-122"/>
                <a:cs typeface="微软雅黑"/>
              </a:rPr>
              <a:t>完成从智慧基础设施向智慧管理和智慧产业服务转变</a:t>
            </a:r>
          </a:p>
        </p:txBody>
      </p:sp>
      <p:sp>
        <p:nvSpPr>
          <p:cNvPr id="18" name="Text Box 18"/>
          <p:cNvSpPr txBox="1">
            <a:spLocks noChangeArrowheads="1"/>
          </p:cNvSpPr>
          <p:nvPr/>
        </p:nvSpPr>
        <p:spPr bwMode="auto">
          <a:xfrm>
            <a:off x="6772089" y="2404528"/>
            <a:ext cx="2916000" cy="1607486"/>
          </a:xfrm>
          <a:prstGeom prst="rect">
            <a:avLst/>
          </a:prstGeom>
          <a:solidFill>
            <a:srgbClr val="D6EBF6"/>
          </a:solidFill>
          <a:ln>
            <a:noFill/>
            <a:headEnd type="none" w="sm" len="sm"/>
            <a:tailEnd type="none" w="sm" len="sm"/>
          </a:ln>
          <a:effectLst/>
        </p:spPr>
        <p:style>
          <a:lnRef idx="1">
            <a:schemeClr val="accent3"/>
          </a:lnRef>
          <a:fillRef idx="2">
            <a:schemeClr val="accent3"/>
          </a:fillRef>
          <a:effectRef idx="1">
            <a:schemeClr val="accent3"/>
          </a:effectRef>
          <a:fontRef idx="minor">
            <a:schemeClr val="dk1"/>
          </a:fontRef>
        </p:style>
        <p:txBody>
          <a:bodyPr lIns="91428" tIns="45715" rIns="91428" bIns="45715" anchor="ctr" anchorCtr="0">
            <a:noAutofit/>
          </a:bodyPr>
          <a:lstStyle/>
          <a:p>
            <a:pPr marL="266667" lvl="1" indent="-182540" eaLnBrk="0" hangingPunct="0">
              <a:lnSpc>
                <a:spcPct val="120000"/>
              </a:lnSpc>
              <a:buFont typeface="Wingdings" pitchFamily="2" charset="2"/>
              <a:buChar char="v"/>
            </a:pPr>
            <a:r>
              <a:rPr lang="zh-CN" altLang="en-US" sz="1400" b="1" dirty="0">
                <a:solidFill>
                  <a:schemeClr val="tx1"/>
                </a:solidFill>
                <a:latin typeface="华文楷体" pitchFamily="2" charset="-122"/>
                <a:ea typeface="华文楷体" pitchFamily="2" charset="-122"/>
                <a:cs typeface="微软雅黑"/>
              </a:rPr>
              <a:t>实施策略：在所有智慧领域深入完成建设，全面建成智慧园区，并将智慧成果延伸至整个城市；全面对接所在城市已有智慧项目和工程，形成智慧园区样板</a:t>
            </a:r>
            <a:endParaRPr lang="en-US" altLang="zh-CN" sz="1400" b="1" dirty="0">
              <a:solidFill>
                <a:schemeClr val="tx1"/>
              </a:solidFill>
              <a:latin typeface="华文楷体" pitchFamily="2" charset="-122"/>
              <a:ea typeface="华文楷体" pitchFamily="2" charset="-122"/>
              <a:cs typeface="微软雅黑"/>
            </a:endParaRPr>
          </a:p>
        </p:txBody>
      </p:sp>
      <p:pic>
        <p:nvPicPr>
          <p:cNvPr id="19" name="Picture 2" descr="intersystem_diagram-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394" y="1413691"/>
            <a:ext cx="720000" cy="686053"/>
          </a:xfrm>
          <a:prstGeom prst="rect">
            <a:avLst/>
          </a:prstGeom>
          <a:ln>
            <a:noFill/>
          </a:ln>
          <a:effectLst>
            <a:softEdge rad="112500"/>
          </a:effectLst>
        </p:spPr>
      </p:pic>
      <p:sp>
        <p:nvSpPr>
          <p:cNvPr id="27" name="矩形 26"/>
          <p:cNvSpPr/>
          <p:nvPr/>
        </p:nvSpPr>
        <p:spPr>
          <a:xfrm>
            <a:off x="1018947" y="2490116"/>
            <a:ext cx="2452248" cy="4132095"/>
          </a:xfrm>
          <a:prstGeom prst="rect">
            <a:avLst/>
          </a:prstGeom>
          <a:noFill/>
          <a:ln>
            <a:solidFill>
              <a:srgbClr val="FF0000"/>
            </a:solidFill>
          </a:ln>
        </p:spPr>
        <p:style>
          <a:lnRef idx="3">
            <a:schemeClr val="lt1"/>
          </a:lnRef>
          <a:fillRef idx="1">
            <a:schemeClr val="accent5"/>
          </a:fillRef>
          <a:effectRef idx="1">
            <a:schemeClr val="accent5"/>
          </a:effectRef>
          <a:fontRef idx="minor">
            <a:schemeClr val="lt1"/>
          </a:fontRef>
        </p:style>
        <p:txBody>
          <a:bodyPr wrap="square" lIns="91428" tIns="45715" rIns="91428" bIns="45715" rtlCol="0" anchor="ctr">
            <a:noAutofit/>
          </a:bodyPr>
          <a:lstStyle/>
          <a:p>
            <a:pPr algn="ctr" eaLnBrk="0" hangingPunct="0">
              <a:spcBef>
                <a:spcPct val="50000"/>
              </a:spcBef>
            </a:pPr>
            <a:endParaRPr lang="zh-CN" altLang="en-US" sz="1600" b="1" kern="0" dirty="0">
              <a:solidFill>
                <a:schemeClr val="bg1"/>
              </a:solidFill>
              <a:latin typeface="华文楷体" pitchFamily="2" charset="-122"/>
              <a:ea typeface="华文楷体" pitchFamily="2" charset="-122"/>
              <a:cs typeface="Arial" charset="0"/>
            </a:endParaRPr>
          </a:p>
        </p:txBody>
      </p:sp>
      <p:sp>
        <p:nvSpPr>
          <p:cNvPr id="28" name="矩形 27"/>
          <p:cNvSpPr/>
          <p:nvPr/>
        </p:nvSpPr>
        <p:spPr>
          <a:xfrm>
            <a:off x="1134394" y="5414001"/>
            <a:ext cx="2503107" cy="1152000"/>
          </a:xfrm>
          <a:prstGeom prst="rect">
            <a:avLst/>
          </a:prstGeom>
        </p:spPr>
        <p:txBody>
          <a:bodyPr wrap="square" lIns="89989" tIns="46795" rIns="89989" bIns="46795" anchor="ctr" anchorCtr="0">
            <a:noAutofit/>
          </a:bodyPr>
          <a:lstStyle/>
          <a:p>
            <a:pPr marL="88889" indent="-88889">
              <a:buFont typeface="Arial" pitchFamily="34" charset="0"/>
              <a:buChar char="•"/>
            </a:pPr>
            <a:r>
              <a:rPr lang="zh-CN" altLang="en-US" sz="1300" dirty="0">
                <a:latin typeface="华文楷体" pitchFamily="2" charset="-122"/>
                <a:ea typeface="华文楷体" pitchFamily="2" charset="-122"/>
                <a:cs typeface="微软雅黑"/>
              </a:rPr>
              <a:t>智慧园区运营中心投入使用</a:t>
            </a:r>
            <a:endParaRPr lang="en-US" altLang="zh-CN" sz="1300" dirty="0">
              <a:latin typeface="华文楷体" pitchFamily="2" charset="-122"/>
              <a:ea typeface="华文楷体" pitchFamily="2" charset="-122"/>
              <a:cs typeface="微软雅黑"/>
            </a:endParaRPr>
          </a:p>
          <a:p>
            <a:pPr marL="88889" indent="-88889">
              <a:buFont typeface="Arial" pitchFamily="34" charset="0"/>
              <a:buChar char="•"/>
            </a:pPr>
            <a:r>
              <a:rPr lang="zh-CN" altLang="en-US" sz="1300" dirty="0">
                <a:latin typeface="华文楷体" pitchFamily="2" charset="-122"/>
                <a:ea typeface="华文楷体" pitchFamily="2" charset="-122"/>
                <a:cs typeface="微软雅黑"/>
              </a:rPr>
              <a:t>完成园区三维化，基础平台初步使用</a:t>
            </a:r>
            <a:endParaRPr lang="en-US" altLang="zh-CN" sz="1300" dirty="0">
              <a:latin typeface="华文楷体" pitchFamily="2" charset="-122"/>
              <a:ea typeface="华文楷体" pitchFamily="2" charset="-122"/>
              <a:cs typeface="微软雅黑"/>
            </a:endParaRPr>
          </a:p>
        </p:txBody>
      </p:sp>
      <p:sp>
        <p:nvSpPr>
          <p:cNvPr id="20" name="矩形 19"/>
          <p:cNvSpPr/>
          <p:nvPr/>
        </p:nvSpPr>
        <p:spPr>
          <a:xfrm flipV="1">
            <a:off x="8132263"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4221779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市政管线（</a:t>
            </a:r>
            <a:r>
              <a:rPr lang="en-US" altLang="zh-CN" sz="2900" b="1" dirty="0">
                <a:solidFill>
                  <a:srgbClr val="000000"/>
                </a:solidFill>
                <a:latin typeface="微软雅黑" pitchFamily="34" charset="-122"/>
                <a:ea typeface="微软雅黑" pitchFamily="34" charset="-122"/>
              </a:rPr>
              <a:t>3/3</a:t>
            </a:r>
            <a:r>
              <a:rPr lang="zh-CN" altLang="en-US" sz="2900" b="1" dirty="0">
                <a:solidFill>
                  <a:srgbClr val="000000"/>
                </a:solidFill>
                <a:latin typeface="微软雅黑" pitchFamily="34" charset="-122"/>
                <a:ea typeface="微软雅黑" pitchFamily="34" charset="-122"/>
              </a:rPr>
              <a:t>）</a:t>
            </a:r>
          </a:p>
        </p:txBody>
      </p:sp>
      <p:sp>
        <p:nvSpPr>
          <p:cNvPr id="8" name="矩形 7"/>
          <p:cNvSpPr/>
          <p:nvPr/>
        </p:nvSpPr>
        <p:spPr>
          <a:xfrm>
            <a:off x="213546" y="622908"/>
            <a:ext cx="10475091" cy="1017105"/>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zh-CN" dirty="0"/>
              <a:t>针对用户的不同管理需求的多种分析功能，如针对大多数用户需求的横断面分析、纵断面分析、管线比对</a:t>
            </a:r>
            <a:r>
              <a:rPr lang="zh-CN" altLang="en-US" dirty="0"/>
              <a:t>。</a:t>
            </a:r>
            <a:endParaRPr lang="zh-CN" altLang="zh-CN" dirty="0"/>
          </a:p>
        </p:txBody>
      </p:sp>
      <p:pic>
        <p:nvPicPr>
          <p:cNvPr id="9" name="Picture 2"/>
          <p:cNvPicPr>
            <a:picLocks noChangeAspect="1" noChangeArrowheads="1"/>
          </p:cNvPicPr>
          <p:nvPr/>
        </p:nvPicPr>
        <p:blipFill>
          <a:blip r:embed="rId2"/>
          <a:srcRect/>
          <a:stretch>
            <a:fillRect/>
          </a:stretch>
        </p:blipFill>
        <p:spPr bwMode="auto">
          <a:xfrm>
            <a:off x="382099" y="1729953"/>
            <a:ext cx="9987713" cy="5165521"/>
          </a:xfrm>
          <a:prstGeom prst="rect">
            <a:avLst/>
          </a:prstGeom>
          <a:noFill/>
          <a:ln w="9525">
            <a:noFill/>
            <a:miter lim="800000"/>
            <a:headEnd/>
            <a:tailEnd/>
          </a:ln>
          <a:effectLst/>
        </p:spPr>
      </p:pic>
      <p:pic>
        <p:nvPicPr>
          <p:cNvPr id="10" name="Picture 3"/>
          <p:cNvPicPr>
            <a:picLocks noChangeAspect="1" noChangeArrowheads="1"/>
          </p:cNvPicPr>
          <p:nvPr/>
        </p:nvPicPr>
        <p:blipFill>
          <a:blip r:embed="rId3"/>
          <a:srcRect/>
          <a:stretch>
            <a:fillRect/>
          </a:stretch>
        </p:blipFill>
        <p:spPr bwMode="auto">
          <a:xfrm>
            <a:off x="561979" y="1714963"/>
            <a:ext cx="9584601" cy="5164409"/>
          </a:xfrm>
          <a:prstGeom prst="rect">
            <a:avLst/>
          </a:prstGeom>
          <a:noFill/>
          <a:ln w="9525">
            <a:noFill/>
            <a:miter lim="800000"/>
            <a:headEnd/>
            <a:tailEnd/>
          </a:ln>
          <a:effectLst/>
        </p:spPr>
      </p:pic>
      <p:pic>
        <p:nvPicPr>
          <p:cNvPr id="11" name="Picture 2"/>
          <p:cNvPicPr>
            <a:picLocks noChangeAspect="1" noChangeArrowheads="1"/>
          </p:cNvPicPr>
          <p:nvPr/>
        </p:nvPicPr>
        <p:blipFill>
          <a:blip r:embed="rId4"/>
          <a:srcRect/>
          <a:stretch>
            <a:fillRect/>
          </a:stretch>
        </p:blipFill>
        <p:spPr bwMode="auto">
          <a:xfrm>
            <a:off x="803955" y="1776718"/>
            <a:ext cx="9144000" cy="5197151"/>
          </a:xfrm>
          <a:prstGeom prst="rect">
            <a:avLst/>
          </a:prstGeom>
          <a:noFill/>
          <a:ln w="9525">
            <a:noFill/>
            <a:miter lim="800000"/>
            <a:headEnd/>
            <a:tailEnd/>
          </a:ln>
          <a:effectLst/>
        </p:spPr>
      </p:pic>
      <p:sp>
        <p:nvSpPr>
          <p:cNvPr id="7" name="矩形 6"/>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421878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489551" y="2484989"/>
            <a:ext cx="9773575" cy="977941"/>
          </a:xfrm>
          <a:prstGeom prst="rect">
            <a:avLst/>
          </a:prstGeom>
          <a:noFill/>
        </p:spPr>
        <p:txBody>
          <a:bodyPr vert="horz" wrap="square" lIns="64622" tIns="32312" rIns="64622" bIns="32312" rtlCol="0">
            <a:spAutoFit/>
          </a:bodyPr>
          <a:lstStyle/>
          <a:p>
            <a:pPr algn="ctr">
              <a:lnSpc>
                <a:spcPct val="120000"/>
              </a:lnSpc>
            </a:pPr>
            <a:r>
              <a:rPr lang="zh-CN" altLang="en-US" sz="5400" b="1" dirty="0">
                <a:solidFill>
                  <a:schemeClr val="tx1">
                    <a:lumMod val="50000"/>
                    <a:lumOff val="50000"/>
                  </a:schemeClr>
                </a:solidFill>
                <a:latin typeface="微软雅黑"/>
                <a:ea typeface="微软雅黑"/>
                <a:cs typeface="微软雅黑"/>
              </a:rPr>
              <a:t>智慧生产</a:t>
            </a:r>
          </a:p>
        </p:txBody>
      </p:sp>
    </p:spTree>
    <p:extLst>
      <p:ext uri="{BB962C8B-B14F-4D97-AF65-F5344CB8AC3E}">
        <p14:creationId xmlns:p14="http://schemas.microsoft.com/office/powerpoint/2010/main" val="111402654"/>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13546" y="922708"/>
            <a:ext cx="10475091" cy="1074748"/>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工程施工状体模拟，</a:t>
            </a:r>
            <a:r>
              <a:rPr lang="zh-CN" altLang="zh-CN" dirty="0">
                <a:latin typeface="微软雅黑" pitchFamily="34" charset="-122"/>
                <a:ea typeface="微软雅黑" pitchFamily="34" charset="-122"/>
              </a:rPr>
              <a:t>以三维模型为基础，施工建造计划为时间因素，将施工的进展形象的展现出来，形成动态的建造工程模拟</a:t>
            </a:r>
            <a:r>
              <a:rPr lang="zh-CN" altLang="en-US" dirty="0">
                <a:latin typeface="微软雅黑" pitchFamily="34" charset="-122"/>
                <a:ea typeface="微软雅黑" pitchFamily="34" charset="-122"/>
              </a:rPr>
              <a:t>，并且能够</a:t>
            </a:r>
            <a:r>
              <a:rPr lang="zh-CN" altLang="zh-CN" dirty="0">
                <a:latin typeface="微软雅黑" pitchFamily="34" charset="-122"/>
                <a:ea typeface="微软雅黑" pitchFamily="34" charset="-122"/>
              </a:rPr>
              <a:t>模拟任意时间段的工程施工状态</a:t>
            </a:r>
            <a:r>
              <a:rPr lang="zh-CN" altLang="en-US" dirty="0">
                <a:latin typeface="微软雅黑" pitchFamily="34" charset="-122"/>
                <a:ea typeface="微软雅黑" pitchFamily="34" charset="-122"/>
              </a:rPr>
              <a:t>。</a:t>
            </a:r>
            <a:endParaRPr lang="zh-CN" altLang="zh-CN" dirty="0">
              <a:latin typeface="微软雅黑" pitchFamily="34" charset="-122"/>
              <a:ea typeface="微软雅黑" pitchFamily="34"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7839"/>
            <a:ext cx="10688638" cy="5059939"/>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42840"/>
            <a:ext cx="10688638" cy="5014938"/>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20384"/>
            <a:ext cx="10688638" cy="5037394"/>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55022"/>
            <a:ext cx="10688638" cy="5028358"/>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55022"/>
            <a:ext cx="10688638" cy="5023894"/>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55022"/>
            <a:ext cx="10688638" cy="5037394"/>
          </a:xfrm>
          <a:prstGeom prst="rect">
            <a:avLst/>
          </a:prstGeom>
        </p:spPr>
      </p:pic>
      <p:sp>
        <p:nvSpPr>
          <p:cNvPr id="11"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智慧生产（</a:t>
            </a:r>
            <a:r>
              <a:rPr lang="en-US" altLang="zh-CN" sz="2900" b="1" dirty="0">
                <a:solidFill>
                  <a:srgbClr val="000000"/>
                </a:solidFill>
                <a:latin typeface="微软雅黑" pitchFamily="34" charset="-122"/>
                <a:ea typeface="微软雅黑" pitchFamily="34" charset="-122"/>
              </a:rPr>
              <a:t>1/2</a:t>
            </a:r>
            <a:r>
              <a:rPr lang="zh-CN" altLang="en-US" sz="2900" b="1" dirty="0">
                <a:solidFill>
                  <a:srgbClr val="000000"/>
                </a:solidFill>
                <a:latin typeface="微软雅黑" pitchFamily="34" charset="-122"/>
                <a:ea typeface="微软雅黑" pitchFamily="34" charset="-122"/>
              </a:rPr>
              <a:t>）</a:t>
            </a:r>
          </a:p>
        </p:txBody>
      </p:sp>
      <p:sp>
        <p:nvSpPr>
          <p:cNvPr id="10" name="矩形 9"/>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45035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13547" y="843298"/>
            <a:ext cx="10349427" cy="1074748"/>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设备运行状体模拟，通过生产设备的传感器或者工控系统，获取真实生产数据，并将数据在三维场景中进行展现，例如石油储罐的温度、压力、液位的动态模拟</a:t>
            </a:r>
            <a:r>
              <a:rPr lang="zh-CN" altLang="zh-CN" dirty="0">
                <a:latin typeface="微软雅黑" pitchFamily="34" charset="-122"/>
                <a:ea typeface="微软雅黑" pitchFamily="34" charset="-122"/>
              </a:rPr>
              <a:t>。</a:t>
            </a:r>
            <a:endParaRPr lang="en-US" altLang="zh-CN" dirty="0">
              <a:latin typeface="微软雅黑" pitchFamily="34" charset="-122"/>
              <a:ea typeface="微软雅黑" pitchFamily="34"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65" y="1882943"/>
            <a:ext cx="3918677" cy="5471879"/>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054" y="1882944"/>
            <a:ext cx="3773954" cy="5471879"/>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756" y="1861526"/>
            <a:ext cx="3729423" cy="5493296"/>
          </a:xfrm>
          <a:prstGeom prst="rect">
            <a:avLst/>
          </a:prstGeom>
        </p:spPr>
      </p:pic>
      <p:sp>
        <p:nvSpPr>
          <p:cNvPr id="10"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智慧生产（</a:t>
            </a:r>
            <a:r>
              <a:rPr lang="en-US" altLang="zh-CN" sz="2900" b="1" dirty="0">
                <a:solidFill>
                  <a:srgbClr val="000000"/>
                </a:solidFill>
                <a:latin typeface="微软雅黑" pitchFamily="34" charset="-122"/>
                <a:ea typeface="微软雅黑" pitchFamily="34" charset="-122"/>
              </a:rPr>
              <a:t>2/2</a:t>
            </a:r>
            <a:r>
              <a:rPr lang="zh-CN" altLang="en-US" sz="2900" b="1" dirty="0">
                <a:solidFill>
                  <a:srgbClr val="000000"/>
                </a:solidFill>
                <a:latin typeface="微软雅黑" pitchFamily="34" charset="-122"/>
                <a:ea typeface="微软雅黑" pitchFamily="34" charset="-122"/>
              </a:rPr>
              <a:t>）</a:t>
            </a:r>
          </a:p>
        </p:txBody>
      </p:sp>
    </p:spTree>
    <p:extLst>
      <p:ext uri="{BB962C8B-B14F-4D97-AF65-F5344CB8AC3E}">
        <p14:creationId xmlns:p14="http://schemas.microsoft.com/office/powerpoint/2010/main" val="66763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489551" y="2484989"/>
            <a:ext cx="9773575" cy="977941"/>
          </a:xfrm>
          <a:prstGeom prst="rect">
            <a:avLst/>
          </a:prstGeom>
          <a:noFill/>
        </p:spPr>
        <p:txBody>
          <a:bodyPr vert="horz" wrap="square" lIns="64622" tIns="32312" rIns="64622" bIns="32312" rtlCol="0">
            <a:spAutoFit/>
          </a:bodyPr>
          <a:lstStyle/>
          <a:p>
            <a:pPr algn="ctr">
              <a:lnSpc>
                <a:spcPct val="120000"/>
              </a:lnSpc>
            </a:pPr>
            <a:r>
              <a:rPr lang="zh-CN" altLang="en-US" sz="5400" b="1" dirty="0">
                <a:solidFill>
                  <a:schemeClr val="tx1">
                    <a:lumMod val="50000"/>
                    <a:lumOff val="50000"/>
                  </a:schemeClr>
                </a:solidFill>
                <a:latin typeface="微软雅黑"/>
                <a:ea typeface="微软雅黑"/>
                <a:cs typeface="微软雅黑"/>
              </a:rPr>
              <a:t>智慧交通</a:t>
            </a:r>
          </a:p>
        </p:txBody>
      </p:sp>
    </p:spTree>
    <p:extLst>
      <p:ext uri="{BB962C8B-B14F-4D97-AF65-F5344CB8AC3E}">
        <p14:creationId xmlns:p14="http://schemas.microsoft.com/office/powerpoint/2010/main" val="3608870376"/>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623" y="1046170"/>
            <a:ext cx="7706457" cy="5455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0" name="内容占位符 2"/>
          <p:cNvSpPr>
            <a:spLocks noChangeArrowheads="1"/>
          </p:cNvSpPr>
          <p:nvPr/>
        </p:nvSpPr>
        <p:spPr bwMode="auto">
          <a:xfrm>
            <a:off x="0" y="762407"/>
            <a:ext cx="2963623" cy="4952733"/>
          </a:xfrm>
          <a:prstGeom prst="rect">
            <a:avLst/>
          </a:prstGeom>
          <a:extLst/>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解决二维系统可视化能力不足的难题</a:t>
            </a:r>
            <a:endParaRPr lang="en-US" altLang="zh-CN" dirty="0">
              <a:latin typeface="微软雅黑" pitchFamily="34" charset="-122"/>
              <a:ea typeface="微软雅黑" pitchFamily="34" charset="-122"/>
            </a:endParaRPr>
          </a:p>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满足领导、业务部门、市民的不同需求</a:t>
            </a:r>
            <a:endParaRPr lang="en-US" altLang="zh-CN" dirty="0">
              <a:latin typeface="微软雅黑" pitchFamily="34" charset="-122"/>
              <a:ea typeface="微软雅黑" pitchFamily="34" charset="-122"/>
            </a:endParaRPr>
          </a:p>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充分利用现有交通数据，全面集成以后交通系统</a:t>
            </a:r>
            <a:endParaRPr lang="en-US" altLang="zh-CN" dirty="0">
              <a:latin typeface="微软雅黑" pitchFamily="34" charset="-122"/>
              <a:ea typeface="微软雅黑" pitchFamily="34" charset="-122"/>
            </a:endParaRPr>
          </a:p>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园区内公交、校车智能监控</a:t>
            </a:r>
            <a:endParaRPr lang="en-US" altLang="zh-CN" dirty="0">
              <a:latin typeface="微软雅黑" pitchFamily="34" charset="-122"/>
              <a:ea typeface="微软雅黑" pitchFamily="34" charset="-122"/>
            </a:endParaRPr>
          </a:p>
          <a:p>
            <a:pPr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可视化的指挥调度</a:t>
            </a:r>
            <a:endParaRPr lang="en-US" altLang="zh-CN" dirty="0">
              <a:latin typeface="微软雅黑" pitchFamily="34" charset="-122"/>
              <a:ea typeface="微软雅黑"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623" y="1046170"/>
            <a:ext cx="7706456" cy="4855067"/>
          </a:xfrm>
          <a:prstGeom prst="rect">
            <a:avLst/>
          </a:prstGeom>
        </p:spPr>
      </p:pic>
      <p:pic>
        <p:nvPicPr>
          <p:cNvPr id="2970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622" y="1046169"/>
            <a:ext cx="7706457" cy="56735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4"/>
          <p:cNvSpPr>
            <a:spLocks noChangeArrowheads="1"/>
          </p:cNvSpPr>
          <p:nvPr/>
        </p:nvSpPr>
        <p:spPr bwMode="auto">
          <a:xfrm>
            <a:off x="666913" y="7051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智慧交通</a:t>
            </a:r>
          </a:p>
        </p:txBody>
      </p:sp>
      <p:sp>
        <p:nvSpPr>
          <p:cNvPr id="7" name="矩形 6"/>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5956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ppt_x"/>
                                          </p:val>
                                        </p:tav>
                                        <p:tav tm="100000">
                                          <p:val>
                                            <p:strVal val="#ppt_x"/>
                                          </p:val>
                                        </p:tav>
                                      </p:tavLst>
                                    </p:anim>
                                    <p:anim calcmode="lin" valueType="num">
                                      <p:cBhvr additive="base">
                                        <p:cTn id="8" dur="500" fill="hold"/>
                                        <p:tgtEl>
                                          <p:spTgt spid="624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additive="base">
                                        <p:cTn id="19" dur="500" fill="hold"/>
                                        <p:tgtEl>
                                          <p:spTgt spid="29701"/>
                                        </p:tgtEl>
                                        <p:attrNameLst>
                                          <p:attrName>ppt_x</p:attrName>
                                        </p:attrNameLst>
                                      </p:cBhvr>
                                      <p:tavLst>
                                        <p:tav tm="0">
                                          <p:val>
                                            <p:strVal val="#ppt_x"/>
                                          </p:val>
                                        </p:tav>
                                        <p:tav tm="100000">
                                          <p:val>
                                            <p:strVal val="#ppt_x"/>
                                          </p:val>
                                        </p:tav>
                                      </p:tavLst>
                                    </p:anim>
                                    <p:anim calcmode="lin" valueType="num">
                                      <p:cBhvr additive="base">
                                        <p:cTn id="20" dur="500" fill="hold"/>
                                        <p:tgtEl>
                                          <p:spTgt spid="29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489551" y="2484989"/>
            <a:ext cx="9773575" cy="977941"/>
          </a:xfrm>
          <a:prstGeom prst="rect">
            <a:avLst/>
          </a:prstGeom>
          <a:noFill/>
        </p:spPr>
        <p:txBody>
          <a:bodyPr vert="horz" wrap="square" lIns="64622" tIns="32312" rIns="64622" bIns="32312" rtlCol="0">
            <a:spAutoFit/>
          </a:bodyPr>
          <a:lstStyle/>
          <a:p>
            <a:pPr algn="ctr">
              <a:lnSpc>
                <a:spcPct val="120000"/>
              </a:lnSpc>
            </a:pPr>
            <a:r>
              <a:rPr lang="zh-CN" altLang="en-US" sz="5400" b="1" dirty="0">
                <a:solidFill>
                  <a:schemeClr val="tx1">
                    <a:lumMod val="50000"/>
                    <a:lumOff val="50000"/>
                  </a:schemeClr>
                </a:solidFill>
                <a:latin typeface="微软雅黑"/>
                <a:ea typeface="微软雅黑"/>
                <a:cs typeface="微软雅黑"/>
              </a:rPr>
              <a:t>应急安防</a:t>
            </a:r>
          </a:p>
        </p:txBody>
      </p:sp>
    </p:spTree>
    <p:extLst>
      <p:ext uri="{BB962C8B-B14F-4D97-AF65-F5344CB8AC3E}">
        <p14:creationId xmlns:p14="http://schemas.microsoft.com/office/powerpoint/2010/main" val="3608870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29374" y="661147"/>
            <a:ext cx="3333354" cy="5437481"/>
          </a:xfrm>
          <a:prstGeom prst="rect">
            <a:avLst/>
          </a:prstGeom>
        </p:spPr>
        <p:txBody>
          <a:bodyPr wrap="square" lIns="104231" tIns="52117" rIns="104231" bIns="52117">
            <a:spAutoFit/>
          </a:bodyPr>
          <a:lstStyle/>
          <a:p>
            <a:pPr fontAlgn="base">
              <a:lnSpc>
                <a:spcPct val="150000"/>
              </a:lnSpc>
              <a:spcBef>
                <a:spcPct val="0"/>
              </a:spcBef>
              <a:spcAft>
                <a:spcPct val="0"/>
              </a:spcAft>
              <a:buFont typeface="Wingdings" pitchFamily="2" charset="2"/>
              <a:buChar char="Ø"/>
            </a:pPr>
            <a:r>
              <a:rPr lang="zh-CN" altLang="zh-CN" dirty="0">
                <a:latin typeface="微软雅黑" pitchFamily="34" charset="-122"/>
                <a:ea typeface="微软雅黑" pitchFamily="34" charset="-122"/>
              </a:rPr>
              <a:t>满足</a:t>
            </a:r>
            <a:r>
              <a:rPr lang="zh-CN" altLang="en-US" dirty="0">
                <a:latin typeface="微软雅黑" pitchFamily="34" charset="-122"/>
                <a:ea typeface="微软雅黑" pitchFamily="34" charset="-122"/>
              </a:rPr>
              <a:t>资产</a:t>
            </a:r>
            <a:r>
              <a:rPr lang="zh-CN" altLang="zh-CN" dirty="0">
                <a:latin typeface="微软雅黑" pitchFamily="34" charset="-122"/>
                <a:ea typeface="微软雅黑" pitchFamily="34" charset="-122"/>
              </a:rPr>
              <a:t>管理中部署的需要</a:t>
            </a:r>
            <a:endParaRPr lang="en-US" altLang="zh-CN" dirty="0">
              <a:latin typeface="微软雅黑" pitchFamily="34" charset="-122"/>
              <a:ea typeface="微软雅黑" pitchFamily="34" charset="-122"/>
            </a:endParaRPr>
          </a:p>
          <a:p>
            <a:pPr marL="325724" indent="-325724" fontAlgn="base">
              <a:lnSpc>
                <a:spcPct val="150000"/>
              </a:lnSpc>
              <a:spcBef>
                <a:spcPct val="0"/>
              </a:spcBef>
              <a:spcAft>
                <a:spcPct val="0"/>
              </a:spcAft>
              <a:buFont typeface="Wingdings" pitchFamily="2" charset="2"/>
              <a:buChar char="Ø"/>
            </a:pPr>
            <a:r>
              <a:rPr lang="zh-CN" altLang="zh-CN" dirty="0">
                <a:latin typeface="微软雅黑" pitchFamily="34" charset="-122"/>
                <a:ea typeface="微软雅黑" pitchFamily="34" charset="-122"/>
              </a:rPr>
              <a:t>提供</a:t>
            </a:r>
            <a:r>
              <a:rPr lang="zh-CN" altLang="en-US" dirty="0">
                <a:latin typeface="微软雅黑" pitchFamily="34" charset="-122"/>
                <a:ea typeface="微软雅黑" pitchFamily="34" charset="-122"/>
              </a:rPr>
              <a:t>各类资源和设施管理。包括人员、物资、设备、场所等。</a:t>
            </a:r>
            <a:endParaRPr lang="en-US" altLang="zh-CN" dirty="0">
              <a:latin typeface="微软雅黑" pitchFamily="34" charset="-122"/>
              <a:ea typeface="微软雅黑" pitchFamily="34" charset="-122"/>
            </a:endParaRPr>
          </a:p>
          <a:p>
            <a:pPr marL="325724" indent="-325724"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资源与信息挂接，快速分类有序进行。</a:t>
            </a:r>
            <a:endParaRPr lang="en-US" altLang="zh-CN" dirty="0">
              <a:latin typeface="微软雅黑" pitchFamily="34" charset="-122"/>
              <a:ea typeface="微软雅黑" pitchFamily="34" charset="-122"/>
            </a:endParaRPr>
          </a:p>
          <a:p>
            <a:pPr marL="325724" indent="-325724"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运行时物联网动态信息接入</a:t>
            </a:r>
            <a:endParaRPr lang="en-US" altLang="zh-CN" dirty="0">
              <a:latin typeface="微软雅黑" pitchFamily="34" charset="-122"/>
              <a:ea typeface="微软雅黑" pitchFamily="34" charset="-122"/>
            </a:endParaRPr>
          </a:p>
          <a:p>
            <a:pPr marL="325724" indent="-325724" fontAlgn="base">
              <a:lnSpc>
                <a:spcPct val="150000"/>
              </a:lnSpc>
              <a:spcBef>
                <a:spcPct val="0"/>
              </a:spcBef>
              <a:spcAft>
                <a:spcPct val="0"/>
              </a:spcAft>
              <a:buFont typeface="Wingdings" pitchFamily="2" charset="2"/>
              <a:buChar char="Ø"/>
            </a:pPr>
            <a:r>
              <a:rPr lang="zh-CN" altLang="en-US" dirty="0">
                <a:latin typeface="微软雅黑" pitchFamily="34" charset="-122"/>
                <a:ea typeface="微软雅黑" pitchFamily="34" charset="-122"/>
              </a:rPr>
              <a:t>促进应急管理工作有序进行</a:t>
            </a:r>
            <a:endParaRPr lang="en-US" altLang="zh-CN" dirty="0">
              <a:latin typeface="微软雅黑" pitchFamily="34" charset="-122"/>
              <a:ea typeface="微软雅黑" pitchFamily="34"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277" y="171324"/>
            <a:ext cx="4150182" cy="369426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2105" y="388316"/>
            <a:ext cx="2028572" cy="3485715"/>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2938" y="3993416"/>
            <a:ext cx="5893077" cy="3414242"/>
          </a:xfrm>
          <a:prstGeom prst="rect">
            <a:avLst/>
          </a:prstGeom>
        </p:spPr>
      </p:pic>
      <p:sp>
        <p:nvSpPr>
          <p:cNvPr id="21" name="Rectangle 4"/>
          <p:cNvSpPr>
            <a:spLocks noChangeArrowheads="1"/>
          </p:cNvSpPr>
          <p:nvPr/>
        </p:nvSpPr>
        <p:spPr bwMode="auto">
          <a:xfrm>
            <a:off x="591963" y="115486"/>
            <a:ext cx="8368617" cy="545661"/>
          </a:xfrm>
          <a:prstGeom prst="rect">
            <a:avLst/>
          </a:prstGeom>
          <a:noFill/>
          <a:ln w="9525" algn="ctr">
            <a:noFill/>
            <a:miter lim="800000"/>
            <a:headEnd/>
            <a:tailEnd/>
          </a:ln>
        </p:spPr>
        <p:txBody>
          <a:bodyPr lIns="104082" tIns="52035" rIns="104082" bIns="52035" anchor="ctr"/>
          <a:lstStyle/>
          <a:p>
            <a:r>
              <a:rPr lang="zh-CN" altLang="en-US" sz="2900" b="1" dirty="0">
                <a:solidFill>
                  <a:srgbClr val="000000"/>
                </a:solidFill>
                <a:latin typeface="微软雅黑" pitchFamily="34" charset="-122"/>
                <a:ea typeface="微软雅黑" pitchFamily="34" charset="-122"/>
              </a:rPr>
              <a:t>应急安防</a:t>
            </a:r>
          </a:p>
        </p:txBody>
      </p:sp>
    </p:spTree>
    <p:extLst>
      <p:ext uri="{BB962C8B-B14F-4D97-AF65-F5344CB8AC3E}">
        <p14:creationId xmlns:p14="http://schemas.microsoft.com/office/powerpoint/2010/main" val="608702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9926" y="361903"/>
            <a:ext cx="2825339" cy="538599"/>
          </a:xfrm>
          <a:prstGeom prst="rect">
            <a:avLst/>
          </a:prstGeom>
          <a:solidFill>
            <a:srgbClr val="00A1FF"/>
          </a:solidFill>
        </p:spPr>
        <p:txBody>
          <a:bodyPr wrap="square" lIns="91428" tIns="45715" rIns="91428" bIns="45715" rtlCol="0">
            <a:spAutoFit/>
          </a:bodyPr>
          <a:lstStyle/>
          <a:p>
            <a:pPr algn="ctr"/>
            <a:r>
              <a:rPr kumimoji="1" lang="zh-CN" altLang="en-US" sz="2900" dirty="0">
                <a:solidFill>
                  <a:schemeClr val="bg1"/>
                </a:solidFill>
                <a:latin typeface="微软雅黑"/>
                <a:ea typeface="微软雅黑"/>
                <a:cs typeface="微软雅黑"/>
              </a:rPr>
              <a:t>目录</a:t>
            </a:r>
            <a:r>
              <a:rPr kumimoji="1" lang="en-US" altLang="zh-CN" sz="2900" dirty="0">
                <a:solidFill>
                  <a:schemeClr val="bg1"/>
                </a:solidFill>
                <a:latin typeface="微软雅黑"/>
                <a:ea typeface="微软雅黑"/>
                <a:cs typeface="微软雅黑"/>
              </a:rPr>
              <a:t>/Content</a:t>
            </a:r>
            <a:endParaRPr kumimoji="1" lang="zh-CN" altLang="en-US" sz="2900" dirty="0">
              <a:solidFill>
                <a:schemeClr val="bg1"/>
              </a:solidFill>
              <a:latin typeface="微软雅黑"/>
              <a:ea typeface="微软雅黑"/>
              <a:cs typeface="微软雅黑"/>
            </a:endParaRPr>
          </a:p>
        </p:txBody>
      </p:sp>
      <p:sp>
        <p:nvSpPr>
          <p:cNvPr id="6" name="文本框 5"/>
          <p:cNvSpPr txBox="1"/>
          <p:nvPr/>
        </p:nvSpPr>
        <p:spPr>
          <a:xfrm>
            <a:off x="478525" y="1357451"/>
            <a:ext cx="1431298"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方案总述</a:t>
            </a:r>
            <a:endParaRPr kumimoji="1" lang="en-US" altLang="zh-CN" sz="2400" b="1" dirty="0">
              <a:solidFill>
                <a:srgbClr val="000000"/>
              </a:solidFill>
              <a:latin typeface="微软雅黑"/>
              <a:ea typeface="微软雅黑"/>
              <a:cs typeface="微软雅黑"/>
            </a:endParaRPr>
          </a:p>
        </p:txBody>
      </p:sp>
      <p:sp>
        <p:nvSpPr>
          <p:cNvPr id="7" name="文本框 6"/>
          <p:cNvSpPr txBox="1"/>
          <p:nvPr/>
        </p:nvSpPr>
        <p:spPr>
          <a:xfrm>
            <a:off x="7018932" y="1357451"/>
            <a:ext cx="2215885"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智慧应用</a:t>
            </a:r>
            <a:endParaRPr kumimoji="1" lang="en-US" altLang="zh-CN" sz="2400" b="1" dirty="0">
              <a:solidFill>
                <a:srgbClr val="000000"/>
              </a:solidFill>
              <a:latin typeface="微软雅黑"/>
              <a:ea typeface="微软雅黑"/>
              <a:cs typeface="微软雅黑"/>
            </a:endParaRPr>
          </a:p>
        </p:txBody>
      </p:sp>
      <p:sp>
        <p:nvSpPr>
          <p:cNvPr id="5" name="文本框 6"/>
          <p:cNvSpPr txBox="1"/>
          <p:nvPr/>
        </p:nvSpPr>
        <p:spPr>
          <a:xfrm>
            <a:off x="4664785" y="1357451"/>
            <a:ext cx="2472556"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数据共享平台</a:t>
            </a:r>
            <a:endParaRPr kumimoji="1" lang="en-US" altLang="zh-CN" sz="2400" b="1" dirty="0">
              <a:solidFill>
                <a:srgbClr val="000000"/>
              </a:solidFill>
              <a:latin typeface="微软雅黑"/>
              <a:ea typeface="微软雅黑"/>
              <a:cs typeface="微软雅黑"/>
            </a:endParaRPr>
          </a:p>
        </p:txBody>
      </p:sp>
      <p:sp>
        <p:nvSpPr>
          <p:cNvPr id="8" name="文本框 6"/>
          <p:cNvSpPr txBox="1"/>
          <p:nvPr/>
        </p:nvSpPr>
        <p:spPr>
          <a:xfrm>
            <a:off x="2138353" y="1357451"/>
            <a:ext cx="2491234" cy="634937"/>
          </a:xfrm>
          <a:prstGeom prst="rect">
            <a:avLst/>
          </a:prstGeom>
          <a:noFill/>
        </p:spPr>
        <p:txBody>
          <a:bodyPr wrap="square" lIns="80155" tIns="40078" rIns="80155" bIns="40078" rtlCol="0">
            <a:spAutoFit/>
          </a:bodyPr>
          <a:lstStyle>
            <a:defPPr>
              <a:defRPr lang="zh-CN"/>
            </a:defPPr>
            <a:lvl1pPr>
              <a:lnSpc>
                <a:spcPct val="150000"/>
              </a:lnSpc>
              <a:defRPr kumimoji="1" sz="2400" b="1">
                <a:solidFill>
                  <a:srgbClr val="000000"/>
                </a:solidFill>
                <a:latin typeface="微软雅黑"/>
                <a:ea typeface="微软雅黑"/>
                <a:cs typeface="微软雅黑"/>
              </a:defRPr>
            </a:lvl1pPr>
          </a:lstStyle>
          <a:p>
            <a:r>
              <a:rPr lang="zh-CN" altLang="en-US" dirty="0"/>
              <a:t>数字化设施管理</a:t>
            </a:r>
            <a:endParaRPr lang="en-US" altLang="zh-CN" dirty="0"/>
          </a:p>
        </p:txBody>
      </p:sp>
      <p:sp>
        <p:nvSpPr>
          <p:cNvPr id="9" name="文本框 5"/>
          <p:cNvSpPr txBox="1"/>
          <p:nvPr/>
        </p:nvSpPr>
        <p:spPr>
          <a:xfrm>
            <a:off x="8852936" y="1332651"/>
            <a:ext cx="2043289" cy="569662"/>
          </a:xfrm>
          <a:prstGeom prst="rect">
            <a:avLst/>
          </a:prstGeom>
          <a:noFill/>
        </p:spPr>
        <p:txBody>
          <a:bodyPr wrap="square" lIns="80155" tIns="40078" rIns="80155" bIns="40078" rtlCol="0">
            <a:spAutoFit/>
          </a:bodyPr>
          <a:lstStyle/>
          <a:p>
            <a:pPr>
              <a:lnSpc>
                <a:spcPct val="150000"/>
              </a:lnSpc>
            </a:pPr>
            <a:r>
              <a:rPr kumimoji="1" lang="zh-CN" altLang="en-US" sz="2400" b="1" dirty="0">
                <a:solidFill>
                  <a:srgbClr val="000000"/>
                </a:solidFill>
                <a:latin typeface="微软雅黑"/>
                <a:ea typeface="微软雅黑"/>
                <a:cs typeface="微软雅黑"/>
              </a:rPr>
              <a:t>总结</a:t>
            </a:r>
            <a:endParaRPr kumimoji="1" lang="en-US" altLang="zh-CN" sz="2400" b="1" dirty="0">
              <a:solidFill>
                <a:srgbClr val="000000"/>
              </a:solidFill>
              <a:latin typeface="微软雅黑"/>
              <a:ea typeface="微软雅黑"/>
              <a:cs typeface="微软雅黑"/>
            </a:endParaRPr>
          </a:p>
        </p:txBody>
      </p:sp>
      <p:sp>
        <p:nvSpPr>
          <p:cNvPr id="12" name="矩形 11"/>
          <p:cNvSpPr/>
          <p:nvPr/>
        </p:nvSpPr>
        <p:spPr>
          <a:xfrm>
            <a:off x="4799694" y="2407897"/>
            <a:ext cx="1854020" cy="1708150"/>
          </a:xfrm>
          <a:prstGeom prst="rect">
            <a:avLst/>
          </a:prstGeom>
        </p:spPr>
        <p:txBody>
          <a:bodyPr wrap="square" lIns="91428" tIns="45715" rIns="91428" bIns="45715">
            <a:spAutoFit/>
          </a:bodyPr>
          <a:lstStyle/>
          <a:p>
            <a:pPr>
              <a:lnSpc>
                <a:spcPct val="150000"/>
              </a:lnSpc>
            </a:pPr>
            <a:r>
              <a:rPr lang="zh-CN" altLang="en-US" sz="1400" dirty="0"/>
              <a:t>建设思路</a:t>
            </a:r>
            <a:endParaRPr lang="en-US" altLang="zh-CN" sz="1400" dirty="0"/>
          </a:p>
          <a:p>
            <a:pPr>
              <a:lnSpc>
                <a:spcPct val="150000"/>
              </a:lnSpc>
            </a:pPr>
            <a:endParaRPr lang="en-US" altLang="zh-CN" sz="1400" dirty="0"/>
          </a:p>
          <a:p>
            <a:pPr>
              <a:lnSpc>
                <a:spcPct val="150000"/>
              </a:lnSpc>
            </a:pPr>
            <a:r>
              <a:rPr lang="zh-CN" altLang="en-US" sz="1400" dirty="0"/>
              <a:t>标准规范体系建设</a:t>
            </a:r>
            <a:endParaRPr lang="en-US" altLang="zh-CN" sz="1400" dirty="0"/>
          </a:p>
          <a:p>
            <a:pPr>
              <a:lnSpc>
                <a:spcPct val="150000"/>
              </a:lnSpc>
            </a:pPr>
            <a:endParaRPr lang="en-US" altLang="zh-CN" sz="1400" dirty="0"/>
          </a:p>
          <a:p>
            <a:pPr>
              <a:lnSpc>
                <a:spcPct val="150000"/>
              </a:lnSpc>
            </a:pPr>
            <a:r>
              <a:rPr lang="zh-CN" altLang="en-US" sz="1400" dirty="0"/>
              <a:t>系统特性</a:t>
            </a:r>
            <a:endParaRPr lang="en-US" altLang="zh-CN" sz="1400" dirty="0"/>
          </a:p>
        </p:txBody>
      </p:sp>
      <p:sp>
        <p:nvSpPr>
          <p:cNvPr id="13" name="矩形 12"/>
          <p:cNvSpPr/>
          <p:nvPr/>
        </p:nvSpPr>
        <p:spPr>
          <a:xfrm>
            <a:off x="7002596" y="2407897"/>
            <a:ext cx="1850339" cy="4293473"/>
          </a:xfrm>
          <a:prstGeom prst="rect">
            <a:avLst/>
          </a:prstGeom>
        </p:spPr>
        <p:txBody>
          <a:bodyPr wrap="square" lIns="91428" tIns="45715" rIns="91428" bIns="45715">
            <a:spAutoFit/>
          </a:bodyPr>
          <a:lstStyle/>
          <a:p>
            <a:pPr>
              <a:lnSpc>
                <a:spcPct val="150000"/>
              </a:lnSpc>
            </a:pPr>
            <a:r>
              <a:rPr lang="zh-CN" altLang="en-US" sz="1400" dirty="0"/>
              <a:t>园区门户</a:t>
            </a:r>
            <a:endParaRPr lang="en-US" altLang="zh-CN" sz="1400" dirty="0"/>
          </a:p>
          <a:p>
            <a:pPr>
              <a:lnSpc>
                <a:spcPct val="150000"/>
              </a:lnSpc>
            </a:pPr>
            <a:endParaRPr lang="en-US" altLang="zh-CN" sz="1400" dirty="0"/>
          </a:p>
          <a:p>
            <a:pPr>
              <a:lnSpc>
                <a:spcPct val="150000"/>
              </a:lnSpc>
            </a:pPr>
            <a:r>
              <a:rPr lang="zh-CN" altLang="en-US" sz="1400" dirty="0"/>
              <a:t>智能楼宇</a:t>
            </a:r>
            <a:endParaRPr lang="en-US" altLang="zh-CN" sz="1400" dirty="0"/>
          </a:p>
          <a:p>
            <a:pPr>
              <a:lnSpc>
                <a:spcPct val="150000"/>
              </a:lnSpc>
            </a:pPr>
            <a:endParaRPr lang="en-US" altLang="zh-CN" sz="1400" dirty="0"/>
          </a:p>
          <a:p>
            <a:pPr>
              <a:lnSpc>
                <a:spcPct val="150000"/>
              </a:lnSpc>
            </a:pPr>
            <a:r>
              <a:rPr lang="zh-CN" altLang="en-US" sz="1400" dirty="0"/>
              <a:t>市政管线</a:t>
            </a:r>
            <a:endParaRPr lang="en-US" altLang="zh-CN" sz="1400" dirty="0"/>
          </a:p>
          <a:p>
            <a:pPr>
              <a:lnSpc>
                <a:spcPct val="150000"/>
              </a:lnSpc>
            </a:pPr>
            <a:endParaRPr lang="en-US" altLang="zh-CN" sz="1400" dirty="0"/>
          </a:p>
          <a:p>
            <a:pPr>
              <a:lnSpc>
                <a:spcPct val="150000"/>
              </a:lnSpc>
            </a:pPr>
            <a:r>
              <a:rPr lang="zh-CN" altLang="en-US" sz="1400" dirty="0"/>
              <a:t>智慧生产</a:t>
            </a:r>
            <a:endParaRPr lang="en-US" altLang="zh-CN" sz="1400" dirty="0"/>
          </a:p>
          <a:p>
            <a:pPr>
              <a:lnSpc>
                <a:spcPct val="150000"/>
              </a:lnSpc>
            </a:pPr>
            <a:endParaRPr lang="en-US" altLang="zh-CN" sz="1400" dirty="0"/>
          </a:p>
          <a:p>
            <a:pPr>
              <a:lnSpc>
                <a:spcPct val="150000"/>
              </a:lnSpc>
            </a:pPr>
            <a:r>
              <a:rPr lang="zh-CN" altLang="en-US" sz="1400" dirty="0"/>
              <a:t>智慧交通</a:t>
            </a:r>
            <a:endParaRPr lang="en-US" altLang="zh-CN" sz="1400" dirty="0"/>
          </a:p>
          <a:p>
            <a:pPr>
              <a:lnSpc>
                <a:spcPct val="150000"/>
              </a:lnSpc>
            </a:pPr>
            <a:endParaRPr lang="en-US" altLang="zh-CN" sz="1400" dirty="0"/>
          </a:p>
          <a:p>
            <a:pPr>
              <a:lnSpc>
                <a:spcPct val="150000"/>
              </a:lnSpc>
            </a:pPr>
            <a:r>
              <a:rPr lang="zh-CN" altLang="en-US" sz="1400" dirty="0"/>
              <a:t>园区招商</a:t>
            </a:r>
            <a:endParaRPr lang="en-US" altLang="zh-CN" sz="1400" dirty="0"/>
          </a:p>
          <a:p>
            <a:pPr>
              <a:lnSpc>
                <a:spcPct val="150000"/>
              </a:lnSpc>
            </a:pPr>
            <a:endParaRPr lang="en-US" altLang="zh-CN" sz="1400" dirty="0"/>
          </a:p>
          <a:p>
            <a:pPr>
              <a:lnSpc>
                <a:spcPct val="150000"/>
              </a:lnSpc>
            </a:pPr>
            <a:r>
              <a:rPr lang="zh-CN" altLang="en-US" sz="1400" dirty="0"/>
              <a:t>应急安防</a:t>
            </a:r>
            <a:endParaRPr lang="en-US" altLang="zh-CN" sz="1400" dirty="0"/>
          </a:p>
        </p:txBody>
      </p:sp>
      <p:sp>
        <p:nvSpPr>
          <p:cNvPr id="14" name="矩形 13"/>
          <p:cNvSpPr/>
          <p:nvPr/>
        </p:nvSpPr>
        <p:spPr>
          <a:xfrm>
            <a:off x="8852936" y="2407896"/>
            <a:ext cx="1587429" cy="698707"/>
          </a:xfrm>
          <a:prstGeom prst="rect">
            <a:avLst/>
          </a:prstGeom>
        </p:spPr>
        <p:txBody>
          <a:bodyPr wrap="square" lIns="91428" tIns="45715" rIns="91428" bIns="45715">
            <a:spAutoFit/>
          </a:bodyPr>
          <a:lstStyle/>
          <a:p>
            <a:pPr>
              <a:lnSpc>
                <a:spcPct val="150000"/>
              </a:lnSpc>
            </a:pPr>
            <a:r>
              <a:rPr lang="zh-CN" altLang="en-US" sz="1400" dirty="0"/>
              <a:t>系统优势</a:t>
            </a:r>
            <a:endParaRPr lang="en-US" altLang="zh-CN" sz="1400" dirty="0"/>
          </a:p>
          <a:p>
            <a:pPr>
              <a:lnSpc>
                <a:spcPct val="150000"/>
              </a:lnSpc>
            </a:pPr>
            <a:endParaRPr lang="en-US" altLang="zh-CN" sz="1400" dirty="0"/>
          </a:p>
        </p:txBody>
      </p:sp>
      <p:sp>
        <p:nvSpPr>
          <p:cNvPr id="16" name="圆角矩形 15"/>
          <p:cNvSpPr/>
          <p:nvPr/>
        </p:nvSpPr>
        <p:spPr>
          <a:xfrm>
            <a:off x="8434799" y="1339046"/>
            <a:ext cx="2191265" cy="5362323"/>
          </a:xfrm>
          <a:prstGeom prst="roundRect">
            <a:avLst/>
          </a:prstGeom>
          <a:ln w="38100">
            <a:solidFill>
              <a:srgbClr val="0085D0"/>
            </a:solidFill>
            <a:prstDash val="dash"/>
          </a:ln>
        </p:spPr>
        <p:style>
          <a:lnRef idx="1">
            <a:schemeClr val="dk1"/>
          </a:lnRef>
          <a:fillRef idx="0">
            <a:schemeClr val="dk1"/>
          </a:fillRef>
          <a:effectRef idx="0">
            <a:schemeClr val="dk1"/>
          </a:effectRef>
          <a:fontRef idx="minor">
            <a:schemeClr val="tx1"/>
          </a:fontRef>
        </p:style>
        <p:txBody>
          <a:bodyPr lIns="91428" tIns="45715" rIns="91428" bIns="45715" rtlCol="0" anchor="ctr"/>
          <a:lstStyle/>
          <a:p>
            <a:pPr algn="ctr"/>
            <a:endParaRPr lang="zh-CN" altLang="en-US"/>
          </a:p>
        </p:txBody>
      </p:sp>
      <p:sp>
        <p:nvSpPr>
          <p:cNvPr id="17" name="矩形 16"/>
          <p:cNvSpPr/>
          <p:nvPr/>
        </p:nvSpPr>
        <p:spPr>
          <a:xfrm>
            <a:off x="2451849" y="2407896"/>
            <a:ext cx="1923386" cy="1708150"/>
          </a:xfrm>
          <a:prstGeom prst="rect">
            <a:avLst/>
          </a:prstGeom>
        </p:spPr>
        <p:txBody>
          <a:bodyPr wrap="square" lIns="91428" tIns="45715" rIns="91428" bIns="45715">
            <a:spAutoFit/>
          </a:bodyPr>
          <a:lstStyle/>
          <a:p>
            <a:pPr>
              <a:lnSpc>
                <a:spcPct val="150000"/>
              </a:lnSpc>
            </a:pPr>
            <a:r>
              <a:rPr lang="zh-CN" altLang="en-US" sz="1400" dirty="0"/>
              <a:t>数字化基础设施</a:t>
            </a:r>
            <a:endParaRPr lang="en-US" altLang="zh-CN" sz="1400" dirty="0"/>
          </a:p>
          <a:p>
            <a:pPr>
              <a:lnSpc>
                <a:spcPct val="150000"/>
              </a:lnSpc>
            </a:pPr>
            <a:endParaRPr lang="en-US" altLang="zh-CN" sz="1400" dirty="0"/>
          </a:p>
          <a:p>
            <a:pPr>
              <a:lnSpc>
                <a:spcPct val="150000"/>
              </a:lnSpc>
            </a:pPr>
            <a:r>
              <a:rPr lang="zh-CN" altLang="en-US" sz="1400" dirty="0"/>
              <a:t>标准设施类型库</a:t>
            </a:r>
            <a:endParaRPr lang="en-US" altLang="zh-CN" sz="1400" dirty="0"/>
          </a:p>
          <a:p>
            <a:pPr>
              <a:lnSpc>
                <a:spcPct val="150000"/>
              </a:lnSpc>
            </a:pPr>
            <a:endParaRPr lang="en-US" altLang="zh-CN" sz="1400" dirty="0"/>
          </a:p>
          <a:p>
            <a:pPr>
              <a:lnSpc>
                <a:spcPct val="150000"/>
              </a:lnSpc>
            </a:pPr>
            <a:r>
              <a:rPr lang="zh-CN" altLang="en-US" sz="1400" dirty="0"/>
              <a:t>设施驱动</a:t>
            </a:r>
          </a:p>
        </p:txBody>
      </p:sp>
      <p:sp>
        <p:nvSpPr>
          <p:cNvPr id="18" name="矩形 17"/>
          <p:cNvSpPr/>
          <p:nvPr/>
        </p:nvSpPr>
        <p:spPr>
          <a:xfrm>
            <a:off x="490101" y="2407896"/>
            <a:ext cx="1738191" cy="4293473"/>
          </a:xfrm>
          <a:prstGeom prst="rect">
            <a:avLst/>
          </a:prstGeom>
        </p:spPr>
        <p:txBody>
          <a:bodyPr wrap="square" lIns="91428" tIns="45715" rIns="91428" bIns="45715">
            <a:spAutoFit/>
          </a:bodyPr>
          <a:lstStyle/>
          <a:p>
            <a:pPr>
              <a:lnSpc>
                <a:spcPct val="150000"/>
              </a:lnSpc>
            </a:pPr>
            <a:r>
              <a:rPr lang="zh-CN" altLang="en-US" sz="1400" dirty="0"/>
              <a:t>智慧园区建设规划</a:t>
            </a:r>
            <a:endParaRPr lang="en-US" altLang="zh-CN" sz="1400" dirty="0"/>
          </a:p>
          <a:p>
            <a:pPr>
              <a:lnSpc>
                <a:spcPct val="150000"/>
              </a:lnSpc>
            </a:pPr>
            <a:endParaRPr lang="en-US" altLang="zh-CN" sz="1400" dirty="0"/>
          </a:p>
          <a:p>
            <a:pPr>
              <a:lnSpc>
                <a:spcPct val="150000"/>
              </a:lnSpc>
            </a:pPr>
            <a:r>
              <a:rPr lang="zh-CN" altLang="en-US" sz="1400" dirty="0"/>
              <a:t>智慧园区建设理念</a:t>
            </a:r>
            <a:endParaRPr lang="en-US" altLang="zh-CN" sz="1400" dirty="0"/>
          </a:p>
          <a:p>
            <a:pPr>
              <a:lnSpc>
                <a:spcPct val="150000"/>
              </a:lnSpc>
            </a:pPr>
            <a:endParaRPr lang="en-US" altLang="zh-CN" sz="1400" dirty="0"/>
          </a:p>
          <a:p>
            <a:pPr>
              <a:lnSpc>
                <a:spcPct val="150000"/>
              </a:lnSpc>
            </a:pPr>
            <a:r>
              <a:rPr lang="zh-CN" altLang="en-US" sz="1400" dirty="0"/>
              <a:t>智慧园区建设目标</a:t>
            </a:r>
            <a:endParaRPr lang="en-US" altLang="zh-CN" sz="1400" dirty="0"/>
          </a:p>
          <a:p>
            <a:pPr>
              <a:lnSpc>
                <a:spcPct val="150000"/>
              </a:lnSpc>
            </a:pPr>
            <a:endParaRPr lang="en-US" altLang="zh-CN" sz="1400" dirty="0"/>
          </a:p>
          <a:p>
            <a:pPr>
              <a:lnSpc>
                <a:spcPct val="150000"/>
              </a:lnSpc>
            </a:pPr>
            <a:r>
              <a:rPr lang="zh-CN" altLang="en-US" sz="1400" dirty="0"/>
              <a:t>智慧园区建设框架</a:t>
            </a:r>
            <a:endParaRPr lang="en-US" altLang="zh-CN" sz="1400" dirty="0"/>
          </a:p>
          <a:p>
            <a:pPr>
              <a:lnSpc>
                <a:spcPct val="150000"/>
              </a:lnSpc>
            </a:pPr>
            <a:endParaRPr lang="en-US" altLang="zh-CN" sz="1400" dirty="0"/>
          </a:p>
          <a:p>
            <a:pPr>
              <a:lnSpc>
                <a:spcPct val="150000"/>
              </a:lnSpc>
            </a:pPr>
            <a:r>
              <a:rPr lang="zh-CN" altLang="en-US" sz="1400" dirty="0"/>
              <a:t>智慧园区建设核心</a:t>
            </a:r>
            <a:endParaRPr lang="en-US" altLang="zh-CN" sz="1400" dirty="0"/>
          </a:p>
          <a:p>
            <a:pPr>
              <a:lnSpc>
                <a:spcPct val="150000"/>
              </a:lnSpc>
            </a:pPr>
            <a:endParaRPr lang="en-US" altLang="zh-CN" sz="1400" dirty="0"/>
          </a:p>
          <a:p>
            <a:pPr>
              <a:lnSpc>
                <a:spcPct val="150000"/>
              </a:lnSpc>
            </a:pPr>
            <a:r>
              <a:rPr lang="zh-CN" altLang="en-US" sz="1400" dirty="0"/>
              <a:t>智慧园区建设内容</a:t>
            </a:r>
            <a:endParaRPr lang="en-US" altLang="zh-CN" sz="1400" dirty="0"/>
          </a:p>
          <a:p>
            <a:pPr>
              <a:lnSpc>
                <a:spcPct val="150000"/>
              </a:lnSpc>
            </a:pPr>
            <a:endParaRPr lang="en-US" altLang="zh-CN" sz="1400" dirty="0"/>
          </a:p>
          <a:p>
            <a:pPr>
              <a:lnSpc>
                <a:spcPct val="150000"/>
              </a:lnSpc>
            </a:pPr>
            <a:endParaRPr lang="zh-CN" altLang="en-US" sz="1400" dirty="0"/>
          </a:p>
        </p:txBody>
      </p:sp>
      <p:sp>
        <p:nvSpPr>
          <p:cNvPr id="15" name="矩形 14"/>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621846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我们的优势</a:t>
            </a:r>
          </a:p>
        </p:txBody>
      </p:sp>
      <p:grpSp>
        <p:nvGrpSpPr>
          <p:cNvPr id="3" name="组合 2"/>
          <p:cNvGrpSpPr/>
          <p:nvPr/>
        </p:nvGrpSpPr>
        <p:grpSpPr>
          <a:xfrm>
            <a:off x="799039" y="1399161"/>
            <a:ext cx="3745755" cy="2549846"/>
            <a:chOff x="1091594" y="1155960"/>
            <a:chExt cx="3204448" cy="2312203"/>
          </a:xfrm>
        </p:grpSpPr>
        <p:sp>
          <p:nvSpPr>
            <p:cNvPr id="34" name="泪滴形 33"/>
            <p:cNvSpPr/>
            <p:nvPr/>
          </p:nvSpPr>
          <p:spPr>
            <a:xfrm rot="216446">
              <a:off x="2707047" y="1779003"/>
              <a:ext cx="1588995" cy="1669186"/>
            </a:xfrm>
            <a:prstGeom prst="teardrop">
              <a:avLst/>
            </a:prstGeom>
            <a:gradFill flip="none" rotWithShape="1">
              <a:gsLst>
                <a:gs pos="10000">
                  <a:srgbClr val="339933"/>
                </a:gs>
                <a:gs pos="78000">
                  <a:srgbClr val="70D34D"/>
                </a:gs>
              </a:gsLst>
              <a:lin ang="16200000" scaled="1"/>
              <a:tileRect/>
            </a:gradFill>
            <a:ln w="34925">
              <a:solidFill>
                <a:srgbClr val="FFFFFF"/>
              </a:solidFill>
            </a:ln>
            <a:effectLst/>
            <a:scene3d>
              <a:camera prst="perspectiveAbove"/>
              <a:lightRig rig="threePt" dir="t">
                <a:rot lat="0" lon="0" rev="10200000"/>
              </a:lightRig>
            </a:scene3d>
            <a:sp3d extrusionH="120650" prstMaterial="plastic">
              <a:bevelT w="285750" h="50800" prst="softRound"/>
              <a:bevelB w="88900" h="1079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泪滴形 34"/>
            <p:cNvSpPr/>
            <p:nvPr/>
          </p:nvSpPr>
          <p:spPr>
            <a:xfrm rot="16200000">
              <a:off x="1217815" y="1029739"/>
              <a:ext cx="2312203" cy="2564646"/>
            </a:xfrm>
            <a:prstGeom prst="teardrop">
              <a:avLst/>
            </a:prstGeom>
            <a:gradFill flip="none" rotWithShape="1">
              <a:gsLst>
                <a:gs pos="10000">
                  <a:srgbClr val="339933"/>
                </a:gs>
                <a:gs pos="78000">
                  <a:srgbClr val="70D34D"/>
                </a:gs>
              </a:gsLst>
              <a:lin ang="16200000" scaled="1"/>
              <a:tileRect/>
            </a:gradFill>
            <a:ln w="34925">
              <a:solidFill>
                <a:srgbClr val="FFFFFF"/>
              </a:solidFill>
            </a:ln>
            <a:effectLst/>
            <a:scene3d>
              <a:camera prst="isometricOffAxis1Right">
                <a:rot lat="21480000" lon="20039998" rev="0"/>
              </a:camera>
              <a:lightRig rig="threePt" dir="t">
                <a:rot lat="0" lon="0" rev="8400000"/>
              </a:lightRig>
            </a:scene3d>
            <a:sp3d extrusionH="120650" prstMaterial="plastic">
              <a:bevelT w="285750" h="50800" prst="softRound"/>
              <a:bevelB w="88900" h="1079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弦形 35"/>
            <p:cNvSpPr/>
            <p:nvPr/>
          </p:nvSpPr>
          <p:spPr>
            <a:xfrm rot="11704162">
              <a:off x="1272481" y="1366230"/>
              <a:ext cx="2179948" cy="1840903"/>
            </a:xfrm>
            <a:prstGeom prst="chord">
              <a:avLst>
                <a:gd name="adj1" fmla="val 3644907"/>
                <a:gd name="adj2" fmla="val 19353987"/>
              </a:avLst>
            </a:prstGeom>
            <a:solidFill>
              <a:schemeClr val="bg1"/>
            </a:solidFill>
            <a:ln>
              <a:noFill/>
            </a:ln>
            <a:scene3d>
              <a:camera prst="orthographicFront">
                <a:rot lat="21303335" lon="296539" rev="2221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1173408" y="1379015"/>
              <a:ext cx="785818" cy="655867"/>
            </a:xfrm>
            <a:prstGeom prst="rect">
              <a:avLst/>
            </a:prstGeom>
            <a:noFill/>
          </p:spPr>
          <p:txBody>
            <a:bodyPr wrap="square" rtlCol="0">
              <a:spAutoFit/>
            </a:bodyPr>
            <a:lstStyle/>
            <a:p>
              <a:r>
                <a:rPr lang="en-US" altLang="zh-CN" sz="4100" dirty="0">
                  <a:ln w="18415" cmpd="sng">
                    <a:solidFill>
                      <a:srgbClr val="FFFFFF"/>
                    </a:solidFill>
                    <a:prstDash val="solid"/>
                  </a:ln>
                  <a:solidFill>
                    <a:srgbClr val="FFFFFF"/>
                  </a:solidFill>
                  <a:effectLst>
                    <a:outerShdw blurRad="63500" dir="3600000" algn="tl" rotWithShape="0">
                      <a:srgbClr val="000000">
                        <a:alpha val="70000"/>
                      </a:srgbClr>
                    </a:outerShdw>
                  </a:effectLst>
                </a:rPr>
                <a:t>01</a:t>
              </a:r>
              <a:endParaRPr lang="zh-CN" altLang="en-US" sz="4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8" name="Text Box 39"/>
            <p:cNvSpPr txBox="1">
              <a:spLocks noChangeArrowheads="1"/>
            </p:cNvSpPr>
            <p:nvPr/>
          </p:nvSpPr>
          <p:spPr bwMode="auto">
            <a:xfrm>
              <a:off x="1781092" y="1963105"/>
              <a:ext cx="1647848" cy="502366"/>
            </a:xfrm>
            <a:prstGeom prst="rect">
              <a:avLst/>
            </a:prstGeom>
            <a:noFill/>
            <a:ln w="9525">
              <a:noFill/>
              <a:miter lim="800000"/>
              <a:headEnd/>
              <a:tailEnd/>
            </a:ln>
          </p:spPr>
          <p:txBody>
            <a:bodyPr wrap="square">
              <a:spAutoFit/>
            </a:bodyPr>
            <a:lstStyle/>
            <a:p>
              <a:pPr>
                <a:lnSpc>
                  <a:spcPct val="150000"/>
                </a:lnSpc>
                <a:buClr>
                  <a:srgbClr val="7030A0"/>
                </a:buClr>
              </a:pPr>
              <a:r>
                <a:rPr lang="zh-CN" altLang="en-US" sz="2000" dirty="0">
                  <a:latin typeface="微软雅黑" pitchFamily="34" charset="-122"/>
                  <a:ea typeface="微软雅黑" pitchFamily="34" charset="-122"/>
                </a:rPr>
                <a:t>多种展示方式</a:t>
              </a:r>
              <a:endParaRPr lang="en-US" altLang="zh-CN" sz="2000" dirty="0">
                <a:latin typeface="微软雅黑" pitchFamily="34" charset="-122"/>
                <a:ea typeface="微软雅黑" pitchFamily="34" charset="-122"/>
              </a:endParaRPr>
            </a:p>
          </p:txBody>
        </p:sp>
      </p:grpSp>
      <p:sp>
        <p:nvSpPr>
          <p:cNvPr id="39" name="泪滴形 38"/>
          <p:cNvSpPr/>
          <p:nvPr/>
        </p:nvSpPr>
        <p:spPr>
          <a:xfrm rot="216446">
            <a:off x="6861356" y="2111577"/>
            <a:ext cx="1857414" cy="1840741"/>
          </a:xfrm>
          <a:prstGeom prst="teardrop">
            <a:avLst/>
          </a:prstGeom>
          <a:gradFill flip="none" rotWithShape="1">
            <a:gsLst>
              <a:gs pos="10000">
                <a:srgbClr val="0070C0"/>
              </a:gs>
              <a:gs pos="78000">
                <a:srgbClr val="00B0F0"/>
              </a:gs>
            </a:gsLst>
            <a:lin ang="16200000" scaled="1"/>
            <a:tileRect/>
          </a:gradFill>
          <a:ln w="34925">
            <a:solidFill>
              <a:srgbClr val="FFFFFF"/>
            </a:solidFill>
          </a:ln>
          <a:effectLst/>
          <a:scene3d>
            <a:camera prst="perspectiveAbove"/>
            <a:lightRig rig="threePt" dir="t">
              <a:rot lat="0" lon="0" rev="10200000"/>
            </a:lightRig>
          </a:scene3d>
          <a:sp3d extrusionH="120650" prstMaterial="plastic">
            <a:bevelT w="285750" h="50800" prst="softRound"/>
            <a:bevelB w="88900" h="107950" prst="softRound"/>
          </a:sp3d>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zh-CN" altLang="en-US"/>
          </a:p>
        </p:txBody>
      </p:sp>
      <p:sp>
        <p:nvSpPr>
          <p:cNvPr id="40" name="泪滴形 39"/>
          <p:cNvSpPr/>
          <p:nvPr/>
        </p:nvSpPr>
        <p:spPr>
          <a:xfrm rot="16200000">
            <a:off x="5197029" y="1200485"/>
            <a:ext cx="2549846" cy="2997875"/>
          </a:xfrm>
          <a:prstGeom prst="teardrop">
            <a:avLst/>
          </a:prstGeom>
          <a:gradFill flip="none" rotWithShape="1">
            <a:gsLst>
              <a:gs pos="10000">
                <a:srgbClr val="0070C0"/>
              </a:gs>
              <a:gs pos="78000">
                <a:srgbClr val="00B0F0"/>
              </a:gs>
            </a:gsLst>
            <a:lin ang="16200000" scaled="1"/>
            <a:tileRect/>
          </a:gradFill>
          <a:ln w="34925">
            <a:solidFill>
              <a:srgbClr val="FFFFFF"/>
            </a:solidFill>
          </a:ln>
          <a:effectLst/>
          <a:scene3d>
            <a:camera prst="isometricOffAxis1Right">
              <a:rot lat="21480000" lon="20039998" rev="0"/>
            </a:camera>
            <a:lightRig rig="threePt" dir="t">
              <a:rot lat="0" lon="0" rev="8400000"/>
            </a:lightRig>
          </a:scene3d>
          <a:sp3d extrusionH="120650" prstMaterial="plastic">
            <a:bevelT w="285750" h="50800" prst="softRound"/>
            <a:bevelB w="88900" h="107950" prst="softRound"/>
          </a:sp3d>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zh-CN" altLang="en-US"/>
          </a:p>
        </p:txBody>
      </p:sp>
      <p:sp>
        <p:nvSpPr>
          <p:cNvPr id="41" name="弦形 40"/>
          <p:cNvSpPr/>
          <p:nvPr/>
        </p:nvSpPr>
        <p:spPr>
          <a:xfrm rot="11704162">
            <a:off x="5199302" y="1684391"/>
            <a:ext cx="2548193" cy="2030107"/>
          </a:xfrm>
          <a:prstGeom prst="chord">
            <a:avLst>
              <a:gd name="adj1" fmla="val 3644907"/>
              <a:gd name="adj2" fmla="val 19353987"/>
            </a:avLst>
          </a:prstGeom>
          <a:solidFill>
            <a:schemeClr val="bg1"/>
          </a:solidFill>
          <a:ln>
            <a:noFill/>
          </a:ln>
          <a:scene3d>
            <a:camera prst="orthographicFront">
              <a:rot lat="21303335" lon="296539" rev="2221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zh-CN" altLang="en-US"/>
          </a:p>
        </p:txBody>
      </p:sp>
      <p:sp>
        <p:nvSpPr>
          <p:cNvPr id="46" name="TextBox 45"/>
          <p:cNvSpPr txBox="1"/>
          <p:nvPr/>
        </p:nvSpPr>
        <p:spPr>
          <a:xfrm>
            <a:off x="5068648" y="1670480"/>
            <a:ext cx="918561" cy="736248"/>
          </a:xfrm>
          <a:prstGeom prst="rect">
            <a:avLst/>
          </a:prstGeom>
          <a:noFill/>
        </p:spPr>
        <p:txBody>
          <a:bodyPr wrap="square" lIns="104287" tIns="52144" rIns="104287" bIns="52144" rtlCol="0">
            <a:spAutoFit/>
          </a:bodyPr>
          <a:lstStyle/>
          <a:p>
            <a:r>
              <a:rPr lang="en-US" altLang="zh-CN" sz="4100" dirty="0">
                <a:ln w="18415" cmpd="sng">
                  <a:solidFill>
                    <a:srgbClr val="FFFFFF"/>
                  </a:solidFill>
                  <a:prstDash val="solid"/>
                </a:ln>
                <a:solidFill>
                  <a:srgbClr val="FFFFFF"/>
                </a:solidFill>
                <a:effectLst>
                  <a:outerShdw blurRad="63500" dir="3600000" algn="tl" rotWithShape="0">
                    <a:srgbClr val="000000">
                      <a:alpha val="70000"/>
                    </a:srgbClr>
                  </a:outerShdw>
                </a:effectLst>
              </a:rPr>
              <a:t>02</a:t>
            </a:r>
            <a:endParaRPr lang="zh-CN" altLang="en-US" sz="4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5" name="Text Box 39"/>
          <p:cNvSpPr txBox="1">
            <a:spLocks noChangeArrowheads="1"/>
          </p:cNvSpPr>
          <p:nvPr/>
        </p:nvSpPr>
        <p:spPr bwMode="auto">
          <a:xfrm>
            <a:off x="5747369" y="2229302"/>
            <a:ext cx="1926209" cy="499624"/>
          </a:xfrm>
          <a:prstGeom prst="rect">
            <a:avLst/>
          </a:prstGeom>
          <a:noFill/>
          <a:ln w="9525">
            <a:noFill/>
            <a:miter lim="800000"/>
            <a:headEnd/>
            <a:tailEnd/>
          </a:ln>
        </p:spPr>
        <p:txBody>
          <a:bodyPr wrap="square">
            <a:spAutoFit/>
          </a:bodyPr>
          <a:lstStyle>
            <a:defPPr>
              <a:defRPr lang="zh-CN"/>
            </a:defPPr>
            <a:lvl1pPr>
              <a:lnSpc>
                <a:spcPct val="150000"/>
              </a:lnSpc>
              <a:buClr>
                <a:srgbClr val="7030A0"/>
              </a:buClr>
              <a:defRPr sz="2000">
                <a:latin typeface="微软雅黑" pitchFamily="34" charset="-122"/>
                <a:ea typeface="微软雅黑" pitchFamily="34" charset="-122"/>
              </a:defRPr>
            </a:lvl1pPr>
          </a:lstStyle>
          <a:p>
            <a:pPr algn="ctr"/>
            <a:r>
              <a:rPr lang="zh-CN" altLang="en-US" dirty="0"/>
              <a:t>互动展示手段</a:t>
            </a:r>
            <a:endParaRPr lang="en-US" altLang="zh-CN" dirty="0"/>
          </a:p>
        </p:txBody>
      </p:sp>
      <p:grpSp>
        <p:nvGrpSpPr>
          <p:cNvPr id="5" name="组合 4"/>
          <p:cNvGrpSpPr/>
          <p:nvPr/>
        </p:nvGrpSpPr>
        <p:grpSpPr>
          <a:xfrm>
            <a:off x="6564703" y="4371921"/>
            <a:ext cx="3745755" cy="2549846"/>
            <a:chOff x="1246289" y="3917166"/>
            <a:chExt cx="3204448" cy="2312203"/>
          </a:xfrm>
        </p:grpSpPr>
        <p:sp>
          <p:nvSpPr>
            <p:cNvPr id="56" name="泪滴形 55"/>
            <p:cNvSpPr/>
            <p:nvPr/>
          </p:nvSpPr>
          <p:spPr>
            <a:xfrm rot="216446">
              <a:off x="2861742" y="4540209"/>
              <a:ext cx="1588995" cy="1669186"/>
            </a:xfrm>
            <a:prstGeom prst="teardrop">
              <a:avLst/>
            </a:prstGeom>
            <a:gradFill flip="none" rotWithShape="1">
              <a:gsLst>
                <a:gs pos="10000">
                  <a:srgbClr val="339933"/>
                </a:gs>
                <a:gs pos="78000">
                  <a:srgbClr val="70D34D"/>
                </a:gs>
              </a:gsLst>
              <a:lin ang="16200000" scaled="1"/>
              <a:tileRect/>
            </a:gradFill>
            <a:ln w="34925">
              <a:solidFill>
                <a:srgbClr val="FFFFFF"/>
              </a:solidFill>
            </a:ln>
            <a:effectLst/>
            <a:scene3d>
              <a:camera prst="perspectiveAbove"/>
              <a:lightRig rig="threePt" dir="t">
                <a:rot lat="0" lon="0" rev="10200000"/>
              </a:lightRig>
            </a:scene3d>
            <a:sp3d extrusionH="120650" prstMaterial="plastic">
              <a:bevelT w="285750" h="50800" prst="softRound"/>
              <a:bevelB w="88900" h="1079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泪滴形 56"/>
            <p:cNvSpPr/>
            <p:nvPr/>
          </p:nvSpPr>
          <p:spPr>
            <a:xfrm rot="16200000">
              <a:off x="1372510" y="3790945"/>
              <a:ext cx="2312203" cy="2564646"/>
            </a:xfrm>
            <a:prstGeom prst="teardrop">
              <a:avLst/>
            </a:prstGeom>
            <a:gradFill flip="none" rotWithShape="1">
              <a:gsLst>
                <a:gs pos="10000">
                  <a:srgbClr val="339933"/>
                </a:gs>
                <a:gs pos="78000">
                  <a:srgbClr val="70D34D"/>
                </a:gs>
              </a:gsLst>
              <a:lin ang="16200000" scaled="1"/>
              <a:tileRect/>
            </a:gradFill>
            <a:ln w="34925">
              <a:solidFill>
                <a:srgbClr val="FFFFFF"/>
              </a:solidFill>
            </a:ln>
            <a:effectLst/>
            <a:scene3d>
              <a:camera prst="isometricOffAxis1Right">
                <a:rot lat="21480000" lon="20039998" rev="0"/>
              </a:camera>
              <a:lightRig rig="threePt" dir="t">
                <a:rot lat="0" lon="0" rev="8400000"/>
              </a:lightRig>
            </a:scene3d>
            <a:sp3d extrusionH="120650" prstMaterial="plastic">
              <a:bevelT w="285750" h="50800" prst="softRound"/>
              <a:bevelB w="88900" h="1079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弦形 57"/>
            <p:cNvSpPr/>
            <p:nvPr/>
          </p:nvSpPr>
          <p:spPr>
            <a:xfrm rot="11704162">
              <a:off x="1427176" y="4127436"/>
              <a:ext cx="2179948" cy="1840903"/>
            </a:xfrm>
            <a:prstGeom prst="chord">
              <a:avLst>
                <a:gd name="adj1" fmla="val 3644907"/>
                <a:gd name="adj2" fmla="val 19353987"/>
              </a:avLst>
            </a:prstGeom>
            <a:solidFill>
              <a:schemeClr val="bg1"/>
            </a:solidFill>
            <a:ln>
              <a:noFill/>
            </a:ln>
            <a:scene3d>
              <a:camera prst="orthographicFront">
                <a:rot lat="21303335" lon="296539" rev="2221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TextBox 73"/>
            <p:cNvSpPr txBox="1"/>
            <p:nvPr/>
          </p:nvSpPr>
          <p:spPr>
            <a:xfrm>
              <a:off x="1328103" y="4140221"/>
              <a:ext cx="785818" cy="655867"/>
            </a:xfrm>
            <a:prstGeom prst="rect">
              <a:avLst/>
            </a:prstGeom>
            <a:noFill/>
          </p:spPr>
          <p:txBody>
            <a:bodyPr wrap="square" rtlCol="0">
              <a:spAutoFit/>
            </a:bodyPr>
            <a:lstStyle/>
            <a:p>
              <a:r>
                <a:rPr lang="en-US" altLang="zh-CN" sz="4100" dirty="0">
                  <a:ln w="18415" cmpd="sng">
                    <a:solidFill>
                      <a:srgbClr val="FFFFFF"/>
                    </a:solidFill>
                    <a:prstDash val="solid"/>
                  </a:ln>
                  <a:solidFill>
                    <a:srgbClr val="FFFFFF"/>
                  </a:solidFill>
                  <a:effectLst>
                    <a:outerShdw blurRad="63500" dir="3600000" algn="tl" rotWithShape="0">
                      <a:srgbClr val="000000">
                        <a:alpha val="70000"/>
                      </a:srgbClr>
                    </a:outerShdw>
                  </a:effectLst>
                </a:rPr>
                <a:t>04</a:t>
              </a:r>
              <a:endParaRPr lang="zh-CN" altLang="en-US" sz="4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6" name="Text Box 39"/>
            <p:cNvSpPr txBox="1">
              <a:spLocks noChangeArrowheads="1"/>
            </p:cNvSpPr>
            <p:nvPr/>
          </p:nvSpPr>
          <p:spPr bwMode="auto">
            <a:xfrm>
              <a:off x="1810109" y="4716712"/>
              <a:ext cx="1882709" cy="502366"/>
            </a:xfrm>
            <a:prstGeom prst="rect">
              <a:avLst/>
            </a:prstGeom>
            <a:noFill/>
            <a:ln w="9525">
              <a:noFill/>
              <a:miter lim="800000"/>
              <a:headEnd/>
              <a:tailEnd/>
            </a:ln>
          </p:spPr>
          <p:txBody>
            <a:bodyPr wrap="square">
              <a:spAutoFit/>
            </a:bodyPr>
            <a:lstStyle>
              <a:defPPr>
                <a:defRPr lang="zh-CN"/>
              </a:defPPr>
              <a:lvl1pPr>
                <a:lnSpc>
                  <a:spcPct val="150000"/>
                </a:lnSpc>
                <a:buClr>
                  <a:srgbClr val="7030A0"/>
                </a:buClr>
                <a:defRPr sz="2000">
                  <a:latin typeface="微软雅黑" pitchFamily="34" charset="-122"/>
                  <a:ea typeface="微软雅黑" pitchFamily="34" charset="-122"/>
                </a:defRPr>
              </a:lvl1pPr>
            </a:lstStyle>
            <a:p>
              <a:pPr algn="ctr"/>
              <a:r>
                <a:rPr lang="zh-CN" altLang="en-US" dirty="0"/>
                <a:t>丰富的行业经验</a:t>
              </a:r>
              <a:endParaRPr lang="en-US" altLang="zh-CN" dirty="0"/>
            </a:p>
          </p:txBody>
        </p:sp>
      </p:grpSp>
      <p:grpSp>
        <p:nvGrpSpPr>
          <p:cNvPr id="6" name="组合 5"/>
          <p:cNvGrpSpPr/>
          <p:nvPr/>
        </p:nvGrpSpPr>
        <p:grpSpPr>
          <a:xfrm>
            <a:off x="2170330" y="4282834"/>
            <a:ext cx="3745755" cy="2549846"/>
            <a:chOff x="4817074" y="3940143"/>
            <a:chExt cx="3204448" cy="2312203"/>
          </a:xfrm>
        </p:grpSpPr>
        <p:sp>
          <p:nvSpPr>
            <p:cNvPr id="79" name="泪滴形 78"/>
            <p:cNvSpPr/>
            <p:nvPr/>
          </p:nvSpPr>
          <p:spPr>
            <a:xfrm rot="216446">
              <a:off x="6432527" y="4563186"/>
              <a:ext cx="1588995" cy="1669186"/>
            </a:xfrm>
            <a:prstGeom prst="teardrop">
              <a:avLst/>
            </a:prstGeom>
            <a:gradFill flip="none" rotWithShape="1">
              <a:gsLst>
                <a:gs pos="10000">
                  <a:srgbClr val="0070C0"/>
                </a:gs>
                <a:gs pos="78000">
                  <a:srgbClr val="00B0F0"/>
                </a:gs>
              </a:gsLst>
              <a:lin ang="16200000" scaled="1"/>
              <a:tileRect/>
            </a:gradFill>
            <a:ln w="34925">
              <a:solidFill>
                <a:srgbClr val="FFFFFF"/>
              </a:solidFill>
            </a:ln>
            <a:effectLst/>
            <a:scene3d>
              <a:camera prst="perspectiveAbove"/>
              <a:lightRig rig="threePt" dir="t">
                <a:rot lat="0" lon="0" rev="10200000"/>
              </a:lightRig>
            </a:scene3d>
            <a:sp3d extrusionH="120650" prstMaterial="plastic">
              <a:bevelT w="285750" h="50800" prst="softRound"/>
              <a:bevelB w="88900" h="1079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泪滴形 79"/>
            <p:cNvSpPr/>
            <p:nvPr/>
          </p:nvSpPr>
          <p:spPr>
            <a:xfrm rot="16200000">
              <a:off x="4943295" y="3813922"/>
              <a:ext cx="2312203" cy="2564646"/>
            </a:xfrm>
            <a:prstGeom prst="teardrop">
              <a:avLst/>
            </a:prstGeom>
            <a:gradFill flip="none" rotWithShape="1">
              <a:gsLst>
                <a:gs pos="10000">
                  <a:srgbClr val="0070C0"/>
                </a:gs>
                <a:gs pos="78000">
                  <a:srgbClr val="00B0F0"/>
                </a:gs>
              </a:gsLst>
              <a:lin ang="16200000" scaled="1"/>
              <a:tileRect/>
            </a:gradFill>
            <a:ln w="34925">
              <a:solidFill>
                <a:srgbClr val="FFFFFF"/>
              </a:solidFill>
            </a:ln>
            <a:effectLst/>
            <a:scene3d>
              <a:camera prst="isometricOffAxis1Right">
                <a:rot lat="21480000" lon="20039998" rev="0"/>
              </a:camera>
              <a:lightRig rig="threePt" dir="t">
                <a:rot lat="0" lon="0" rev="8400000"/>
              </a:lightRig>
            </a:scene3d>
            <a:sp3d extrusionH="120650" prstMaterial="plastic">
              <a:bevelT w="285750" h="50800" prst="softRound"/>
              <a:bevelB w="88900" h="1079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弦形 80"/>
            <p:cNvSpPr/>
            <p:nvPr/>
          </p:nvSpPr>
          <p:spPr>
            <a:xfrm rot="11704162">
              <a:off x="5010661" y="4175813"/>
              <a:ext cx="2179948" cy="1840903"/>
            </a:xfrm>
            <a:prstGeom prst="chord">
              <a:avLst>
                <a:gd name="adj1" fmla="val 3644907"/>
                <a:gd name="adj2" fmla="val 19353987"/>
              </a:avLst>
            </a:prstGeom>
            <a:solidFill>
              <a:schemeClr val="bg1"/>
            </a:solidFill>
            <a:ln>
              <a:noFill/>
            </a:ln>
            <a:scene3d>
              <a:camera prst="orthographicFront">
                <a:rot lat="21303335" lon="296539" rev="2221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4898888" y="4163198"/>
              <a:ext cx="785818" cy="655867"/>
            </a:xfrm>
            <a:prstGeom prst="rect">
              <a:avLst/>
            </a:prstGeom>
            <a:noFill/>
          </p:spPr>
          <p:txBody>
            <a:bodyPr wrap="square" rtlCol="0">
              <a:spAutoFit/>
            </a:bodyPr>
            <a:lstStyle/>
            <a:p>
              <a:r>
                <a:rPr lang="en-US" altLang="zh-CN" sz="4100" dirty="0">
                  <a:ln w="18415" cmpd="sng">
                    <a:solidFill>
                      <a:srgbClr val="FFFFFF"/>
                    </a:solidFill>
                    <a:prstDash val="solid"/>
                  </a:ln>
                  <a:solidFill>
                    <a:srgbClr val="FFFFFF"/>
                  </a:solidFill>
                  <a:effectLst>
                    <a:outerShdw blurRad="63500" dir="3600000" algn="tl" rotWithShape="0">
                      <a:srgbClr val="000000">
                        <a:alpha val="70000"/>
                      </a:srgbClr>
                    </a:outerShdw>
                  </a:effectLst>
                </a:rPr>
                <a:t>03</a:t>
              </a:r>
              <a:endParaRPr lang="zh-CN" altLang="en-US" sz="4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3" name="Text Box 39"/>
            <p:cNvSpPr txBox="1">
              <a:spLocks noChangeArrowheads="1"/>
            </p:cNvSpPr>
            <p:nvPr/>
          </p:nvSpPr>
          <p:spPr bwMode="auto">
            <a:xfrm>
              <a:off x="5412038" y="4816430"/>
              <a:ext cx="1828622" cy="502366"/>
            </a:xfrm>
            <a:prstGeom prst="rect">
              <a:avLst/>
            </a:prstGeom>
            <a:noFill/>
            <a:ln w="9525">
              <a:noFill/>
              <a:miter lim="800000"/>
              <a:headEnd/>
              <a:tailEnd/>
            </a:ln>
          </p:spPr>
          <p:txBody>
            <a:bodyPr wrap="square">
              <a:spAutoFit/>
            </a:bodyPr>
            <a:lstStyle>
              <a:defPPr>
                <a:defRPr lang="zh-CN"/>
              </a:defPPr>
              <a:lvl1pPr>
                <a:lnSpc>
                  <a:spcPct val="150000"/>
                </a:lnSpc>
                <a:buClr>
                  <a:srgbClr val="7030A0"/>
                </a:buClr>
                <a:defRPr sz="2000">
                  <a:latin typeface="微软雅黑" pitchFamily="34" charset="-122"/>
                  <a:ea typeface="微软雅黑" pitchFamily="34" charset="-122"/>
                </a:defRPr>
              </a:lvl1pPr>
            </a:lstStyle>
            <a:p>
              <a:pPr algn="ctr"/>
              <a:r>
                <a:rPr lang="zh-CN" altLang="en-US" dirty="0"/>
                <a:t>强大的三维平台</a:t>
              </a:r>
              <a:endParaRPr lang="en-US" altLang="zh-CN" dirty="0"/>
            </a:p>
          </p:txBody>
        </p:sp>
      </p:grpSp>
      <p:sp>
        <p:nvSpPr>
          <p:cNvPr id="26" name="矩形 25"/>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70916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1557" y="3583776"/>
            <a:ext cx="1341390" cy="751625"/>
          </a:xfrm>
          <a:prstGeom prst="rect">
            <a:avLst/>
          </a:prstGeom>
          <a:noFill/>
        </p:spPr>
        <p:txBody>
          <a:bodyPr wrap="square" lIns="104274" tIns="52138" rIns="104274" bIns="52138" rtlCol="0">
            <a:spAutoFit/>
          </a:bodyPr>
          <a:lstStyle/>
          <a:p>
            <a:r>
              <a:rPr lang="zh-CN" altLang="en-US" dirty="0">
                <a:solidFill>
                  <a:schemeClr val="bg1"/>
                </a:solidFill>
              </a:rPr>
              <a:t>数据共享交换平台</a:t>
            </a:r>
            <a:endParaRPr lang="en-US" dirty="0">
              <a:solidFill>
                <a:schemeClr val="bg1"/>
              </a:solidFill>
            </a:endParaRPr>
          </a:p>
        </p:txBody>
      </p:sp>
      <p:graphicFrame>
        <p:nvGraphicFramePr>
          <p:cNvPr id="5" name="图示 4"/>
          <p:cNvGraphicFramePr/>
          <p:nvPr>
            <p:extLst>
              <p:ext uri="{D42A27DB-BD31-4B8C-83A1-F6EECF244321}">
                <p14:modId xmlns:p14="http://schemas.microsoft.com/office/powerpoint/2010/main" val="949214049"/>
              </p:ext>
            </p:extLst>
          </p:nvPr>
        </p:nvGraphicFramePr>
        <p:xfrm>
          <a:off x="1140147" y="656664"/>
          <a:ext cx="8813323" cy="6163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148559" y="3055869"/>
            <a:ext cx="1673931" cy="1323439"/>
          </a:xfrm>
          <a:prstGeom prst="rect">
            <a:avLst/>
          </a:prstGeom>
          <a:noFill/>
        </p:spPr>
        <p:txBody>
          <a:bodyPr wrap="square" rtlCol="0">
            <a:spAutoFit/>
          </a:bodyPr>
          <a:lstStyle/>
          <a:p>
            <a:pPr algn="ctr"/>
            <a:r>
              <a:rPr lang="zh-CN" altLang="en-US" sz="4000" dirty="0">
                <a:solidFill>
                  <a:schemeClr val="bg1"/>
                </a:solidFill>
              </a:rPr>
              <a:t>智慧园区</a:t>
            </a:r>
          </a:p>
        </p:txBody>
      </p:sp>
      <p:sp>
        <p:nvSpPr>
          <p:cNvPr id="2" name="TextBox 1"/>
          <p:cNvSpPr txBox="1"/>
          <p:nvPr/>
        </p:nvSpPr>
        <p:spPr>
          <a:xfrm>
            <a:off x="660467" y="536744"/>
            <a:ext cx="3159839" cy="538609"/>
          </a:xfrm>
          <a:prstGeom prst="rect">
            <a:avLst/>
          </a:prstGeom>
          <a:noFill/>
          <a:ln w="9525" algn="ctr">
            <a:noFill/>
            <a:miter lim="800000"/>
            <a:headEnd/>
            <a:tailEnd/>
          </a:ln>
        </p:spPr>
        <p:txBody>
          <a:bodyPr lIns="104082" tIns="52035" rIns="104082" bIns="52035" anchor="ctr"/>
          <a:lstStyle>
            <a:defPPr>
              <a:defRPr lang="zh-CN"/>
            </a:defPPr>
            <a:lvl1pPr>
              <a:defRPr sz="2900">
                <a:latin typeface="微软雅黑" pitchFamily="34" charset="-122"/>
                <a:ea typeface="微软雅黑" pitchFamily="34" charset="-122"/>
              </a:defRPr>
            </a:lvl1pPr>
          </a:lstStyle>
          <a:p>
            <a:r>
              <a:rPr lang="zh-CN" altLang="en-US" dirty="0"/>
              <a:t>智慧园区建设理念</a:t>
            </a:r>
          </a:p>
        </p:txBody>
      </p:sp>
      <p:sp>
        <p:nvSpPr>
          <p:cNvPr id="7" name="矩形 6"/>
          <p:cNvSpPr/>
          <p:nvPr/>
        </p:nvSpPr>
        <p:spPr>
          <a:xfrm flipV="1">
            <a:off x="8132263"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12995994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lgn="ctr">
            <a:noFill/>
            <a:miter lim="800000"/>
            <a:headEnd/>
            <a:tailEnd/>
          </a:ln>
        </p:spPr>
        <p:txBody>
          <a:bodyPr lIns="104082" tIns="52035" rIns="104082" bIns="52035" anchor="ctr"/>
          <a:lstStyle/>
          <a:p>
            <a:r>
              <a:rPr lang="zh-CN" altLang="en-US" sz="2900" dirty="0">
                <a:solidFill>
                  <a:srgbClr val="000000"/>
                </a:solidFill>
                <a:latin typeface="微软雅黑" pitchFamily="34" charset="-122"/>
                <a:ea typeface="微软雅黑" pitchFamily="34" charset="-122"/>
                <a:cs typeface="+mn-cs"/>
              </a:rPr>
              <a:t>多种展示方式（</a:t>
            </a:r>
            <a:r>
              <a:rPr lang="en-US" altLang="zh-CN" sz="2900" dirty="0">
                <a:solidFill>
                  <a:srgbClr val="000000"/>
                </a:solidFill>
                <a:latin typeface="微软雅黑" pitchFamily="34" charset="-122"/>
                <a:ea typeface="微软雅黑" pitchFamily="34" charset="-122"/>
                <a:cs typeface="+mn-cs"/>
              </a:rPr>
              <a:t>1/2</a:t>
            </a:r>
            <a:r>
              <a:rPr lang="zh-CN" altLang="en-US" sz="2900" dirty="0">
                <a:solidFill>
                  <a:srgbClr val="000000"/>
                </a:solidFill>
                <a:latin typeface="微软雅黑" pitchFamily="34" charset="-122"/>
                <a:ea typeface="微软雅黑" pitchFamily="34" charset="-122"/>
                <a:cs typeface="+mn-cs"/>
              </a:rPr>
              <a:t>）</a:t>
            </a:r>
          </a:p>
        </p:txBody>
      </p:sp>
      <p:pic>
        <p:nvPicPr>
          <p:cNvPr id="4098" name="Picture 5" descr="说明: 情人谷360度环幕影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65" y="2193249"/>
            <a:ext cx="5054835" cy="39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说明: 120 影厅 改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633" y="2193249"/>
            <a:ext cx="5054835" cy="39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24"/>
          <p:cNvSpPr>
            <a:spLocks noChangeArrowheads="1"/>
          </p:cNvSpPr>
          <p:nvPr/>
        </p:nvSpPr>
        <p:spPr bwMode="auto">
          <a:xfrm>
            <a:off x="2097061" y="6211856"/>
            <a:ext cx="2028243" cy="382305"/>
          </a:xfrm>
          <a:prstGeom prst="rect">
            <a:avLst/>
          </a:prstGeom>
          <a:noFill/>
          <a:ln w="9525">
            <a:noFill/>
            <a:miter lim="800000"/>
            <a:headEnd/>
            <a:tailEnd/>
          </a:ln>
        </p:spPr>
        <p:txBody>
          <a:bodyPr lIns="0" tIns="52144" rIns="0" bIns="52144">
            <a:spAutoFit/>
          </a:bodyPr>
          <a:lstStyle/>
          <a:p>
            <a:pPr lvl="0" algn="ctr"/>
            <a:r>
              <a:rPr lang="zh-CN" altLang="zh-CN" sz="1800" dirty="0"/>
              <a:t>大型圆周环幕</a:t>
            </a:r>
          </a:p>
        </p:txBody>
      </p:sp>
      <p:sp>
        <p:nvSpPr>
          <p:cNvPr id="16" name="矩形 24"/>
          <p:cNvSpPr>
            <a:spLocks noChangeArrowheads="1"/>
          </p:cNvSpPr>
          <p:nvPr/>
        </p:nvSpPr>
        <p:spPr bwMode="auto">
          <a:xfrm>
            <a:off x="7094929" y="6213945"/>
            <a:ext cx="2028243" cy="382305"/>
          </a:xfrm>
          <a:prstGeom prst="rect">
            <a:avLst/>
          </a:prstGeom>
          <a:noFill/>
          <a:ln w="9525">
            <a:noFill/>
            <a:miter lim="800000"/>
            <a:headEnd/>
            <a:tailEnd/>
          </a:ln>
        </p:spPr>
        <p:txBody>
          <a:bodyPr lIns="0" tIns="52144" rIns="0" bIns="52144">
            <a:spAutoFit/>
          </a:bodyPr>
          <a:lstStyle/>
          <a:p>
            <a:pPr lvl="0" algn="ctr"/>
            <a:r>
              <a:rPr lang="zh-CN" altLang="zh-CN" sz="1800" dirty="0"/>
              <a:t>大型环幕</a:t>
            </a:r>
          </a:p>
        </p:txBody>
      </p:sp>
      <p:sp>
        <p:nvSpPr>
          <p:cNvPr id="7" name="矩形 6"/>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688709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说明: 效果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3313"/>
            <a:ext cx="5596833" cy="442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说明: D:\01-VR产品中心\99-有关资料\宣传图片\数字沙盘效果图\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833" y="1265933"/>
            <a:ext cx="5054835" cy="442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24"/>
          <p:cNvSpPr>
            <a:spLocks noChangeArrowheads="1"/>
          </p:cNvSpPr>
          <p:nvPr/>
        </p:nvSpPr>
        <p:spPr bwMode="auto">
          <a:xfrm>
            <a:off x="1784295" y="5687237"/>
            <a:ext cx="2028243" cy="382305"/>
          </a:xfrm>
          <a:prstGeom prst="rect">
            <a:avLst/>
          </a:prstGeom>
          <a:noFill/>
          <a:ln w="9525">
            <a:noFill/>
            <a:miter lim="800000"/>
            <a:headEnd/>
            <a:tailEnd/>
          </a:ln>
        </p:spPr>
        <p:txBody>
          <a:bodyPr lIns="0" tIns="52144" rIns="0" bIns="52144">
            <a:spAutoFit/>
          </a:bodyPr>
          <a:lstStyle/>
          <a:p>
            <a:pPr lvl="0" algn="ctr"/>
            <a:r>
              <a:rPr lang="zh-CN" altLang="en-US" sz="1800" dirty="0"/>
              <a:t>大型触摸墙</a:t>
            </a:r>
            <a:endParaRPr lang="zh-CN" altLang="zh-CN" sz="1800" dirty="0"/>
          </a:p>
        </p:txBody>
      </p:sp>
      <p:sp>
        <p:nvSpPr>
          <p:cNvPr id="6" name="矩形 24"/>
          <p:cNvSpPr>
            <a:spLocks noChangeArrowheads="1"/>
          </p:cNvSpPr>
          <p:nvPr/>
        </p:nvSpPr>
        <p:spPr bwMode="auto">
          <a:xfrm>
            <a:off x="7110129" y="5687237"/>
            <a:ext cx="2028243" cy="382305"/>
          </a:xfrm>
          <a:prstGeom prst="rect">
            <a:avLst/>
          </a:prstGeom>
          <a:noFill/>
          <a:ln w="9525">
            <a:noFill/>
            <a:miter lim="800000"/>
            <a:headEnd/>
            <a:tailEnd/>
          </a:ln>
        </p:spPr>
        <p:txBody>
          <a:bodyPr lIns="0" tIns="52144" rIns="0" bIns="52144">
            <a:spAutoFit/>
          </a:bodyPr>
          <a:lstStyle/>
          <a:p>
            <a:pPr lvl="0" algn="ctr"/>
            <a:r>
              <a:rPr lang="zh-CN" altLang="en-US" sz="1800" dirty="0"/>
              <a:t>数字沙盘</a:t>
            </a:r>
            <a:endParaRPr lang="zh-CN" altLang="zh-CN" sz="1800" dirty="0"/>
          </a:p>
        </p:txBody>
      </p:sp>
      <p:sp>
        <p:nvSpPr>
          <p:cNvPr id="8" name="标题 1"/>
          <p:cNvSpPr txBox="1">
            <a:spLocks/>
          </p:cNvSpPr>
          <p:nvPr/>
        </p:nvSpPr>
        <p:spPr>
          <a:xfrm>
            <a:off x="686833" y="455268"/>
            <a:ext cx="9619775" cy="857823"/>
          </a:xfrm>
          <a:prstGeom prst="rect">
            <a:avLst/>
          </a:prstGeom>
          <a:noFill/>
          <a:ln w="9525" algn="ctr">
            <a:noFill/>
            <a:miter lim="800000"/>
            <a:headEnd/>
            <a:tailEnd/>
          </a:ln>
        </p:spPr>
        <p:txBody>
          <a:bodyPr lIns="104082" tIns="52035" rIns="104082" bIns="52035" anchor="ctr"/>
          <a:lstStyle>
            <a:lvl1pPr algn="l" defTabSz="1042626" rtl="0" eaLnBrk="1" latinLnBrk="0" hangingPunct="1">
              <a:spcBef>
                <a:spcPct val="0"/>
              </a:spcBef>
              <a:buNone/>
              <a:defRPr sz="4100" b="1" i="0" kern="1200" baseline="0">
                <a:solidFill>
                  <a:schemeClr val="tx1"/>
                </a:solidFill>
                <a:latin typeface="+mj-lt"/>
                <a:ea typeface="+mj-ea"/>
                <a:cs typeface="+mj-cs"/>
              </a:defRPr>
            </a:lvl1pPr>
          </a:lstStyle>
          <a:p>
            <a:r>
              <a:rPr lang="zh-CN" altLang="en-US" sz="2900" dirty="0">
                <a:solidFill>
                  <a:srgbClr val="000000"/>
                </a:solidFill>
                <a:latin typeface="微软雅黑" pitchFamily="34" charset="-122"/>
                <a:ea typeface="微软雅黑" pitchFamily="34" charset="-122"/>
                <a:cs typeface="+mn-cs"/>
              </a:rPr>
              <a:t>多种展示方式（</a:t>
            </a:r>
            <a:r>
              <a:rPr lang="en-US" altLang="zh-CN" sz="2900" dirty="0">
                <a:solidFill>
                  <a:srgbClr val="000000"/>
                </a:solidFill>
                <a:latin typeface="微软雅黑" pitchFamily="34" charset="-122"/>
                <a:ea typeface="微软雅黑" pitchFamily="34" charset="-122"/>
                <a:cs typeface="+mn-cs"/>
              </a:rPr>
              <a:t>2/2</a:t>
            </a:r>
            <a:r>
              <a:rPr lang="zh-CN" altLang="en-US" sz="2900" dirty="0">
                <a:solidFill>
                  <a:srgbClr val="000000"/>
                </a:solidFill>
                <a:latin typeface="微软雅黑" pitchFamily="34" charset="-122"/>
                <a:ea typeface="微软雅黑" pitchFamily="34" charset="-122"/>
                <a:cs typeface="+mn-cs"/>
              </a:rPr>
              <a:t>）</a:t>
            </a:r>
          </a:p>
        </p:txBody>
      </p:sp>
      <p:sp>
        <p:nvSpPr>
          <p:cNvPr id="7" name="矩形 6"/>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858806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2" cstate="screen"/>
          <a:srcRect l="6018" r="6417"/>
          <a:stretch>
            <a:fillRect/>
          </a:stretch>
        </p:blipFill>
        <p:spPr bwMode="auto">
          <a:xfrm>
            <a:off x="5427824" y="3236371"/>
            <a:ext cx="4509301" cy="2555821"/>
          </a:xfrm>
          <a:prstGeom prst="roundRect">
            <a:avLst>
              <a:gd name="adj" fmla="val 8594"/>
            </a:avLst>
          </a:prstGeom>
          <a:solidFill>
            <a:srgbClr val="FFFFFF">
              <a:shade val="85000"/>
            </a:srgbClr>
          </a:solidFill>
          <a:ln>
            <a:noFill/>
          </a:ln>
          <a:effectLst>
            <a:reflection blurRad="6350" stA="52000" endA="300" endPos="35000" dir="5400000" sy="-100000" algn="bl" rotWithShape="0"/>
          </a:effectLst>
        </p:spPr>
      </p:pic>
      <p:pic>
        <p:nvPicPr>
          <p:cNvPr id="26" name="图片 25" descr="滨州数字沙盘01.jpg"/>
          <p:cNvPicPr>
            <a:picLocks noChangeAspect="1"/>
          </p:cNvPicPr>
          <p:nvPr/>
        </p:nvPicPr>
        <p:blipFill>
          <a:blip r:embed="rId3" cstate="screen"/>
          <a:srcRect/>
          <a:stretch>
            <a:fillRect/>
          </a:stretch>
        </p:blipFill>
        <p:spPr bwMode="auto">
          <a:xfrm>
            <a:off x="775638" y="3236370"/>
            <a:ext cx="4328329" cy="2555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7" name="组合 24"/>
          <p:cNvGrpSpPr/>
          <p:nvPr/>
        </p:nvGrpSpPr>
        <p:grpSpPr>
          <a:xfrm>
            <a:off x="0" y="1118358"/>
            <a:ext cx="8573948" cy="5760011"/>
            <a:chOff x="-4315970" y="2714626"/>
            <a:chExt cx="4315970" cy="3073400"/>
          </a:xfrm>
        </p:grpSpPr>
        <p:grpSp>
          <p:nvGrpSpPr>
            <p:cNvPr id="28" name="组合 84"/>
            <p:cNvGrpSpPr>
              <a:grpSpLocks/>
            </p:cNvGrpSpPr>
            <p:nvPr/>
          </p:nvGrpSpPr>
          <p:grpSpPr bwMode="auto">
            <a:xfrm>
              <a:off x="-1357312" y="2719388"/>
              <a:ext cx="928687" cy="706438"/>
              <a:chOff x="5256981" y="2015951"/>
              <a:chExt cx="1512168" cy="1152128"/>
            </a:xfrm>
          </p:grpSpPr>
          <p:pic>
            <p:nvPicPr>
              <p:cNvPr id="46" name="Picture 2" descr="D:\Users\sunlu\Desktop\图片1.png"/>
              <p:cNvPicPr>
                <a:picLocks noChangeAspect="1" noChangeArrowheads="1"/>
              </p:cNvPicPr>
              <p:nvPr/>
            </p:nvPicPr>
            <p:blipFill>
              <a:blip r:embed="rId4" cstate="print"/>
              <a:srcRect/>
              <a:stretch>
                <a:fillRect/>
              </a:stretch>
            </p:blipFill>
            <p:spPr bwMode="auto">
              <a:xfrm>
                <a:off x="5256981" y="2160938"/>
                <a:ext cx="1437207" cy="999373"/>
              </a:xfrm>
              <a:prstGeom prst="rect">
                <a:avLst/>
              </a:prstGeom>
              <a:noFill/>
              <a:ln w="9525">
                <a:solidFill>
                  <a:schemeClr val="accent3">
                    <a:lumMod val="50000"/>
                  </a:schemeClr>
                </a:solidFill>
                <a:miter lim="800000"/>
                <a:headEnd/>
                <a:tailEnd/>
              </a:ln>
            </p:spPr>
          </p:pic>
          <p:sp>
            <p:nvSpPr>
              <p:cNvPr id="47" name="圆角矩形 46"/>
              <p:cNvSpPr/>
              <p:nvPr/>
            </p:nvSpPr>
            <p:spPr>
              <a:xfrm>
                <a:off x="5256981" y="2015951"/>
                <a:ext cx="1512168" cy="1152128"/>
              </a:xfrm>
              <a:prstGeom prst="roundRect">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defTabSz="1042657">
                  <a:lnSpc>
                    <a:spcPct val="150000"/>
                  </a:lnSpc>
                  <a:defRPr/>
                </a:pPr>
                <a:endParaRPr lang="en-US" altLang="zh-CN" dirty="0">
                  <a:solidFill>
                    <a:srgbClr val="663300"/>
                  </a:solidFill>
                  <a:latin typeface="微软雅黑" pitchFamily="34" charset="-122"/>
                  <a:ea typeface="微软雅黑" pitchFamily="34" charset="-122"/>
                </a:endParaRPr>
              </a:p>
            </p:txBody>
          </p:sp>
        </p:grpSp>
        <p:grpSp>
          <p:nvGrpSpPr>
            <p:cNvPr id="29" name="组合 86"/>
            <p:cNvGrpSpPr>
              <a:grpSpLocks/>
            </p:cNvGrpSpPr>
            <p:nvPr/>
          </p:nvGrpSpPr>
          <p:grpSpPr bwMode="auto">
            <a:xfrm>
              <a:off x="-1357312" y="3500438"/>
              <a:ext cx="938212" cy="715963"/>
              <a:chOff x="3744813" y="2231975"/>
              <a:chExt cx="1512168" cy="1152128"/>
            </a:xfrm>
          </p:grpSpPr>
          <p:pic>
            <p:nvPicPr>
              <p:cNvPr id="44" name="图片 11"/>
              <p:cNvPicPr>
                <a:picLocks noChangeAspect="1" noChangeArrowheads="1"/>
              </p:cNvPicPr>
              <p:nvPr/>
            </p:nvPicPr>
            <p:blipFill>
              <a:blip r:embed="rId5" cstate="print"/>
              <a:srcRect b="16388"/>
              <a:stretch>
                <a:fillRect/>
              </a:stretch>
            </p:blipFill>
            <p:spPr bwMode="auto">
              <a:xfrm>
                <a:off x="3888098" y="2303504"/>
                <a:ext cx="1197453" cy="1001405"/>
              </a:xfrm>
              <a:prstGeom prst="rect">
                <a:avLst/>
              </a:prstGeom>
              <a:noFill/>
              <a:ln w="9525">
                <a:solidFill>
                  <a:schemeClr val="accent3">
                    <a:lumMod val="50000"/>
                  </a:schemeClr>
                </a:solidFill>
                <a:miter lim="800000"/>
                <a:headEnd/>
                <a:tailEnd/>
              </a:ln>
            </p:spPr>
          </p:pic>
          <p:sp>
            <p:nvSpPr>
              <p:cNvPr id="45" name="圆角矩形 44"/>
              <p:cNvSpPr/>
              <p:nvPr/>
            </p:nvSpPr>
            <p:spPr>
              <a:xfrm>
                <a:off x="3744813" y="2231975"/>
                <a:ext cx="1512168" cy="1152128"/>
              </a:xfrm>
              <a:prstGeom prst="roundRect">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defTabSz="1042657">
                  <a:lnSpc>
                    <a:spcPct val="150000"/>
                  </a:lnSpc>
                  <a:defRPr/>
                </a:pPr>
                <a:endParaRPr lang="en-US" altLang="zh-CN" dirty="0">
                  <a:solidFill>
                    <a:srgbClr val="663300"/>
                  </a:solidFill>
                  <a:latin typeface="微软雅黑" pitchFamily="34" charset="-122"/>
                  <a:ea typeface="微软雅黑" pitchFamily="34" charset="-122"/>
                </a:endParaRPr>
              </a:p>
            </p:txBody>
          </p:sp>
        </p:grpSp>
        <p:grpSp>
          <p:nvGrpSpPr>
            <p:cNvPr id="30" name="组合 88"/>
            <p:cNvGrpSpPr>
              <a:grpSpLocks/>
            </p:cNvGrpSpPr>
            <p:nvPr/>
          </p:nvGrpSpPr>
          <p:grpSpPr bwMode="auto">
            <a:xfrm>
              <a:off x="-1357312" y="4287838"/>
              <a:ext cx="928687" cy="706438"/>
              <a:chOff x="648469" y="4680247"/>
              <a:chExt cx="1512168" cy="1152128"/>
            </a:xfrm>
          </p:grpSpPr>
          <p:pic>
            <p:nvPicPr>
              <p:cNvPr id="42" name="图片 20" descr="footprint.jpg"/>
              <p:cNvPicPr>
                <a:picLocks noChangeAspect="1" noChangeArrowheads="1"/>
              </p:cNvPicPr>
              <p:nvPr/>
            </p:nvPicPr>
            <p:blipFill>
              <a:blip r:embed="rId6" cstate="print"/>
              <a:srcRect/>
              <a:stretch>
                <a:fillRect/>
              </a:stretch>
            </p:blipFill>
            <p:spPr bwMode="auto">
              <a:xfrm>
                <a:off x="865601" y="4825234"/>
                <a:ext cx="935735" cy="862154"/>
              </a:xfrm>
              <a:prstGeom prst="rect">
                <a:avLst/>
              </a:prstGeom>
              <a:noFill/>
              <a:ln w="9525">
                <a:solidFill>
                  <a:schemeClr val="accent3">
                    <a:lumMod val="50000"/>
                  </a:schemeClr>
                </a:solidFill>
                <a:miter lim="800000"/>
                <a:headEnd/>
                <a:tailEnd/>
              </a:ln>
            </p:spPr>
          </p:pic>
          <p:sp>
            <p:nvSpPr>
              <p:cNvPr id="43" name="圆角矩形 42"/>
              <p:cNvSpPr/>
              <p:nvPr/>
            </p:nvSpPr>
            <p:spPr>
              <a:xfrm>
                <a:off x="648469" y="4680247"/>
                <a:ext cx="1512168" cy="1152128"/>
              </a:xfrm>
              <a:prstGeom prst="roundRect">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defTabSz="1042657">
                  <a:lnSpc>
                    <a:spcPct val="150000"/>
                  </a:lnSpc>
                  <a:defRPr/>
                </a:pPr>
                <a:endParaRPr lang="en-US" altLang="zh-CN" dirty="0">
                  <a:solidFill>
                    <a:srgbClr val="663300"/>
                  </a:solidFill>
                  <a:latin typeface="微软雅黑" pitchFamily="34" charset="-122"/>
                  <a:ea typeface="微软雅黑" pitchFamily="34" charset="-122"/>
                </a:endParaRPr>
              </a:p>
            </p:txBody>
          </p:sp>
        </p:grpSp>
        <p:sp>
          <p:nvSpPr>
            <p:cNvPr id="31" name="圆角矩形 30"/>
            <p:cNvSpPr/>
            <p:nvPr/>
          </p:nvSpPr>
          <p:spPr>
            <a:xfrm>
              <a:off x="-4315970" y="2760118"/>
              <a:ext cx="1546228" cy="300549"/>
            </a:xfrm>
            <a:prstGeom prst="roundRect">
              <a:avLst/>
            </a:prstGeom>
          </p:spPr>
          <p:txBody>
            <a:bodyPr wrap="square">
              <a:spAutoFit/>
            </a:bodyPr>
            <a:lstStyle/>
            <a:p>
              <a:pPr lvl="1"/>
              <a:r>
                <a:rPr lang="zh-CN" altLang="en-US" sz="2700" b="1" dirty="0"/>
                <a:t>互动展示手段</a:t>
              </a:r>
              <a:endParaRPr lang="en-US" altLang="zh-CN" sz="2700" b="1" dirty="0"/>
            </a:p>
          </p:txBody>
        </p:sp>
        <p:cxnSp>
          <p:nvCxnSpPr>
            <p:cNvPr id="33" name="直接连接符 32"/>
            <p:cNvCxnSpPr>
              <a:stCxn id="31" idx="3"/>
            </p:cNvCxnSpPr>
            <p:nvPr/>
          </p:nvCxnSpPr>
          <p:spPr>
            <a:xfrm>
              <a:off x="-2769742" y="3082643"/>
              <a:ext cx="1443508" cy="34665"/>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31" idx="3"/>
            </p:cNvCxnSpPr>
            <p:nvPr/>
          </p:nvCxnSpPr>
          <p:spPr>
            <a:xfrm>
              <a:off x="-2769742" y="3082643"/>
              <a:ext cx="1443508" cy="81730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5" name="矩形 102"/>
            <p:cNvSpPr>
              <a:spLocks noChangeArrowheads="1"/>
            </p:cNvSpPr>
            <p:nvPr/>
          </p:nvSpPr>
          <p:spPr bwMode="auto">
            <a:xfrm>
              <a:off x="-460375" y="2714626"/>
              <a:ext cx="460375" cy="221695"/>
            </a:xfrm>
            <a:prstGeom prst="rect">
              <a:avLst/>
            </a:prstGeom>
            <a:noFill/>
            <a:ln w="9525">
              <a:noFill/>
              <a:miter lim="800000"/>
              <a:headEnd/>
              <a:tailEnd/>
            </a:ln>
          </p:spPr>
          <p:txBody>
            <a:bodyPr lIns="91431" tIns="45716" rIns="91431" bIns="45716">
              <a:spAutoFit/>
            </a:bodyPr>
            <a:lstStyle/>
            <a:p>
              <a:pPr algn="ctr">
                <a:defRPr/>
              </a:pPr>
              <a:r>
                <a:rPr lang="zh-CN" altLang="en-US" dirty="0">
                  <a:solidFill>
                    <a:schemeClr val="bg1"/>
                  </a:solidFill>
                  <a:latin typeface="微软雅黑" pitchFamily="34" charset="-122"/>
                  <a:ea typeface="微软雅黑" pitchFamily="34" charset="-122"/>
                </a:rPr>
                <a:t>选择</a:t>
              </a:r>
            </a:p>
          </p:txBody>
        </p:sp>
        <p:sp>
          <p:nvSpPr>
            <p:cNvPr id="36" name="矩形 103"/>
            <p:cNvSpPr>
              <a:spLocks noChangeArrowheads="1"/>
            </p:cNvSpPr>
            <p:nvPr/>
          </p:nvSpPr>
          <p:spPr bwMode="auto">
            <a:xfrm>
              <a:off x="-460375" y="3500438"/>
              <a:ext cx="460375" cy="221695"/>
            </a:xfrm>
            <a:prstGeom prst="rect">
              <a:avLst/>
            </a:prstGeom>
            <a:noFill/>
            <a:ln w="9525">
              <a:noFill/>
              <a:miter lim="800000"/>
              <a:headEnd/>
              <a:tailEnd/>
            </a:ln>
          </p:spPr>
          <p:txBody>
            <a:bodyPr lIns="91431" tIns="45716" rIns="91431" bIns="45716">
              <a:spAutoFit/>
            </a:bodyPr>
            <a:lstStyle/>
            <a:p>
              <a:pPr algn="ctr">
                <a:defRPr/>
              </a:pPr>
              <a:r>
                <a:rPr lang="zh-CN" altLang="en-US" dirty="0">
                  <a:solidFill>
                    <a:schemeClr val="bg1"/>
                  </a:solidFill>
                  <a:latin typeface="微软雅黑" pitchFamily="34" charset="-122"/>
                  <a:ea typeface="微软雅黑" pitchFamily="34" charset="-122"/>
                </a:rPr>
                <a:t>指挥</a:t>
              </a:r>
            </a:p>
          </p:txBody>
        </p:sp>
        <p:sp>
          <p:nvSpPr>
            <p:cNvPr id="37" name="矩形 104"/>
            <p:cNvSpPr>
              <a:spLocks noChangeArrowheads="1"/>
            </p:cNvSpPr>
            <p:nvPr/>
          </p:nvSpPr>
          <p:spPr bwMode="auto">
            <a:xfrm>
              <a:off x="-460375" y="4294188"/>
              <a:ext cx="460375" cy="221695"/>
            </a:xfrm>
            <a:prstGeom prst="rect">
              <a:avLst/>
            </a:prstGeom>
            <a:noFill/>
            <a:ln w="9525">
              <a:noFill/>
              <a:miter lim="800000"/>
              <a:headEnd/>
              <a:tailEnd/>
            </a:ln>
          </p:spPr>
          <p:txBody>
            <a:bodyPr lIns="91431" tIns="45716" rIns="91431" bIns="45716">
              <a:spAutoFit/>
            </a:bodyPr>
            <a:lstStyle/>
            <a:p>
              <a:pPr algn="ctr">
                <a:defRPr/>
              </a:pPr>
              <a:r>
                <a:rPr lang="zh-CN" altLang="en-US" dirty="0">
                  <a:solidFill>
                    <a:schemeClr val="bg1"/>
                  </a:solidFill>
                  <a:latin typeface="微软雅黑" pitchFamily="34" charset="-122"/>
                  <a:ea typeface="微软雅黑" pitchFamily="34" charset="-122"/>
                </a:rPr>
                <a:t>漫游</a:t>
              </a:r>
            </a:p>
          </p:txBody>
        </p:sp>
        <p:pic>
          <p:nvPicPr>
            <p:cNvPr id="38" name="Picture 3"/>
            <p:cNvPicPr>
              <a:picLocks noChangeAspect="1" noChangeArrowheads="1"/>
            </p:cNvPicPr>
            <p:nvPr/>
          </p:nvPicPr>
          <p:blipFill>
            <a:blip r:embed="rId7" cstate="print"/>
            <a:srcRect/>
            <a:stretch>
              <a:fillRect/>
            </a:stretch>
          </p:blipFill>
          <p:spPr bwMode="auto">
            <a:xfrm>
              <a:off x="-1357312" y="5159376"/>
              <a:ext cx="928687" cy="485775"/>
            </a:xfrm>
            <a:prstGeom prst="rect">
              <a:avLst/>
            </a:prstGeom>
            <a:noFill/>
            <a:ln w="9525">
              <a:noFill/>
              <a:miter lim="800000"/>
              <a:headEnd/>
              <a:tailEnd/>
            </a:ln>
          </p:spPr>
        </p:pic>
        <p:sp>
          <p:nvSpPr>
            <p:cNvPr id="39" name="圆角矩形 38"/>
            <p:cNvSpPr/>
            <p:nvPr/>
          </p:nvSpPr>
          <p:spPr bwMode="auto">
            <a:xfrm>
              <a:off x="-1357312" y="5080001"/>
              <a:ext cx="928687" cy="708025"/>
            </a:xfrm>
            <a:prstGeom prst="roundRect">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marL="0" lvl="1" algn="ctr" defTabSz="1042657">
                <a:lnSpc>
                  <a:spcPct val="150000"/>
                </a:lnSpc>
                <a:defRPr/>
              </a:pPr>
              <a:endParaRPr lang="en-US" altLang="zh-CN" dirty="0">
                <a:solidFill>
                  <a:srgbClr val="663300"/>
                </a:solidFill>
                <a:latin typeface="微软雅黑" pitchFamily="34" charset="-122"/>
                <a:ea typeface="微软雅黑" pitchFamily="34" charset="-122"/>
              </a:endParaRPr>
            </a:p>
          </p:txBody>
        </p:sp>
        <p:cxnSp>
          <p:nvCxnSpPr>
            <p:cNvPr id="40" name="直接连接符 39"/>
            <p:cNvCxnSpPr>
              <a:stCxn id="31" idx="3"/>
              <a:endCxn id="39" idx="1"/>
            </p:cNvCxnSpPr>
            <p:nvPr/>
          </p:nvCxnSpPr>
          <p:spPr>
            <a:xfrm>
              <a:off x="-2769742" y="3082643"/>
              <a:ext cx="1412430" cy="235137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1" name="矩形 104"/>
            <p:cNvSpPr>
              <a:spLocks noChangeArrowheads="1"/>
            </p:cNvSpPr>
            <p:nvPr/>
          </p:nvSpPr>
          <p:spPr bwMode="auto">
            <a:xfrm>
              <a:off x="-460375" y="5073651"/>
              <a:ext cx="460375" cy="221695"/>
            </a:xfrm>
            <a:prstGeom prst="rect">
              <a:avLst/>
            </a:prstGeom>
            <a:noFill/>
            <a:ln w="9525">
              <a:noFill/>
              <a:miter lim="800000"/>
              <a:headEnd/>
              <a:tailEnd/>
            </a:ln>
          </p:spPr>
          <p:txBody>
            <a:bodyPr lIns="91431" tIns="45716" rIns="91431" bIns="45716">
              <a:spAutoFit/>
            </a:bodyPr>
            <a:lstStyle/>
            <a:p>
              <a:pPr algn="ctr">
                <a:defRPr/>
              </a:pPr>
              <a:r>
                <a:rPr lang="zh-CN" altLang="en-US" dirty="0">
                  <a:solidFill>
                    <a:schemeClr val="bg1"/>
                  </a:solidFill>
                  <a:latin typeface="微软雅黑" pitchFamily="34" charset="-122"/>
                  <a:ea typeface="微软雅黑" pitchFamily="34" charset="-122"/>
                </a:rPr>
                <a:t>综合</a:t>
              </a:r>
            </a:p>
          </p:txBody>
        </p:sp>
      </p:grpSp>
      <p:sp>
        <p:nvSpPr>
          <p:cNvPr id="24" name="矩形 23"/>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541922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1"/>
          <p:cNvSpPr txBox="1">
            <a:spLocks/>
          </p:cNvSpPr>
          <p:nvPr/>
        </p:nvSpPr>
        <p:spPr>
          <a:xfrm>
            <a:off x="566912" y="31919"/>
            <a:ext cx="9619775" cy="857823"/>
          </a:xfrm>
          <a:prstGeom prst="rect">
            <a:avLst/>
          </a:prstGeom>
          <a:noFill/>
          <a:ln w="9525" algn="ctr">
            <a:noFill/>
            <a:miter lim="800000"/>
            <a:headEnd/>
            <a:tailEnd/>
          </a:ln>
        </p:spPr>
        <p:txBody>
          <a:bodyPr lIns="104082" tIns="52035" rIns="104082" bIns="52035" anchor="ctr"/>
          <a:lstStyle>
            <a:lvl1pPr algn="l" defTabSz="1042626" rtl="0" eaLnBrk="1" latinLnBrk="0" hangingPunct="1">
              <a:spcBef>
                <a:spcPct val="0"/>
              </a:spcBef>
              <a:buNone/>
              <a:defRPr sz="4100" b="1" i="0" kern="1200" baseline="0">
                <a:solidFill>
                  <a:schemeClr val="tx1"/>
                </a:solidFill>
                <a:latin typeface="+mj-lt"/>
                <a:ea typeface="+mj-ea"/>
                <a:cs typeface="+mj-cs"/>
              </a:defRPr>
            </a:lvl1pPr>
          </a:lstStyle>
          <a:p>
            <a:r>
              <a:rPr lang="zh-CN" altLang="en-US" sz="2900" dirty="0">
                <a:solidFill>
                  <a:srgbClr val="000000"/>
                </a:solidFill>
                <a:latin typeface="微软雅黑" pitchFamily="34" charset="-122"/>
                <a:ea typeface="微软雅黑" pitchFamily="34" charset="-122"/>
                <a:cs typeface="+mn-cs"/>
              </a:rPr>
              <a:t>多行业应用</a:t>
            </a:r>
          </a:p>
        </p:txBody>
      </p:sp>
      <p:graphicFrame>
        <p:nvGraphicFramePr>
          <p:cNvPr id="26" name="图示 25"/>
          <p:cNvGraphicFramePr/>
          <p:nvPr>
            <p:extLst>
              <p:ext uri="{D42A27DB-BD31-4B8C-83A1-F6EECF244321}">
                <p14:modId xmlns:p14="http://schemas.microsoft.com/office/powerpoint/2010/main" val="2302398873"/>
              </p:ext>
            </p:extLst>
          </p:nvPr>
        </p:nvGraphicFramePr>
        <p:xfrm>
          <a:off x="566912" y="251928"/>
          <a:ext cx="9746321" cy="6673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flipV="1">
            <a:off x="8116765"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287749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5763" y="2594135"/>
            <a:ext cx="8860420" cy="1838048"/>
          </a:xfrm>
          <a:prstGeom prst="rect">
            <a:avLst/>
          </a:prstGeom>
          <a:noFill/>
        </p:spPr>
        <p:txBody>
          <a:bodyPr vert="horz" wrap="square" lIns="64622" tIns="32312" rIns="64622" bIns="32312" rtlCol="0">
            <a:spAutoFit/>
          </a:bodyPr>
          <a:lstStyle/>
          <a:p>
            <a:pPr algn="ctr">
              <a:lnSpc>
                <a:spcPct val="120000"/>
              </a:lnSpc>
            </a:pPr>
            <a:r>
              <a:rPr lang="zh-CN" altLang="en-US" sz="4800" b="1" dirty="0">
                <a:solidFill>
                  <a:schemeClr val="tx1">
                    <a:lumMod val="50000"/>
                    <a:lumOff val="50000"/>
                  </a:schemeClr>
                </a:solidFill>
                <a:latin typeface="+mj-ea"/>
                <a:ea typeface="+mj-ea"/>
              </a:rPr>
              <a:t>感谢聆听</a:t>
            </a:r>
            <a:endParaRPr lang="en-US" altLang="zh-CN" sz="4800" b="1" dirty="0">
              <a:solidFill>
                <a:schemeClr val="tx1">
                  <a:lumMod val="50000"/>
                  <a:lumOff val="50000"/>
                </a:schemeClr>
              </a:solidFill>
              <a:latin typeface="+mj-ea"/>
              <a:ea typeface="+mj-ea"/>
            </a:endParaRPr>
          </a:p>
          <a:p>
            <a:pPr algn="ctr">
              <a:lnSpc>
                <a:spcPct val="120000"/>
              </a:lnSpc>
            </a:pPr>
            <a:r>
              <a:rPr lang="en-US" altLang="zh-CN" sz="4800" b="1" dirty="0">
                <a:solidFill>
                  <a:schemeClr val="tx1">
                    <a:lumMod val="50000"/>
                    <a:lumOff val="50000"/>
                  </a:schemeClr>
                </a:solidFill>
                <a:latin typeface="+mj-ea"/>
                <a:ea typeface="+mj-ea"/>
              </a:rPr>
              <a:t>THANKS</a:t>
            </a:r>
            <a:endParaRPr lang="zh-CN" altLang="en-US" sz="4800" b="1" dirty="0">
              <a:solidFill>
                <a:schemeClr val="tx1">
                  <a:lumMod val="50000"/>
                  <a:lumOff val="50000"/>
                </a:schemeClr>
              </a:solidFill>
              <a:latin typeface="+mj-ea"/>
              <a:ea typeface="+mj-ea"/>
            </a:endParaRPr>
          </a:p>
        </p:txBody>
      </p:sp>
      <p:sp>
        <p:nvSpPr>
          <p:cNvPr id="3" name="TextBox 2"/>
          <p:cNvSpPr txBox="1"/>
          <p:nvPr/>
        </p:nvSpPr>
        <p:spPr>
          <a:xfrm>
            <a:off x="719147" y="6589737"/>
            <a:ext cx="2938817" cy="265310"/>
          </a:xfrm>
          <a:prstGeom prst="rect">
            <a:avLst/>
          </a:prstGeom>
          <a:noFill/>
        </p:spPr>
        <p:txBody>
          <a:bodyPr wrap="square" lIns="64622" tIns="32312" rIns="64622" bIns="32312" rtlCol="0">
            <a:spAutoFit/>
          </a:bodyPr>
          <a:lstStyle/>
          <a:p>
            <a:r>
              <a:rPr lang="zh-CN" altLang="en-US" sz="1300" b="1" dirty="0">
                <a:solidFill>
                  <a:schemeClr val="bg1"/>
                </a:solidFill>
              </a:rPr>
              <a:t>伟景行行业应用事业部</a:t>
            </a:r>
          </a:p>
        </p:txBody>
      </p:sp>
      <p:sp>
        <p:nvSpPr>
          <p:cNvPr id="4" name="文本框 3"/>
          <p:cNvSpPr txBox="1"/>
          <p:nvPr/>
        </p:nvSpPr>
        <p:spPr>
          <a:xfrm>
            <a:off x="-729578" y="2594135"/>
            <a:ext cx="184706" cy="415488"/>
          </a:xfrm>
          <a:prstGeom prst="rect">
            <a:avLst/>
          </a:prstGeom>
          <a:noFill/>
        </p:spPr>
        <p:txBody>
          <a:bodyPr wrap="none" lIns="91428" tIns="45715" rIns="91428" bIns="45715" rtlCol="0">
            <a:spAutoFit/>
          </a:bodyPr>
          <a:lstStyle/>
          <a:p>
            <a:endParaRPr kumimoji="1" lang="zh-CN" altLang="en-US" dirty="0"/>
          </a:p>
        </p:txBody>
      </p:sp>
    </p:spTree>
    <p:extLst>
      <p:ext uri="{BB962C8B-B14F-4D97-AF65-F5344CB8AC3E}">
        <p14:creationId xmlns:p14="http://schemas.microsoft.com/office/powerpoint/2010/main" val="1624913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extLst>
              <p:ext uri="{D42A27DB-BD31-4B8C-83A1-F6EECF244321}">
                <p14:modId xmlns:p14="http://schemas.microsoft.com/office/powerpoint/2010/main" val="3538567964"/>
              </p:ext>
            </p:extLst>
          </p:nvPr>
        </p:nvGraphicFramePr>
        <p:xfrm>
          <a:off x="1230082" y="296899"/>
          <a:ext cx="9682751" cy="6778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660467" y="536744"/>
            <a:ext cx="3159839" cy="538609"/>
          </a:xfrm>
          <a:prstGeom prst="rect">
            <a:avLst/>
          </a:prstGeom>
          <a:noFill/>
          <a:ln w="9525" algn="ctr">
            <a:noFill/>
            <a:miter lim="800000"/>
            <a:headEnd/>
            <a:tailEnd/>
          </a:ln>
        </p:spPr>
        <p:txBody>
          <a:bodyPr lIns="104082" tIns="52035" rIns="104082" bIns="52035" anchor="ctr"/>
          <a:lstStyle>
            <a:defPPr>
              <a:defRPr lang="zh-CN"/>
            </a:defPPr>
            <a:lvl1pPr>
              <a:defRPr sz="2900">
                <a:latin typeface="微软雅黑" pitchFamily="34" charset="-122"/>
                <a:ea typeface="微软雅黑" pitchFamily="34" charset="-122"/>
              </a:defRPr>
            </a:lvl1pPr>
          </a:lstStyle>
          <a:p>
            <a:r>
              <a:rPr lang="zh-CN" altLang="en-US" dirty="0"/>
              <a:t>智慧园区建设目标</a:t>
            </a:r>
          </a:p>
        </p:txBody>
      </p:sp>
      <p:sp>
        <p:nvSpPr>
          <p:cNvPr id="4" name="矩形 3"/>
          <p:cNvSpPr/>
          <p:nvPr/>
        </p:nvSpPr>
        <p:spPr>
          <a:xfrm flipV="1">
            <a:off x="8132263"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5302541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76703" y="595668"/>
            <a:ext cx="10096490" cy="6449699"/>
            <a:chOff x="0" y="0"/>
            <a:chExt cx="7932737" cy="5613400"/>
          </a:xfrm>
        </p:grpSpPr>
        <p:pic>
          <p:nvPicPr>
            <p:cNvPr id="14339" name="图片 4" descr="智慧城市共享平台框架—智慧北京2012-6-17.jpg"/>
            <p:cNvPicPr>
              <a:picLocks noChangeAspect="1" noChangeArrowheads="1"/>
            </p:cNvPicPr>
            <p:nvPr/>
          </p:nvPicPr>
          <p:blipFill>
            <a:blip r:embed="rId2"/>
            <a:srcRect/>
            <a:stretch>
              <a:fillRect/>
            </a:stretch>
          </p:blipFill>
          <p:spPr bwMode="auto">
            <a:xfrm>
              <a:off x="0" y="0"/>
              <a:ext cx="7932737" cy="5613400"/>
            </a:xfrm>
            <a:prstGeom prst="rect">
              <a:avLst/>
            </a:prstGeom>
            <a:noFill/>
            <a:ln w="9525">
              <a:noFill/>
              <a:miter lim="800000"/>
              <a:headEnd/>
              <a:tailEnd/>
            </a:ln>
          </p:spPr>
        </p:pic>
        <p:sp>
          <p:nvSpPr>
            <p:cNvPr id="14340" name="TextBox 5"/>
            <p:cNvSpPr txBox="1">
              <a:spLocks noChangeArrowheads="1"/>
            </p:cNvSpPr>
            <p:nvPr/>
          </p:nvSpPr>
          <p:spPr bwMode="auto">
            <a:xfrm>
              <a:off x="2357437" y="2652712"/>
              <a:ext cx="3286125" cy="279092"/>
            </a:xfrm>
            <a:prstGeom prst="rect">
              <a:avLst/>
            </a:prstGeom>
            <a:solidFill>
              <a:srgbClr val="C09200"/>
            </a:solidFill>
            <a:ln w="9525">
              <a:noFill/>
              <a:miter lim="800000"/>
              <a:headEnd/>
              <a:tailEnd/>
            </a:ln>
          </p:spPr>
          <p:txBody>
            <a:bodyPr>
              <a:spAutoFit/>
            </a:bodyPr>
            <a:lstStyle/>
            <a:p>
              <a:pPr algn="ctr" eaLnBrk="0" hangingPunct="0"/>
              <a:r>
                <a:rPr lang="zh-CN" altLang="en-US" sz="1400">
                  <a:solidFill>
                    <a:srgbClr val="262626"/>
                  </a:solidFill>
                </a:rPr>
                <a:t>三维空间资源信息共享服务平台</a:t>
              </a:r>
            </a:p>
          </p:txBody>
        </p:sp>
      </p:grpSp>
      <p:sp>
        <p:nvSpPr>
          <p:cNvPr id="7" name="TextBox 6"/>
          <p:cNvSpPr txBox="1"/>
          <p:nvPr/>
        </p:nvSpPr>
        <p:spPr>
          <a:xfrm>
            <a:off x="276703" y="57059"/>
            <a:ext cx="3159839" cy="538609"/>
          </a:xfrm>
          <a:prstGeom prst="rect">
            <a:avLst/>
          </a:prstGeom>
          <a:noFill/>
          <a:ln w="9525" algn="ctr">
            <a:noFill/>
            <a:miter lim="800000"/>
            <a:headEnd/>
            <a:tailEnd/>
          </a:ln>
        </p:spPr>
        <p:txBody>
          <a:bodyPr lIns="104082" tIns="52035" rIns="104082" bIns="52035" anchor="ctr"/>
          <a:lstStyle>
            <a:defPPr>
              <a:defRPr lang="zh-CN"/>
            </a:defPPr>
            <a:lvl1pPr>
              <a:defRPr sz="2900">
                <a:latin typeface="微软雅黑" pitchFamily="34" charset="-122"/>
                <a:ea typeface="微软雅黑" pitchFamily="34" charset="-122"/>
              </a:defRPr>
            </a:lvl1pPr>
          </a:lstStyle>
          <a:p>
            <a:r>
              <a:rPr lang="zh-CN" altLang="en-US" dirty="0"/>
              <a:t>智慧园区建设框架</a:t>
            </a:r>
          </a:p>
        </p:txBody>
      </p:sp>
      <p:sp>
        <p:nvSpPr>
          <p:cNvPr id="6" name="矩形 5"/>
          <p:cNvSpPr/>
          <p:nvPr/>
        </p:nvSpPr>
        <p:spPr>
          <a:xfrm flipV="1">
            <a:off x="8132263"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61804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1557" y="3583776"/>
            <a:ext cx="1341390" cy="751625"/>
          </a:xfrm>
          <a:prstGeom prst="rect">
            <a:avLst/>
          </a:prstGeom>
          <a:noFill/>
        </p:spPr>
        <p:txBody>
          <a:bodyPr wrap="square" lIns="104274" tIns="52138" rIns="104274" bIns="52138" rtlCol="0">
            <a:spAutoFit/>
          </a:bodyPr>
          <a:lstStyle/>
          <a:p>
            <a:r>
              <a:rPr lang="zh-CN" altLang="en-US" dirty="0">
                <a:solidFill>
                  <a:schemeClr val="bg1"/>
                </a:solidFill>
              </a:rPr>
              <a:t>数据共享交换平台</a:t>
            </a:r>
            <a:endParaRPr lang="en-US" dirty="0">
              <a:solidFill>
                <a:schemeClr val="bg1"/>
              </a:solidFill>
            </a:endParaRPr>
          </a:p>
        </p:txBody>
      </p:sp>
      <p:graphicFrame>
        <p:nvGraphicFramePr>
          <p:cNvPr id="2" name="图示 1"/>
          <p:cNvGraphicFramePr/>
          <p:nvPr>
            <p:extLst>
              <p:ext uri="{D42A27DB-BD31-4B8C-83A1-F6EECF244321}">
                <p14:modId xmlns:p14="http://schemas.microsoft.com/office/powerpoint/2010/main" val="2612858222"/>
              </p:ext>
            </p:extLst>
          </p:nvPr>
        </p:nvGraphicFramePr>
        <p:xfrm>
          <a:off x="1091891" y="641674"/>
          <a:ext cx="8471833" cy="6156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60467" y="536744"/>
            <a:ext cx="3159839" cy="538609"/>
          </a:xfrm>
          <a:prstGeom prst="rect">
            <a:avLst/>
          </a:prstGeom>
          <a:noFill/>
          <a:ln w="9525" algn="ctr">
            <a:noFill/>
            <a:miter lim="800000"/>
            <a:headEnd/>
            <a:tailEnd/>
          </a:ln>
        </p:spPr>
        <p:txBody>
          <a:bodyPr lIns="104082" tIns="52035" rIns="104082" bIns="52035" anchor="ctr"/>
          <a:lstStyle>
            <a:defPPr>
              <a:defRPr lang="zh-CN"/>
            </a:defPPr>
            <a:lvl1pPr>
              <a:defRPr sz="2900">
                <a:latin typeface="微软雅黑" pitchFamily="34" charset="-122"/>
                <a:ea typeface="微软雅黑" pitchFamily="34" charset="-122"/>
              </a:defRPr>
            </a:lvl1pPr>
          </a:lstStyle>
          <a:p>
            <a:r>
              <a:rPr lang="zh-CN" altLang="en-US" dirty="0"/>
              <a:t>智慧园区建设内容</a:t>
            </a:r>
          </a:p>
        </p:txBody>
      </p:sp>
      <p:sp>
        <p:nvSpPr>
          <p:cNvPr id="5" name="矩形 4"/>
          <p:cNvSpPr/>
          <p:nvPr/>
        </p:nvSpPr>
        <p:spPr>
          <a:xfrm flipV="1">
            <a:off x="8132263"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3538476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6"/>
          <p:cNvSpPr>
            <a:spLocks noChangeArrowheads="1"/>
          </p:cNvSpPr>
          <p:nvPr/>
        </p:nvSpPr>
        <p:spPr bwMode="auto">
          <a:xfrm>
            <a:off x="4334837" y="3368205"/>
            <a:ext cx="2018965" cy="900868"/>
          </a:xfrm>
          <a:prstGeom prst="can">
            <a:avLst>
              <a:gd name="adj" fmla="val 35185"/>
            </a:avLst>
          </a:prstGeom>
          <a:gradFill rotWithShape="1">
            <a:gsLst>
              <a:gs pos="0">
                <a:schemeClr val="folHlink"/>
              </a:gs>
              <a:gs pos="100000">
                <a:schemeClr val="folHlink">
                  <a:gamma/>
                  <a:shade val="46275"/>
                  <a:invGamma/>
                </a:schemeClr>
              </a:gs>
            </a:gsLst>
            <a:lin ang="5400000" scaled="1"/>
          </a:gradFill>
          <a:ln w="9525">
            <a:noFill/>
            <a:round/>
            <a:headEnd/>
            <a:tailEnd/>
          </a:ln>
          <a:effectLst/>
        </p:spPr>
        <p:txBody>
          <a:bodyPr lIns="104287" tIns="52144" rIns="104287" bIns="52144" anchor="ctr">
            <a:spAutoFit/>
          </a:bodyPr>
          <a:lstStyle/>
          <a:p>
            <a:pPr algn="ctr" eaLnBrk="0" hangingPunct="0">
              <a:defRPr/>
            </a:pPr>
            <a:r>
              <a:rPr lang="zh-CN" altLang="en-US" dirty="0">
                <a:solidFill>
                  <a:schemeClr val="bg1"/>
                </a:solidFill>
                <a:ea typeface="宋体" pitchFamily="2" charset="-122"/>
              </a:rPr>
              <a:t>数据共享交换</a:t>
            </a:r>
          </a:p>
        </p:txBody>
      </p:sp>
      <p:grpSp>
        <p:nvGrpSpPr>
          <p:cNvPr id="2" name="Group 74"/>
          <p:cNvGrpSpPr>
            <a:grpSpLocks/>
          </p:cNvGrpSpPr>
          <p:nvPr/>
        </p:nvGrpSpPr>
        <p:grpSpPr bwMode="auto">
          <a:xfrm>
            <a:off x="293196" y="4235285"/>
            <a:ext cx="3113808" cy="2321375"/>
            <a:chOff x="158" y="2659"/>
            <a:chExt cx="1678" cy="1326"/>
          </a:xfrm>
        </p:grpSpPr>
        <p:pic>
          <p:nvPicPr>
            <p:cNvPr id="89127" name="Picture 36"/>
            <p:cNvPicPr>
              <a:picLocks noChangeAspect="1" noChangeArrowheads="1"/>
            </p:cNvPicPr>
            <p:nvPr/>
          </p:nvPicPr>
          <p:blipFill>
            <a:blip r:embed="rId3" cstate="print"/>
            <a:srcRect/>
            <a:stretch>
              <a:fillRect/>
            </a:stretch>
          </p:blipFill>
          <p:spPr bwMode="auto">
            <a:xfrm>
              <a:off x="158" y="3026"/>
              <a:ext cx="1179" cy="761"/>
            </a:xfrm>
            <a:prstGeom prst="rect">
              <a:avLst/>
            </a:prstGeom>
            <a:ln>
              <a:noFill/>
            </a:ln>
            <a:effectLst>
              <a:outerShdw blurRad="190500" algn="tl" rotWithShape="0">
                <a:srgbClr val="000000">
                  <a:alpha val="70000"/>
                </a:srgbClr>
              </a:outerShdw>
            </a:effectLst>
          </p:spPr>
        </p:pic>
        <p:pic>
          <p:nvPicPr>
            <p:cNvPr id="89128" name="Picture 37"/>
            <p:cNvPicPr>
              <a:picLocks noChangeAspect="1" noChangeArrowheads="1"/>
            </p:cNvPicPr>
            <p:nvPr/>
          </p:nvPicPr>
          <p:blipFill>
            <a:blip r:embed="rId4" cstate="print"/>
            <a:srcRect/>
            <a:stretch>
              <a:fillRect/>
            </a:stretch>
          </p:blipFill>
          <p:spPr bwMode="auto">
            <a:xfrm>
              <a:off x="294" y="2931"/>
              <a:ext cx="1043" cy="713"/>
            </a:xfrm>
            <a:prstGeom prst="rect">
              <a:avLst/>
            </a:prstGeom>
            <a:ln>
              <a:noFill/>
            </a:ln>
            <a:effectLst>
              <a:outerShdw blurRad="190500" algn="tl" rotWithShape="0">
                <a:srgbClr val="000000">
                  <a:alpha val="70000"/>
                </a:srgbClr>
              </a:outerShdw>
            </a:effectLst>
          </p:spPr>
        </p:pic>
        <p:pic>
          <p:nvPicPr>
            <p:cNvPr id="89129" name="Picture 38"/>
            <p:cNvPicPr>
              <a:picLocks noChangeAspect="1" noChangeArrowheads="1"/>
            </p:cNvPicPr>
            <p:nvPr/>
          </p:nvPicPr>
          <p:blipFill>
            <a:blip r:embed="rId5" cstate="print"/>
            <a:srcRect/>
            <a:stretch>
              <a:fillRect/>
            </a:stretch>
          </p:blipFill>
          <p:spPr bwMode="auto">
            <a:xfrm>
              <a:off x="566" y="2795"/>
              <a:ext cx="1089" cy="697"/>
            </a:xfrm>
            <a:prstGeom prst="rect">
              <a:avLst/>
            </a:prstGeom>
            <a:ln>
              <a:noFill/>
            </a:ln>
            <a:effectLst>
              <a:outerShdw blurRad="190500" algn="tl" rotWithShape="0">
                <a:srgbClr val="000000">
                  <a:alpha val="70000"/>
                </a:srgbClr>
              </a:outerShdw>
            </a:effectLst>
          </p:spPr>
        </p:pic>
        <p:pic>
          <p:nvPicPr>
            <p:cNvPr id="89130" name="Picture 39"/>
            <p:cNvPicPr>
              <a:picLocks noChangeAspect="1" noChangeArrowheads="1"/>
            </p:cNvPicPr>
            <p:nvPr/>
          </p:nvPicPr>
          <p:blipFill>
            <a:blip r:embed="rId6" cstate="print"/>
            <a:srcRect/>
            <a:stretch>
              <a:fillRect/>
            </a:stretch>
          </p:blipFill>
          <p:spPr bwMode="auto">
            <a:xfrm>
              <a:off x="838" y="2659"/>
              <a:ext cx="998" cy="669"/>
            </a:xfrm>
            <a:prstGeom prst="rect">
              <a:avLst/>
            </a:prstGeom>
            <a:ln>
              <a:noFill/>
            </a:ln>
            <a:effectLst>
              <a:outerShdw blurRad="190500" algn="tl" rotWithShape="0">
                <a:srgbClr val="000000">
                  <a:alpha val="70000"/>
                </a:srgbClr>
              </a:outerShdw>
            </a:effectLst>
          </p:spPr>
        </p:pic>
        <p:sp>
          <p:nvSpPr>
            <p:cNvPr id="28715" name="Text Box 58"/>
            <p:cNvSpPr txBox="1">
              <a:spLocks noChangeArrowheads="1"/>
            </p:cNvSpPr>
            <p:nvPr/>
          </p:nvSpPr>
          <p:spPr bwMode="auto">
            <a:xfrm>
              <a:off x="158" y="3793"/>
              <a:ext cx="1271" cy="192"/>
            </a:xfrm>
            <a:prstGeom prst="rect">
              <a:avLst/>
            </a:prstGeom>
            <a:noFill/>
            <a:ln w="9525" algn="ctr">
              <a:noFill/>
              <a:miter lim="800000"/>
              <a:headEnd/>
              <a:tailEnd/>
            </a:ln>
          </p:spPr>
          <p:txBody>
            <a:bodyPr>
              <a:spAutoFit/>
            </a:bodyPr>
            <a:lstStyle/>
            <a:p>
              <a:pPr eaLnBrk="0" hangingPunct="0"/>
              <a:r>
                <a:rPr lang="zh-CN" altLang="en-US" sz="1600" dirty="0">
                  <a:solidFill>
                    <a:srgbClr val="072428"/>
                  </a:solidFill>
                  <a:ea typeface="宋体" pitchFamily="2" charset="-122"/>
                </a:rPr>
                <a:t>人口库、法人库。。</a:t>
              </a:r>
            </a:p>
          </p:txBody>
        </p:sp>
      </p:grpSp>
      <p:grpSp>
        <p:nvGrpSpPr>
          <p:cNvPr id="3" name="Group 73"/>
          <p:cNvGrpSpPr>
            <a:grpSpLocks/>
          </p:cNvGrpSpPr>
          <p:nvPr/>
        </p:nvGrpSpPr>
        <p:grpSpPr bwMode="auto">
          <a:xfrm>
            <a:off x="3239993" y="5030085"/>
            <a:ext cx="3956281" cy="1887211"/>
            <a:chOff x="1746" y="3113"/>
            <a:chExt cx="2132" cy="1078"/>
          </a:xfrm>
        </p:grpSpPr>
        <p:pic>
          <p:nvPicPr>
            <p:cNvPr id="89124" name="Picture 35"/>
            <p:cNvPicPr>
              <a:picLocks noChangeAspect="1" noChangeArrowheads="1"/>
            </p:cNvPicPr>
            <p:nvPr/>
          </p:nvPicPr>
          <p:blipFill>
            <a:blip r:embed="rId7" cstate="print"/>
            <a:srcRect/>
            <a:stretch>
              <a:fillRect/>
            </a:stretch>
          </p:blipFill>
          <p:spPr bwMode="auto">
            <a:xfrm>
              <a:off x="2064" y="3385"/>
              <a:ext cx="1395" cy="581"/>
            </a:xfrm>
            <a:prstGeom prst="rect">
              <a:avLst/>
            </a:prstGeom>
            <a:ln>
              <a:noFill/>
            </a:ln>
            <a:effectLst>
              <a:outerShdw blurRad="190500" algn="tl" rotWithShape="0">
                <a:srgbClr val="000000">
                  <a:alpha val="70000"/>
                </a:srgbClr>
              </a:outerShdw>
            </a:effectLst>
          </p:spPr>
        </p:pic>
        <p:pic>
          <p:nvPicPr>
            <p:cNvPr id="89125" name="Picture 43"/>
            <p:cNvPicPr>
              <a:picLocks noChangeAspect="1" noChangeArrowheads="1"/>
            </p:cNvPicPr>
            <p:nvPr/>
          </p:nvPicPr>
          <p:blipFill>
            <a:blip r:embed="rId8" cstate="print"/>
            <a:srcRect/>
            <a:stretch>
              <a:fillRect/>
            </a:stretch>
          </p:blipFill>
          <p:spPr bwMode="auto">
            <a:xfrm>
              <a:off x="2291" y="3113"/>
              <a:ext cx="1382" cy="699"/>
            </a:xfrm>
            <a:prstGeom prst="rect">
              <a:avLst/>
            </a:prstGeom>
            <a:ln>
              <a:noFill/>
            </a:ln>
            <a:effectLst>
              <a:outerShdw blurRad="190500" algn="tl" rotWithShape="0">
                <a:srgbClr val="000000">
                  <a:alpha val="70000"/>
                </a:srgbClr>
              </a:outerShdw>
            </a:effectLst>
          </p:spPr>
        </p:pic>
        <p:sp>
          <p:nvSpPr>
            <p:cNvPr id="28710" name="Text Box 59"/>
            <p:cNvSpPr txBox="1">
              <a:spLocks noChangeArrowheads="1"/>
            </p:cNvSpPr>
            <p:nvPr/>
          </p:nvSpPr>
          <p:spPr bwMode="auto">
            <a:xfrm>
              <a:off x="1746" y="3999"/>
              <a:ext cx="2132" cy="192"/>
            </a:xfrm>
            <a:prstGeom prst="rect">
              <a:avLst/>
            </a:prstGeom>
            <a:noFill/>
            <a:ln w="9525" algn="ctr">
              <a:noFill/>
              <a:miter lim="800000"/>
              <a:headEnd/>
              <a:tailEnd/>
            </a:ln>
          </p:spPr>
          <p:txBody>
            <a:bodyPr>
              <a:spAutoFit/>
            </a:bodyPr>
            <a:lstStyle/>
            <a:p>
              <a:pPr eaLnBrk="0" hangingPunct="0"/>
              <a:r>
                <a:rPr lang="zh-CN" altLang="en-US" sz="1600" dirty="0">
                  <a:solidFill>
                    <a:srgbClr val="000000"/>
                  </a:solidFill>
                  <a:ea typeface="宋体" pitchFamily="2" charset="-122"/>
                </a:rPr>
                <a:t>          地下</a:t>
              </a:r>
              <a:r>
                <a:rPr lang="zh-CN" altLang="en-US" sz="1600" dirty="0">
                  <a:solidFill>
                    <a:srgbClr val="072428"/>
                  </a:solidFill>
                  <a:ea typeface="宋体" pitchFamily="2" charset="-122"/>
                </a:rPr>
                <a:t>综合管线、规划专题等等</a:t>
              </a:r>
            </a:p>
          </p:txBody>
        </p:sp>
      </p:grpSp>
      <p:grpSp>
        <p:nvGrpSpPr>
          <p:cNvPr id="5" name="Group 72"/>
          <p:cNvGrpSpPr>
            <a:grpSpLocks/>
          </p:cNvGrpSpPr>
          <p:nvPr/>
        </p:nvGrpSpPr>
        <p:grpSpPr bwMode="auto">
          <a:xfrm>
            <a:off x="7365140" y="4475125"/>
            <a:ext cx="2694427" cy="2578722"/>
            <a:chOff x="3969" y="2796"/>
            <a:chExt cx="1452" cy="1473"/>
          </a:xfrm>
        </p:grpSpPr>
        <p:pic>
          <p:nvPicPr>
            <p:cNvPr id="89120" name="Picture 53"/>
            <p:cNvPicPr>
              <a:picLocks noChangeAspect="1" noChangeArrowheads="1"/>
            </p:cNvPicPr>
            <p:nvPr/>
          </p:nvPicPr>
          <p:blipFill>
            <a:blip r:embed="rId9" cstate="print"/>
            <a:srcRect/>
            <a:stretch>
              <a:fillRect/>
            </a:stretch>
          </p:blipFill>
          <p:spPr bwMode="auto">
            <a:xfrm>
              <a:off x="4377" y="2796"/>
              <a:ext cx="1038" cy="6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9121" name="Picture 54"/>
            <p:cNvPicPr>
              <a:picLocks noChangeAspect="1" noChangeArrowheads="1"/>
            </p:cNvPicPr>
            <p:nvPr/>
          </p:nvPicPr>
          <p:blipFill>
            <a:blip r:embed="rId9" cstate="print"/>
            <a:srcRect/>
            <a:stretch>
              <a:fillRect/>
            </a:stretch>
          </p:blipFill>
          <p:spPr bwMode="auto">
            <a:xfrm>
              <a:off x="4196" y="2932"/>
              <a:ext cx="1038" cy="6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9122" name="Picture 55"/>
            <p:cNvPicPr>
              <a:picLocks noChangeAspect="1" noChangeArrowheads="1"/>
            </p:cNvPicPr>
            <p:nvPr/>
          </p:nvPicPr>
          <p:blipFill>
            <a:blip r:embed="rId9" cstate="print"/>
            <a:srcRect/>
            <a:stretch>
              <a:fillRect/>
            </a:stretch>
          </p:blipFill>
          <p:spPr bwMode="auto">
            <a:xfrm>
              <a:off x="4014" y="3068"/>
              <a:ext cx="1038" cy="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707" name="Text Box 60"/>
            <p:cNvSpPr txBox="1">
              <a:spLocks noChangeArrowheads="1"/>
            </p:cNvSpPr>
            <p:nvPr/>
          </p:nvSpPr>
          <p:spPr bwMode="auto">
            <a:xfrm>
              <a:off x="3969" y="3794"/>
              <a:ext cx="1452" cy="475"/>
            </a:xfrm>
            <a:prstGeom prst="rect">
              <a:avLst/>
            </a:prstGeom>
            <a:noFill/>
            <a:ln w="9525" algn="ctr">
              <a:noFill/>
              <a:miter lim="800000"/>
              <a:headEnd/>
              <a:tailEnd/>
            </a:ln>
          </p:spPr>
          <p:txBody>
            <a:bodyPr>
              <a:spAutoFit/>
            </a:bodyPr>
            <a:lstStyle/>
            <a:p>
              <a:pPr eaLnBrk="0" hangingPunct="0"/>
              <a:r>
                <a:rPr lang="zh-CN" altLang="en-US" sz="1600" dirty="0">
                  <a:solidFill>
                    <a:srgbClr val="072428"/>
                  </a:solidFill>
                </a:rPr>
                <a:t>行政区划、网格、基础、社区、</a:t>
              </a:r>
              <a:r>
                <a:rPr lang="zh-CN" altLang="en-US" sz="1600" dirty="0">
                  <a:solidFill>
                    <a:srgbClr val="072428"/>
                  </a:solidFill>
                  <a:ea typeface="宋体" pitchFamily="2" charset="-122"/>
                </a:rPr>
                <a:t>路网、地名、建筑物、兴趣点等等</a:t>
              </a:r>
            </a:p>
          </p:txBody>
        </p:sp>
      </p:grpSp>
      <p:grpSp>
        <p:nvGrpSpPr>
          <p:cNvPr id="7" name="Group 71"/>
          <p:cNvGrpSpPr>
            <a:grpSpLocks/>
          </p:cNvGrpSpPr>
          <p:nvPr/>
        </p:nvGrpSpPr>
        <p:grpSpPr bwMode="auto">
          <a:xfrm>
            <a:off x="7112770" y="1616298"/>
            <a:ext cx="3492364" cy="2639995"/>
            <a:chOff x="3833" y="1163"/>
            <a:chExt cx="1882" cy="1508"/>
          </a:xfrm>
        </p:grpSpPr>
        <p:pic>
          <p:nvPicPr>
            <p:cNvPr id="89113" name="Picture 44"/>
            <p:cNvPicPr>
              <a:picLocks noChangeAspect="1" noChangeArrowheads="1"/>
            </p:cNvPicPr>
            <p:nvPr/>
          </p:nvPicPr>
          <p:blipFill>
            <a:blip r:embed="rId10" cstate="print"/>
            <a:srcRect/>
            <a:stretch>
              <a:fillRect/>
            </a:stretch>
          </p:blipFill>
          <p:spPr bwMode="auto">
            <a:xfrm>
              <a:off x="3834" y="1798"/>
              <a:ext cx="1337" cy="7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9114" name="Picture 48"/>
            <p:cNvPicPr>
              <a:picLocks noChangeAspect="1" noChangeArrowheads="1"/>
            </p:cNvPicPr>
            <p:nvPr/>
          </p:nvPicPr>
          <p:blipFill>
            <a:blip r:embed="rId11" cstate="print"/>
            <a:srcRect/>
            <a:stretch>
              <a:fillRect/>
            </a:stretch>
          </p:blipFill>
          <p:spPr bwMode="auto">
            <a:xfrm>
              <a:off x="3924" y="1617"/>
              <a:ext cx="1420" cy="7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9115" name="Picture 49"/>
            <p:cNvPicPr>
              <a:picLocks noChangeAspect="1" noChangeArrowheads="1"/>
            </p:cNvPicPr>
            <p:nvPr/>
          </p:nvPicPr>
          <p:blipFill>
            <a:blip r:embed="rId10" cstate="print"/>
            <a:srcRect/>
            <a:stretch>
              <a:fillRect/>
            </a:stretch>
          </p:blipFill>
          <p:spPr bwMode="auto">
            <a:xfrm>
              <a:off x="4061" y="1526"/>
              <a:ext cx="1337" cy="7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9116" name="Picture 50"/>
            <p:cNvPicPr>
              <a:picLocks noChangeAspect="1" noChangeArrowheads="1"/>
            </p:cNvPicPr>
            <p:nvPr/>
          </p:nvPicPr>
          <p:blipFill>
            <a:blip r:embed="rId10" cstate="print"/>
            <a:srcRect/>
            <a:stretch>
              <a:fillRect/>
            </a:stretch>
          </p:blipFill>
          <p:spPr bwMode="auto">
            <a:xfrm>
              <a:off x="4152" y="1390"/>
              <a:ext cx="1337" cy="7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9117" name="Picture 51"/>
            <p:cNvPicPr>
              <a:picLocks noChangeAspect="1" noChangeArrowheads="1"/>
            </p:cNvPicPr>
            <p:nvPr/>
          </p:nvPicPr>
          <p:blipFill>
            <a:blip r:embed="rId10" cstate="print"/>
            <a:srcRect/>
            <a:stretch>
              <a:fillRect/>
            </a:stretch>
          </p:blipFill>
          <p:spPr bwMode="auto">
            <a:xfrm>
              <a:off x="4242" y="1254"/>
              <a:ext cx="1337" cy="7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9118" name="Picture 52"/>
            <p:cNvPicPr>
              <a:picLocks noChangeAspect="1" noChangeArrowheads="1"/>
            </p:cNvPicPr>
            <p:nvPr/>
          </p:nvPicPr>
          <p:blipFill>
            <a:blip r:embed="rId10" cstate="print"/>
            <a:srcRect/>
            <a:stretch>
              <a:fillRect/>
            </a:stretch>
          </p:blipFill>
          <p:spPr bwMode="auto">
            <a:xfrm>
              <a:off x="4378" y="1163"/>
              <a:ext cx="1337" cy="705"/>
            </a:xfrm>
            <a:prstGeom prst="rect">
              <a:avLst/>
            </a:prstGeom>
            <a:ln>
              <a:noFill/>
            </a:ln>
            <a:effectLst>
              <a:outerShdw blurRad="292100" dist="139700" dir="2700000" algn="tl" rotWithShape="0">
                <a:srgbClr val="333333">
                  <a:alpha val="65000"/>
                </a:srgbClr>
              </a:outerShdw>
            </a:effectLst>
          </p:spPr>
        </p:pic>
        <p:sp>
          <p:nvSpPr>
            <p:cNvPr id="28703" name="Text Box 61"/>
            <p:cNvSpPr txBox="1">
              <a:spLocks noChangeArrowheads="1"/>
            </p:cNvSpPr>
            <p:nvPr/>
          </p:nvSpPr>
          <p:spPr bwMode="auto">
            <a:xfrm>
              <a:off x="3833" y="2478"/>
              <a:ext cx="1633" cy="193"/>
            </a:xfrm>
            <a:prstGeom prst="rect">
              <a:avLst/>
            </a:prstGeom>
            <a:noFill/>
            <a:ln w="9525" algn="ctr">
              <a:noFill/>
              <a:miter lim="800000"/>
              <a:headEnd/>
              <a:tailEnd/>
            </a:ln>
          </p:spPr>
          <p:txBody>
            <a:bodyPr>
              <a:spAutoFit/>
            </a:bodyPr>
            <a:lstStyle/>
            <a:p>
              <a:pPr eaLnBrk="0" hangingPunct="0"/>
              <a:r>
                <a:rPr lang="zh-CN" altLang="en-US" sz="1600" dirty="0">
                  <a:solidFill>
                    <a:srgbClr val="072428"/>
                  </a:solidFill>
                  <a:ea typeface="宋体" pitchFamily="2" charset="-122"/>
                </a:rPr>
                <a:t>园区、政企业务数据</a:t>
              </a:r>
            </a:p>
          </p:txBody>
        </p:sp>
      </p:grpSp>
      <p:grpSp>
        <p:nvGrpSpPr>
          <p:cNvPr id="8" name="Group 75"/>
          <p:cNvGrpSpPr>
            <a:grpSpLocks/>
          </p:cNvGrpSpPr>
          <p:nvPr/>
        </p:nvGrpSpPr>
        <p:grpSpPr bwMode="auto">
          <a:xfrm>
            <a:off x="3325354" y="2729717"/>
            <a:ext cx="4037930" cy="2195327"/>
            <a:chOff x="1792" y="1799"/>
            <a:chExt cx="2176" cy="1254"/>
          </a:xfrm>
        </p:grpSpPr>
        <p:sp>
          <p:nvSpPr>
            <p:cNvPr id="28691" name="AutoShape 63"/>
            <p:cNvSpPr>
              <a:spLocks noChangeArrowheads="1"/>
            </p:cNvSpPr>
            <p:nvPr/>
          </p:nvSpPr>
          <p:spPr bwMode="auto">
            <a:xfrm rot="18915113">
              <a:off x="1792" y="2582"/>
              <a:ext cx="589" cy="471"/>
            </a:xfrm>
            <a:prstGeom prst="rightArrow">
              <a:avLst>
                <a:gd name="adj1" fmla="val 50000"/>
                <a:gd name="adj2" fmla="val 108272"/>
              </a:avLst>
            </a:prstGeom>
            <a:solidFill>
              <a:srgbClr val="CCFFCC">
                <a:alpha val="36078"/>
              </a:srgbClr>
            </a:solidFill>
            <a:ln w="9525" algn="ctr">
              <a:solidFill>
                <a:schemeClr val="tx1"/>
              </a:solidFill>
              <a:miter lim="800000"/>
              <a:headEnd/>
              <a:tailEnd/>
            </a:ln>
          </p:spPr>
          <p:txBody>
            <a:bodyPr anchor="ctr">
              <a:spAutoFit/>
            </a:bodyPr>
            <a:lstStyle/>
            <a:p>
              <a:endParaRPr lang="zh-CN" altLang="zh-CN">
                <a:ea typeface="宋体" pitchFamily="2" charset="-122"/>
              </a:endParaRPr>
            </a:p>
          </p:txBody>
        </p:sp>
        <p:sp>
          <p:nvSpPr>
            <p:cNvPr id="28692" name="AutoShape 64"/>
            <p:cNvSpPr>
              <a:spLocks noChangeArrowheads="1"/>
            </p:cNvSpPr>
            <p:nvPr/>
          </p:nvSpPr>
          <p:spPr bwMode="auto">
            <a:xfrm rot="16200000">
              <a:off x="2721" y="2620"/>
              <a:ext cx="364" cy="445"/>
            </a:xfrm>
            <a:prstGeom prst="rightArrow">
              <a:avLst>
                <a:gd name="adj1" fmla="val 50000"/>
                <a:gd name="adj2" fmla="val 66912"/>
              </a:avLst>
            </a:prstGeom>
            <a:solidFill>
              <a:srgbClr val="CCFFCC">
                <a:alpha val="36078"/>
              </a:srgbClr>
            </a:solidFill>
            <a:ln w="9525" algn="ctr">
              <a:solidFill>
                <a:schemeClr val="tx1"/>
              </a:solidFill>
              <a:miter lim="800000"/>
              <a:headEnd/>
              <a:tailEnd/>
            </a:ln>
          </p:spPr>
          <p:txBody>
            <a:bodyPr anchor="ctr">
              <a:spAutoFit/>
            </a:bodyPr>
            <a:lstStyle/>
            <a:p>
              <a:endParaRPr lang="zh-CN" altLang="zh-CN">
                <a:ea typeface="宋体" pitchFamily="2" charset="-122"/>
              </a:endParaRPr>
            </a:p>
          </p:txBody>
        </p:sp>
        <p:sp>
          <p:nvSpPr>
            <p:cNvPr id="28693" name="AutoShape 65"/>
            <p:cNvSpPr>
              <a:spLocks noChangeArrowheads="1"/>
            </p:cNvSpPr>
            <p:nvPr/>
          </p:nvSpPr>
          <p:spPr bwMode="auto">
            <a:xfrm rot="12491397">
              <a:off x="3379" y="2537"/>
              <a:ext cx="589" cy="471"/>
            </a:xfrm>
            <a:prstGeom prst="rightArrow">
              <a:avLst>
                <a:gd name="adj1" fmla="val 50000"/>
                <a:gd name="adj2" fmla="val 108272"/>
              </a:avLst>
            </a:prstGeom>
            <a:solidFill>
              <a:srgbClr val="CCFFCC">
                <a:alpha val="36078"/>
              </a:srgbClr>
            </a:solidFill>
            <a:ln w="9525" algn="ctr">
              <a:solidFill>
                <a:schemeClr val="tx1"/>
              </a:solidFill>
              <a:miter lim="800000"/>
              <a:headEnd/>
              <a:tailEnd/>
            </a:ln>
          </p:spPr>
          <p:txBody>
            <a:bodyPr anchor="ctr">
              <a:spAutoFit/>
            </a:bodyPr>
            <a:lstStyle/>
            <a:p>
              <a:endParaRPr lang="zh-CN" altLang="zh-CN">
                <a:ea typeface="宋体" pitchFamily="2" charset="-122"/>
              </a:endParaRPr>
            </a:p>
          </p:txBody>
        </p:sp>
        <p:sp>
          <p:nvSpPr>
            <p:cNvPr id="28694" name="AutoShape 66"/>
            <p:cNvSpPr>
              <a:spLocks noChangeArrowheads="1"/>
            </p:cNvSpPr>
            <p:nvPr/>
          </p:nvSpPr>
          <p:spPr bwMode="auto">
            <a:xfrm rot="2031427">
              <a:off x="1950" y="1880"/>
              <a:ext cx="364" cy="471"/>
            </a:xfrm>
            <a:prstGeom prst="rightArrow">
              <a:avLst>
                <a:gd name="adj1" fmla="val 50000"/>
                <a:gd name="adj2" fmla="val 66912"/>
              </a:avLst>
            </a:prstGeom>
            <a:solidFill>
              <a:srgbClr val="CCFFCC">
                <a:alpha val="36078"/>
              </a:srgbClr>
            </a:solidFill>
            <a:ln w="9525" algn="ctr">
              <a:solidFill>
                <a:schemeClr val="tx1"/>
              </a:solidFill>
              <a:miter lim="800000"/>
              <a:headEnd/>
              <a:tailEnd/>
            </a:ln>
          </p:spPr>
          <p:txBody>
            <a:bodyPr anchor="ctr">
              <a:spAutoFit/>
            </a:bodyPr>
            <a:lstStyle/>
            <a:p>
              <a:endParaRPr lang="zh-CN" altLang="zh-CN">
                <a:ea typeface="宋体" pitchFamily="2" charset="-122"/>
              </a:endParaRPr>
            </a:p>
          </p:txBody>
        </p:sp>
        <p:sp>
          <p:nvSpPr>
            <p:cNvPr id="28695" name="AutoShape 67"/>
            <p:cNvSpPr>
              <a:spLocks noChangeArrowheads="1"/>
            </p:cNvSpPr>
            <p:nvPr/>
          </p:nvSpPr>
          <p:spPr bwMode="auto">
            <a:xfrm rot="5400000">
              <a:off x="2721" y="1758"/>
              <a:ext cx="364" cy="445"/>
            </a:xfrm>
            <a:prstGeom prst="rightArrow">
              <a:avLst>
                <a:gd name="adj1" fmla="val 50000"/>
                <a:gd name="adj2" fmla="val 66912"/>
              </a:avLst>
            </a:prstGeom>
            <a:solidFill>
              <a:srgbClr val="CCFFCC">
                <a:alpha val="36078"/>
              </a:srgbClr>
            </a:solidFill>
            <a:ln w="9525" algn="ctr">
              <a:solidFill>
                <a:schemeClr val="tx1"/>
              </a:solidFill>
              <a:miter lim="800000"/>
              <a:headEnd/>
              <a:tailEnd/>
            </a:ln>
          </p:spPr>
          <p:txBody>
            <a:bodyPr anchor="ctr">
              <a:spAutoFit/>
            </a:bodyPr>
            <a:lstStyle/>
            <a:p>
              <a:endParaRPr lang="zh-CN" altLang="zh-CN">
                <a:ea typeface="宋体" pitchFamily="2" charset="-122"/>
              </a:endParaRPr>
            </a:p>
          </p:txBody>
        </p:sp>
        <p:sp>
          <p:nvSpPr>
            <p:cNvPr id="28696" name="AutoShape 68"/>
            <p:cNvSpPr>
              <a:spLocks noChangeArrowheads="1"/>
            </p:cNvSpPr>
            <p:nvPr/>
          </p:nvSpPr>
          <p:spPr bwMode="auto">
            <a:xfrm rot="8680280">
              <a:off x="3293" y="1832"/>
              <a:ext cx="495" cy="471"/>
            </a:xfrm>
            <a:prstGeom prst="rightArrow">
              <a:avLst>
                <a:gd name="adj1" fmla="val 50000"/>
                <a:gd name="adj2" fmla="val 100610"/>
              </a:avLst>
            </a:prstGeom>
            <a:solidFill>
              <a:srgbClr val="CCFFCC">
                <a:alpha val="36078"/>
              </a:srgbClr>
            </a:solidFill>
            <a:ln w="9525" algn="ctr">
              <a:solidFill>
                <a:schemeClr val="tx1"/>
              </a:solidFill>
              <a:miter lim="800000"/>
              <a:headEnd/>
              <a:tailEnd/>
            </a:ln>
          </p:spPr>
          <p:txBody>
            <a:bodyPr anchor="ctr">
              <a:spAutoFit/>
            </a:bodyPr>
            <a:lstStyle/>
            <a:p>
              <a:endParaRPr lang="zh-CN" altLang="zh-CN">
                <a:ea typeface="宋体" pitchFamily="2" charset="-122"/>
              </a:endParaRPr>
            </a:p>
          </p:txBody>
        </p:sp>
      </p:grpSp>
      <p:grpSp>
        <p:nvGrpSpPr>
          <p:cNvPr id="9" name="Group 76"/>
          <p:cNvGrpSpPr>
            <a:grpSpLocks/>
          </p:cNvGrpSpPr>
          <p:nvPr/>
        </p:nvGrpSpPr>
        <p:grpSpPr bwMode="auto">
          <a:xfrm>
            <a:off x="168867" y="979057"/>
            <a:ext cx="3492364" cy="2471932"/>
            <a:chOff x="0" y="895"/>
            <a:chExt cx="1882" cy="1412"/>
          </a:xfrm>
        </p:grpSpPr>
        <p:pic>
          <p:nvPicPr>
            <p:cNvPr id="89104" name="Picture 77" descr="100"/>
            <p:cNvPicPr>
              <a:picLocks noChangeAspect="1" noChangeArrowheads="1"/>
            </p:cNvPicPr>
            <p:nvPr/>
          </p:nvPicPr>
          <p:blipFill>
            <a:blip r:embed="rId12" cstate="print"/>
            <a:srcRect/>
            <a:stretch>
              <a:fillRect/>
            </a:stretch>
          </p:blipFill>
          <p:spPr bwMode="auto">
            <a:xfrm>
              <a:off x="0" y="1195"/>
              <a:ext cx="1638" cy="91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8689" name="Text Box 57"/>
            <p:cNvSpPr txBox="1">
              <a:spLocks noChangeArrowheads="1"/>
            </p:cNvSpPr>
            <p:nvPr/>
          </p:nvSpPr>
          <p:spPr bwMode="auto">
            <a:xfrm>
              <a:off x="45" y="2115"/>
              <a:ext cx="1769" cy="192"/>
            </a:xfrm>
            <a:prstGeom prst="rect">
              <a:avLst/>
            </a:prstGeom>
            <a:noFill/>
            <a:ln w="9525" algn="ctr">
              <a:noFill/>
              <a:miter lim="800000"/>
              <a:headEnd/>
              <a:tailEnd/>
            </a:ln>
          </p:spPr>
          <p:txBody>
            <a:bodyPr>
              <a:spAutoFit/>
            </a:bodyPr>
            <a:lstStyle/>
            <a:p>
              <a:pPr eaLnBrk="0" hangingPunct="0"/>
              <a:r>
                <a:rPr lang="zh-CN" altLang="en-US" sz="1600" dirty="0">
                  <a:solidFill>
                    <a:srgbClr val="072428"/>
                  </a:solidFill>
                  <a:ea typeface="宋体" pitchFamily="2" charset="-122"/>
                </a:rPr>
                <a:t>航片、卫片</a:t>
              </a:r>
            </a:p>
          </p:txBody>
        </p:sp>
        <p:pic>
          <p:nvPicPr>
            <p:cNvPr id="89106" name="Picture 79"/>
            <p:cNvPicPr>
              <a:picLocks noChangeAspect="1" noChangeArrowheads="1"/>
            </p:cNvPicPr>
            <p:nvPr/>
          </p:nvPicPr>
          <p:blipFill>
            <a:blip r:embed="rId13" cstate="print"/>
            <a:srcRect/>
            <a:stretch>
              <a:fillRect/>
            </a:stretch>
          </p:blipFill>
          <p:spPr bwMode="auto">
            <a:xfrm>
              <a:off x="204" y="895"/>
              <a:ext cx="1678" cy="10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
        <p:nvSpPr>
          <p:cNvPr id="28685" name="Text Box 62"/>
          <p:cNvSpPr txBox="1">
            <a:spLocks noChangeArrowheads="1"/>
          </p:cNvSpPr>
          <p:nvPr/>
        </p:nvSpPr>
        <p:spPr bwMode="auto">
          <a:xfrm>
            <a:off x="6847420" y="919517"/>
            <a:ext cx="3449684" cy="351528"/>
          </a:xfrm>
          <a:prstGeom prst="rect">
            <a:avLst/>
          </a:prstGeom>
          <a:noFill/>
          <a:ln w="9525" algn="ctr">
            <a:noFill/>
            <a:miter lim="800000"/>
            <a:headEnd/>
            <a:tailEnd/>
          </a:ln>
        </p:spPr>
        <p:txBody>
          <a:bodyPr lIns="104287" tIns="52144" rIns="104287" bIns="52144">
            <a:spAutoFit/>
          </a:bodyPr>
          <a:lstStyle/>
          <a:p>
            <a:pPr eaLnBrk="0" hangingPunct="0"/>
            <a:r>
              <a:rPr lang="zh-CN" altLang="en-US" sz="1600" dirty="0">
                <a:solidFill>
                  <a:srgbClr val="072428"/>
                </a:solidFill>
                <a:ea typeface="宋体" pitchFamily="2" charset="-122"/>
              </a:rPr>
              <a:t>三维模型数据</a:t>
            </a:r>
          </a:p>
        </p:txBody>
      </p:sp>
      <p:pic>
        <p:nvPicPr>
          <p:cNvPr id="46" name="Picture 6" descr="前台界面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58748" y="914853"/>
            <a:ext cx="2087639" cy="1659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7" name="Picture 6" descr="前台界面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9263" y="446836"/>
            <a:ext cx="2280035" cy="1811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4" name="TextBox 43"/>
          <p:cNvSpPr txBox="1"/>
          <p:nvPr/>
        </p:nvSpPr>
        <p:spPr>
          <a:xfrm>
            <a:off x="660467" y="356864"/>
            <a:ext cx="3159839" cy="538609"/>
          </a:xfrm>
          <a:prstGeom prst="rect">
            <a:avLst/>
          </a:prstGeom>
          <a:noFill/>
          <a:ln w="9525" algn="ctr">
            <a:noFill/>
            <a:miter lim="800000"/>
            <a:headEnd/>
            <a:tailEnd/>
          </a:ln>
        </p:spPr>
        <p:txBody>
          <a:bodyPr lIns="104082" tIns="52035" rIns="104082" bIns="52035" anchor="ctr"/>
          <a:lstStyle>
            <a:defPPr>
              <a:defRPr lang="zh-CN"/>
            </a:defPPr>
            <a:lvl1pPr>
              <a:defRPr sz="2900">
                <a:latin typeface="微软雅黑" pitchFamily="34" charset="-122"/>
                <a:ea typeface="微软雅黑" pitchFamily="34" charset="-122"/>
              </a:defRPr>
            </a:lvl1pPr>
          </a:lstStyle>
          <a:p>
            <a:r>
              <a:rPr lang="zh-CN" altLang="en-US" dirty="0"/>
              <a:t>智慧园区建设核心</a:t>
            </a:r>
          </a:p>
        </p:txBody>
      </p:sp>
      <p:sp>
        <p:nvSpPr>
          <p:cNvPr id="41" name="矩形 40"/>
          <p:cNvSpPr/>
          <p:nvPr/>
        </p:nvSpPr>
        <p:spPr>
          <a:xfrm flipV="1">
            <a:off x="8132263" y="7030778"/>
            <a:ext cx="1441343" cy="53207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193954801"/>
      </p:ext>
    </p:extLst>
  </p:cSld>
  <p:clrMapOvr>
    <a:masterClrMapping/>
  </p:clrMapOvr>
  <p:transition/>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bwMode="auto">
        <a:ln>
          <a:headEnd type="oval" w="med" len="med"/>
          <a:tailEnd type="arrow"/>
        </a:ln>
        <a:ex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bwMode="auto">
        <a:ln>
          <a:headEnd type="oval" w="med" len="med"/>
          <a:tailEnd type="arrow"/>
        </a:ln>
        <a:ex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bwMode="auto">
        <a:ln>
          <a:headEnd type="oval" w="med" len="med"/>
          <a:tailEnd type="arrow"/>
        </a:ln>
        <a:ex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bwMode="auto">
        <a:ln>
          <a:headEnd type="oval" w="med" len="med"/>
          <a:tailEnd type="arrow"/>
        </a:ln>
        <a:ex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2053</Words>
  <Application>Microsoft Office PowerPoint</Application>
  <PresentationFormat>自定义</PresentationFormat>
  <Paragraphs>544</Paragraphs>
  <Slides>54</Slides>
  <Notes>22</Notes>
  <HiddenSlides>0</HiddenSlides>
  <MMClips>0</MMClips>
  <ScaleCrop>false</ScaleCrop>
  <HeadingPairs>
    <vt:vector size="6" baseType="variant">
      <vt:variant>
        <vt:lpstr>已用的字体</vt:lpstr>
      </vt:variant>
      <vt:variant>
        <vt:i4>8</vt:i4>
      </vt:variant>
      <vt:variant>
        <vt:lpstr>主题</vt:lpstr>
      </vt:variant>
      <vt:variant>
        <vt:i4>4</vt:i4>
      </vt:variant>
      <vt:variant>
        <vt:lpstr>幻灯片标题</vt:lpstr>
      </vt:variant>
      <vt:variant>
        <vt:i4>54</vt:i4>
      </vt:variant>
    </vt:vector>
  </HeadingPairs>
  <TitlesOfParts>
    <vt:vector size="66" baseType="lpstr">
      <vt:lpstr>Adobe 楷体 Std R</vt:lpstr>
      <vt:lpstr>华文楷体</vt:lpstr>
      <vt:lpstr>宋体</vt:lpstr>
      <vt:lpstr>微软雅黑</vt:lpstr>
      <vt:lpstr>Arial</vt:lpstr>
      <vt:lpstr>Arial Black</vt:lpstr>
      <vt:lpstr>Calibri</vt:lpstr>
      <vt:lpstr>Wingdings</vt:lpstr>
      <vt:lpstr>1_Office 主题​​</vt:lpstr>
      <vt:lpstr>2_Office 主题​​</vt:lpstr>
      <vt:lpstr>10_Office 主题​​</vt:lpstr>
      <vt:lpstr>12_Office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综管平台-产业发展评价</vt:lpstr>
      <vt:lpstr>综管平台-园区经济贡献度</vt:lpstr>
      <vt:lpstr>综管平台-企业发展分析</vt:lpstr>
      <vt:lpstr>综管平台-产业结构分析</vt:lpstr>
      <vt:lpstr>综管平台-企业分组统计</vt:lpstr>
      <vt:lpstr>综管平台-经济指标分组统计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我们的优势</vt:lpstr>
      <vt:lpstr>多种展示方式（1/2）</vt:lpstr>
      <vt:lpstr>PowerPoint 演示文稿</vt:lpstr>
      <vt:lpstr>PowerPoint 演示文稿</vt:lpstr>
      <vt:lpstr>PowerPoint 演示文稿</vt:lpstr>
      <vt:lpstr>PowerPoint 演示文稿</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2017-03-06T16:55:33Z</dcterms:created>
  <dcterms:modified xsi:type="dcterms:W3CDTF">2017-03-06T17:19:59Z</dcterms:modified>
</cp:coreProperties>
</file>